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459" r:id="rId2"/>
    <p:sldId id="443" r:id="rId3"/>
    <p:sldId id="463" r:id="rId4"/>
    <p:sldId id="469" r:id="rId5"/>
    <p:sldId id="445" r:id="rId6"/>
    <p:sldId id="465" r:id="rId7"/>
    <p:sldId id="450" r:id="rId8"/>
    <p:sldId id="408" r:id="rId9"/>
    <p:sldId id="470" r:id="rId10"/>
    <p:sldId id="46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MfPgONc30dtLT2n+KH2lDx0c1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C423F-FE21-2D4B-8DDB-7FA9346EAEAD}" v="2" dt="2023-08-18T03:20:05.252"/>
  </p1510:revLst>
</p1510:revInfo>
</file>

<file path=ppt/tableStyles.xml><?xml version="1.0" encoding="utf-8"?>
<a:tblStyleLst xmlns:a="http://schemas.openxmlformats.org/drawingml/2006/main" def="{E4BDEB45-81A9-4EC0-AAC3-A6CD6996CB06}">
  <a:tblStyle styleId="{E4BDEB45-81A9-4EC0-AAC3-A6CD6996CB0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/>
    <p:restoredTop sz="93896" autoAdjust="0"/>
  </p:normalViewPr>
  <p:slideViewPr>
    <p:cSldViewPr snapToGrid="0">
      <p:cViewPr varScale="1">
        <p:scale>
          <a:sx n="89" d="100"/>
          <a:sy n="89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vi Singh" userId="e383f168-4dd3-47fa-9279-7ed775effd25" providerId="ADAL" clId="{E0AC423F-FE21-2D4B-8DDB-7FA9346EAEAD}"/>
    <pc:docChg chg="undo custSel modSld">
      <pc:chgData name="Mandvi Singh" userId="e383f168-4dd3-47fa-9279-7ed775effd25" providerId="ADAL" clId="{E0AC423F-FE21-2D4B-8DDB-7FA9346EAEAD}" dt="2023-08-18T03:20:05.252" v="10" actId="2711"/>
      <pc:docMkLst>
        <pc:docMk/>
      </pc:docMkLst>
      <pc:sldChg chg="addSp delSp modSp mod">
        <pc:chgData name="Mandvi Singh" userId="e383f168-4dd3-47fa-9279-7ed775effd25" providerId="ADAL" clId="{E0AC423F-FE21-2D4B-8DDB-7FA9346EAEAD}" dt="2023-08-18T03:20:05.252" v="10" actId="2711"/>
        <pc:sldMkLst>
          <pc:docMk/>
          <pc:sldMk cId="884997928" sldId="408"/>
        </pc:sldMkLst>
        <pc:spChg chg="add del mod">
          <ac:chgData name="Mandvi Singh" userId="e383f168-4dd3-47fa-9279-7ed775effd25" providerId="ADAL" clId="{E0AC423F-FE21-2D4B-8DDB-7FA9346EAEAD}" dt="2023-08-18T03:18:57.901" v="6" actId="26606"/>
          <ac:spMkLst>
            <pc:docMk/>
            <pc:sldMk cId="884997928" sldId="408"/>
            <ac:spMk id="27" creationId="{4C0170F5-39A7-1C78-F02B-F1AD6221478C}"/>
          </ac:spMkLst>
        </pc:spChg>
        <pc:graphicFrameChg chg="add del">
          <ac:chgData name="Mandvi Singh" userId="e383f168-4dd3-47fa-9279-7ed775effd25" providerId="ADAL" clId="{E0AC423F-FE21-2D4B-8DDB-7FA9346EAEAD}" dt="2023-08-18T03:18:57.887" v="5" actId="26606"/>
          <ac:graphicFrameMkLst>
            <pc:docMk/>
            <pc:sldMk cId="884997928" sldId="408"/>
            <ac:graphicFrameMk id="102" creationId="{F35EFB6C-B791-5F5E-4168-D7355B19D687}"/>
          </ac:graphicFrameMkLst>
        </pc:graphicFrameChg>
        <pc:graphicFrameChg chg="add mod">
          <ac:chgData name="Mandvi Singh" userId="e383f168-4dd3-47fa-9279-7ed775effd25" providerId="ADAL" clId="{E0AC423F-FE21-2D4B-8DDB-7FA9346EAEAD}" dt="2023-08-18T03:20:05.252" v="10" actId="2711"/>
          <ac:graphicFrameMkLst>
            <pc:docMk/>
            <pc:sldMk cId="884997928" sldId="408"/>
            <ac:graphicFrameMk id="104" creationId="{695CDEA1-89E4-7F6A-A224-41E9EF495A9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forestglobal-my.sharepoint.com/personal/mandvi_iforest_global/Documents/Desktop/Goa%20meeting/CEM%20meeting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forestglobal-my.sharepoint.com/personal/mandvi_iforest_global/Documents/Desktop/Goa%20meeting/CEM%20meeting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forestglobal-my.sharepoint.com/personal/mandvi_iforest_global/Documents/Desktop/18-19/Data%20for%2018-19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Graph!$B$23</c:f>
              <c:strCache>
                <c:ptCount val="1"/>
                <c:pt idx="0">
                  <c:v> Thermal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cat>
            <c:strRef>
              <c:f>Graph!$A$24:$A$35</c:f>
              <c:strCache>
                <c:ptCount val="12"/>
                <c:pt idx="0">
                  <c:v> 2012 </c:v>
                </c:pt>
                <c:pt idx="1">
                  <c:v> 2013 </c:v>
                </c:pt>
                <c:pt idx="2">
                  <c:v> 2014 </c:v>
                </c:pt>
                <c:pt idx="3">
                  <c:v> 2015 </c:v>
                </c:pt>
                <c:pt idx="4">
                  <c:v> 2016 </c:v>
                </c:pt>
                <c:pt idx="5">
                  <c:v> 2017 </c:v>
                </c:pt>
                <c:pt idx="6">
                  <c:v> 2018 </c:v>
                </c:pt>
                <c:pt idx="7">
                  <c:v> 2019 </c:v>
                </c:pt>
                <c:pt idx="8">
                  <c:v> 2020 </c:v>
                </c:pt>
                <c:pt idx="9">
                  <c:v> 2021 </c:v>
                </c:pt>
                <c:pt idx="10">
                  <c:v> 2022 </c:v>
                </c:pt>
                <c:pt idx="11">
                  <c:v> 2023 </c:v>
                </c:pt>
              </c:strCache>
            </c:strRef>
          </c:cat>
          <c:val>
            <c:numRef>
              <c:f>Graph!$B$24:$B$35</c:f>
              <c:numCache>
                <c:formatCode>_(* #,##0_);_(* \(#,##0\);_(* "-"??_);_(@_)</c:formatCode>
                <c:ptCount val="12"/>
                <c:pt idx="0">
                  <c:v>131.60317999999998</c:v>
                </c:pt>
                <c:pt idx="1">
                  <c:v>151.53047000000001</c:v>
                </c:pt>
                <c:pt idx="2">
                  <c:v>168.254985</c:v>
                </c:pt>
                <c:pt idx="3">
                  <c:v>188.8977836</c:v>
                </c:pt>
                <c:pt idx="4">
                  <c:v>210.67503900000003</c:v>
                </c:pt>
                <c:pt idx="5">
                  <c:v>218.32988399999999</c:v>
                </c:pt>
                <c:pt idx="6">
                  <c:v>222.90658899999997</c:v>
                </c:pt>
                <c:pt idx="7">
                  <c:v>226.27934399999998</c:v>
                </c:pt>
                <c:pt idx="8">
                  <c:v>230.599568</c:v>
                </c:pt>
                <c:pt idx="9">
                  <c:v>234.728218</c:v>
                </c:pt>
                <c:pt idx="10">
                  <c:v>236.10872000000001</c:v>
                </c:pt>
                <c:pt idx="11">
                  <c:v>237.26891000000001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7-DE4D-A72D-BDDBD3D1692E}"/>
            </c:ext>
          </c:extLst>
        </c:ser>
        <c:ser>
          <c:idx val="1"/>
          <c:order val="1"/>
          <c:tx>
            <c:strRef>
              <c:f>Graph!$C$23</c:f>
              <c:strCache>
                <c:ptCount val="1"/>
                <c:pt idx="0">
                  <c:v> Hydro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Graph!$A$24:$A$35</c:f>
              <c:strCache>
                <c:ptCount val="12"/>
                <c:pt idx="0">
                  <c:v> 2012 </c:v>
                </c:pt>
                <c:pt idx="1">
                  <c:v> 2013 </c:v>
                </c:pt>
                <c:pt idx="2">
                  <c:v> 2014 </c:v>
                </c:pt>
                <c:pt idx="3">
                  <c:v> 2015 </c:v>
                </c:pt>
                <c:pt idx="4">
                  <c:v> 2016 </c:v>
                </c:pt>
                <c:pt idx="5">
                  <c:v> 2017 </c:v>
                </c:pt>
                <c:pt idx="6">
                  <c:v> 2018 </c:v>
                </c:pt>
                <c:pt idx="7">
                  <c:v> 2019 </c:v>
                </c:pt>
                <c:pt idx="8">
                  <c:v> 2020 </c:v>
                </c:pt>
                <c:pt idx="9">
                  <c:v> 2021 </c:v>
                </c:pt>
                <c:pt idx="10">
                  <c:v> 2022 </c:v>
                </c:pt>
                <c:pt idx="11">
                  <c:v> 2023 </c:v>
                </c:pt>
              </c:strCache>
            </c:strRef>
          </c:cat>
          <c:val>
            <c:numRef>
              <c:f>Graph!$C$24:$C$35</c:f>
              <c:numCache>
                <c:formatCode>_(* #,##0_);_(* \(#,##0\);_(* "-"??_);_(@_)</c:formatCode>
                <c:ptCount val="12"/>
                <c:pt idx="0">
                  <c:v>38.990400000000001</c:v>
                </c:pt>
                <c:pt idx="1">
                  <c:v>39.491399999999999</c:v>
                </c:pt>
                <c:pt idx="2">
                  <c:v>40.531410000000001</c:v>
                </c:pt>
                <c:pt idx="3">
                  <c:v>41.267429999999997</c:v>
                </c:pt>
                <c:pt idx="4">
                  <c:v>42.783420000000007</c:v>
                </c:pt>
                <c:pt idx="5">
                  <c:v>44.478420000000007</c:v>
                </c:pt>
                <c:pt idx="6">
                  <c:v>45.293419999999998</c:v>
                </c:pt>
                <c:pt idx="7">
                  <c:v>45.39922</c:v>
                </c:pt>
                <c:pt idx="8">
                  <c:v>45.699220000000004</c:v>
                </c:pt>
                <c:pt idx="9">
                  <c:v>46.209220000000002</c:v>
                </c:pt>
                <c:pt idx="10">
                  <c:v>46.722520000000003</c:v>
                </c:pt>
                <c:pt idx="11">
                  <c:v>46.850169999999999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B7-DE4D-A72D-BDDBD3D1692E}"/>
            </c:ext>
          </c:extLst>
        </c:ser>
        <c:ser>
          <c:idx val="2"/>
          <c:order val="2"/>
          <c:tx>
            <c:strRef>
              <c:f>Graph!$D$23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Graph!$A$24:$A$35</c:f>
              <c:strCache>
                <c:ptCount val="12"/>
                <c:pt idx="0">
                  <c:v> 2012 </c:v>
                </c:pt>
                <c:pt idx="1">
                  <c:v> 2013 </c:v>
                </c:pt>
                <c:pt idx="2">
                  <c:v> 2014 </c:v>
                </c:pt>
                <c:pt idx="3">
                  <c:v> 2015 </c:v>
                </c:pt>
                <c:pt idx="4">
                  <c:v> 2016 </c:v>
                </c:pt>
                <c:pt idx="5">
                  <c:v> 2017 </c:v>
                </c:pt>
                <c:pt idx="6">
                  <c:v> 2018 </c:v>
                </c:pt>
                <c:pt idx="7">
                  <c:v> 2019 </c:v>
                </c:pt>
                <c:pt idx="8">
                  <c:v> 2020 </c:v>
                </c:pt>
                <c:pt idx="9">
                  <c:v> 2021 </c:v>
                </c:pt>
                <c:pt idx="10">
                  <c:v> 2022 </c:v>
                </c:pt>
                <c:pt idx="11">
                  <c:v> 2023 </c:v>
                </c:pt>
              </c:strCache>
            </c:strRef>
          </c:cat>
          <c:val>
            <c:numRef>
              <c:f>Graph!$D$24:$D$35</c:f>
              <c:numCache>
                <c:formatCode>_(* #,##0_);_(* \(#,##0\);_(* "-"??_);_(@_)</c:formatCode>
                <c:ptCount val="12"/>
                <c:pt idx="0">
                  <c:v>4.78</c:v>
                </c:pt>
                <c:pt idx="1">
                  <c:v>4.78</c:v>
                </c:pt>
                <c:pt idx="2">
                  <c:v>4.78</c:v>
                </c:pt>
                <c:pt idx="3">
                  <c:v>5.78</c:v>
                </c:pt>
                <c:pt idx="4">
                  <c:v>5.78</c:v>
                </c:pt>
                <c:pt idx="5">
                  <c:v>6.78</c:v>
                </c:pt>
                <c:pt idx="6">
                  <c:v>6.78</c:v>
                </c:pt>
                <c:pt idx="7">
                  <c:v>6.78</c:v>
                </c:pt>
                <c:pt idx="8">
                  <c:v>6.78</c:v>
                </c:pt>
                <c:pt idx="9">
                  <c:v>6.78</c:v>
                </c:pt>
                <c:pt idx="10">
                  <c:v>6.78</c:v>
                </c:pt>
                <c:pt idx="11">
                  <c:v>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B7-DE4D-A72D-BDDBD3D1692E}"/>
            </c:ext>
          </c:extLst>
        </c:ser>
        <c:ser>
          <c:idx val="3"/>
          <c:order val="3"/>
          <c:tx>
            <c:strRef>
              <c:f>Graph!$E$23</c:f>
              <c:strCache>
                <c:ptCount val="1"/>
                <c:pt idx="0">
                  <c:v>Renewable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Graph!$A$24:$A$35</c:f>
              <c:strCache>
                <c:ptCount val="12"/>
                <c:pt idx="0">
                  <c:v> 2012 </c:v>
                </c:pt>
                <c:pt idx="1">
                  <c:v> 2013 </c:v>
                </c:pt>
                <c:pt idx="2">
                  <c:v> 2014 </c:v>
                </c:pt>
                <c:pt idx="3">
                  <c:v> 2015 </c:v>
                </c:pt>
                <c:pt idx="4">
                  <c:v> 2016 </c:v>
                </c:pt>
                <c:pt idx="5">
                  <c:v> 2017 </c:v>
                </c:pt>
                <c:pt idx="6">
                  <c:v> 2018 </c:v>
                </c:pt>
                <c:pt idx="7">
                  <c:v> 2019 </c:v>
                </c:pt>
                <c:pt idx="8">
                  <c:v> 2020 </c:v>
                </c:pt>
                <c:pt idx="9">
                  <c:v> 2021 </c:v>
                </c:pt>
                <c:pt idx="10">
                  <c:v> 2022 </c:v>
                </c:pt>
                <c:pt idx="11">
                  <c:v> 2023 </c:v>
                </c:pt>
              </c:strCache>
            </c:strRef>
          </c:cat>
          <c:val>
            <c:numRef>
              <c:f>Graph!$E$24:$E$35</c:f>
              <c:numCache>
                <c:formatCode>_(* #,##0_);_(* \(#,##0\);_(* "-"??_);_(@_)</c:formatCode>
                <c:ptCount val="12"/>
                <c:pt idx="0">
                  <c:v>24.503450000000001</c:v>
                </c:pt>
                <c:pt idx="1">
                  <c:v>27.541700000000002</c:v>
                </c:pt>
                <c:pt idx="2">
                  <c:v>34.987996000000003</c:v>
                </c:pt>
                <c:pt idx="3">
                  <c:v>38.95915999999999</c:v>
                </c:pt>
                <c:pt idx="4">
                  <c:v>45.924039999999998</c:v>
                </c:pt>
                <c:pt idx="5">
                  <c:v>57.24422999999998</c:v>
                </c:pt>
                <c:pt idx="6">
                  <c:v>69.022385000000014</c:v>
                </c:pt>
                <c:pt idx="7">
                  <c:v>77.641625000000005</c:v>
                </c:pt>
                <c:pt idx="8">
                  <c:v>87.027675000000002</c:v>
                </c:pt>
                <c:pt idx="9">
                  <c:v>94.433785</c:v>
                </c:pt>
                <c:pt idx="10">
                  <c:v>109.88537500000001</c:v>
                </c:pt>
                <c:pt idx="11">
                  <c:v>125.15980999999999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B7-DE4D-A72D-BDDBD3D16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672576"/>
        <c:axId val="1481447168"/>
      </c:areaChart>
      <c:catAx>
        <c:axId val="2156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ea typeface="+mn-ea"/>
                <a:cs typeface="+mn-cs"/>
              </a:defRPr>
            </a:pPr>
            <a:endParaRPr lang="en-US"/>
          </a:p>
        </c:txPr>
        <c:crossAx val="1481447168"/>
        <c:crosses val="autoZero"/>
        <c:auto val="1"/>
        <c:lblAlgn val="ctr"/>
        <c:lblOffset val="100"/>
        <c:noMultiLvlLbl val="0"/>
      </c:catAx>
      <c:valAx>
        <c:axId val="1481447168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ea typeface="+mn-ea"/>
                <a:cs typeface="+mn-cs"/>
              </a:defRPr>
            </a:pPr>
            <a:endParaRPr lang="en-US"/>
          </a:p>
        </c:txPr>
        <c:crossAx val="215672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Oswald" pitchFamily="2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080659150043366E-2"/>
          <c:y val="0.13728969816272965"/>
          <c:w val="0.96183868169991327"/>
          <c:h val="0.69803674540682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Graph!$B$49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Graph!$A$50:$A$55</c:f>
              <c:strCache>
                <c:ptCount val="6"/>
                <c:pt idx="0">
                  <c:v>Chhattisgarh</c:v>
                </c:pt>
                <c:pt idx="1">
                  <c:v>Bihar</c:v>
                </c:pt>
                <c:pt idx="2">
                  <c:v>Jharkhand</c:v>
                </c:pt>
                <c:pt idx="3">
                  <c:v>Odisha</c:v>
                </c:pt>
                <c:pt idx="4">
                  <c:v>West Bengal</c:v>
                </c:pt>
                <c:pt idx="5">
                  <c:v>Assam</c:v>
                </c:pt>
              </c:strCache>
            </c:strRef>
          </c:cat>
          <c:val>
            <c:numRef>
              <c:f>Graph!$B$50:$B$55</c:f>
              <c:numCache>
                <c:formatCode>_(* #,##0_);_(* \(#,##0\);_(* "-"??_);_(@_)</c:formatCode>
                <c:ptCount val="6"/>
                <c:pt idx="0">
                  <c:v>2111.33</c:v>
                </c:pt>
                <c:pt idx="1">
                  <c:v>1004</c:v>
                </c:pt>
                <c:pt idx="2">
                  <c:v>945.79</c:v>
                </c:pt>
                <c:pt idx="3">
                  <c:v>2702</c:v>
                </c:pt>
                <c:pt idx="4">
                  <c:v>1004.091</c:v>
                </c:pt>
                <c:pt idx="5">
                  <c:v>277.48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9-1F42-BD96-8E9E863CCB2C}"/>
            </c:ext>
          </c:extLst>
        </c:ser>
        <c:ser>
          <c:idx val="1"/>
          <c:order val="1"/>
          <c:tx>
            <c:strRef>
              <c:f>Graph!$C$49</c:f>
              <c:strCache>
                <c:ptCount val="1"/>
                <c:pt idx="0">
                  <c:v>2026-27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Graph!$A$50:$A$55</c:f>
              <c:strCache>
                <c:ptCount val="6"/>
                <c:pt idx="0">
                  <c:v>Chhattisgarh</c:v>
                </c:pt>
                <c:pt idx="1">
                  <c:v>Bihar</c:v>
                </c:pt>
                <c:pt idx="2">
                  <c:v>Jharkhand</c:v>
                </c:pt>
                <c:pt idx="3">
                  <c:v>Odisha</c:v>
                </c:pt>
                <c:pt idx="4">
                  <c:v>West Bengal</c:v>
                </c:pt>
                <c:pt idx="5">
                  <c:v>Assam</c:v>
                </c:pt>
              </c:strCache>
            </c:strRef>
          </c:cat>
          <c:val>
            <c:numRef>
              <c:f>Graph!$C$50:$C$55</c:f>
              <c:numCache>
                <c:formatCode>_(* #,##0_);_(* \(#,##0\);_(* "-"??_);_(@_)</c:formatCode>
                <c:ptCount val="6"/>
                <c:pt idx="0">
                  <c:v>16121.531999999999</c:v>
                </c:pt>
                <c:pt idx="1">
                  <c:v>19894.423999999999</c:v>
                </c:pt>
                <c:pt idx="2">
                  <c:v>8695.6144999999997</c:v>
                </c:pt>
                <c:pt idx="3">
                  <c:v>16606.120499999997</c:v>
                </c:pt>
                <c:pt idx="4">
                  <c:v>26074.207999999999</c:v>
                </c:pt>
                <c:pt idx="5">
                  <c:v>5174.0664999999999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E9-1F42-BD96-8E9E863CCB2C}"/>
            </c:ext>
          </c:extLst>
        </c:ser>
        <c:ser>
          <c:idx val="2"/>
          <c:order val="2"/>
          <c:tx>
            <c:strRef>
              <c:f>Graph!$D$49</c:f>
              <c:strCache>
                <c:ptCount val="1"/>
                <c:pt idx="0">
                  <c:v>2031-32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Graph!$A$50:$A$55</c:f>
              <c:strCache>
                <c:ptCount val="6"/>
                <c:pt idx="0">
                  <c:v>Chhattisgarh</c:v>
                </c:pt>
                <c:pt idx="1">
                  <c:v>Bihar</c:v>
                </c:pt>
                <c:pt idx="2">
                  <c:v>Jharkhand</c:v>
                </c:pt>
                <c:pt idx="3">
                  <c:v>Odisha</c:v>
                </c:pt>
                <c:pt idx="4">
                  <c:v>West Bengal</c:v>
                </c:pt>
                <c:pt idx="5">
                  <c:v>Assam</c:v>
                </c:pt>
              </c:strCache>
            </c:strRef>
          </c:cat>
          <c:val>
            <c:numRef>
              <c:f>Graph!$D$50:$D$55</c:f>
              <c:numCache>
                <c:formatCode>_(* #,##0_);_(* \(#,##0\);_(* "-"??_);_(@_)</c:formatCode>
                <c:ptCount val="6"/>
                <c:pt idx="0">
                  <c:v>25697.923600000002</c:v>
                </c:pt>
                <c:pt idx="1">
                  <c:v>33573.067600000002</c:v>
                </c:pt>
                <c:pt idx="2">
                  <c:v>13691.974900000001</c:v>
                </c:pt>
                <c:pt idx="3">
                  <c:v>24016.758600000001</c:v>
                </c:pt>
                <c:pt idx="4">
                  <c:v>40284.359300000004</c:v>
                </c:pt>
                <c:pt idx="5">
                  <c:v>8217.4534999999996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E9-1F42-BD96-8E9E863CCB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13671184"/>
        <c:axId val="1296542720"/>
      </c:barChart>
      <c:catAx>
        <c:axId val="141367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542720"/>
        <c:crosses val="autoZero"/>
        <c:auto val="1"/>
        <c:lblAlgn val="ctr"/>
        <c:lblOffset val="100"/>
        <c:noMultiLvlLbl val="0"/>
      </c:catAx>
      <c:valAx>
        <c:axId val="129654272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41367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089065839883631"/>
          <c:y val="0.92500000000000004"/>
          <c:w val="0.26271131112947393"/>
          <c:h val="6.6456364829396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38474241465575E-2"/>
          <c:y val="0.12271165068473065"/>
          <c:w val="0.96732305151706888"/>
          <c:h val="0.71147942875575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Sheet1!$B$39</c:f>
              <c:strCache>
                <c:ptCount val="1"/>
                <c:pt idx="0">
                  <c:v>Installed, 2023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Sheet1!$A$40:$A$47</c:f>
              <c:strCache>
                <c:ptCount val="8"/>
                <c:pt idx="0">
                  <c:v>Thermal</c:v>
                </c:pt>
                <c:pt idx="1">
                  <c:v>Nuclear</c:v>
                </c:pt>
                <c:pt idx="2">
                  <c:v>Hydro(Large)</c:v>
                </c:pt>
                <c:pt idx="3">
                  <c:v>Solar</c:v>
                </c:pt>
                <c:pt idx="4">
                  <c:v>Wind</c:v>
                </c:pt>
                <c:pt idx="5">
                  <c:v>SHP</c:v>
                </c:pt>
                <c:pt idx="6">
                  <c:v>Biopower</c:v>
                </c:pt>
                <c:pt idx="7">
                  <c:v> PSP </c:v>
                </c:pt>
              </c:strCache>
            </c:strRef>
          </c:cat>
          <c:val>
            <c:numRef>
              <c:f>Sheet1!$B$40:$B$47</c:f>
              <c:numCache>
                <c:formatCode>_(* #,##0_);_(* \(#,##0\);_(* "-"??_);_(@_)</c:formatCode>
                <c:ptCount val="8"/>
                <c:pt idx="0">
                  <c:v>237928.91</c:v>
                </c:pt>
                <c:pt idx="1">
                  <c:v>7480</c:v>
                </c:pt>
                <c:pt idx="2">
                  <c:v>46850</c:v>
                </c:pt>
                <c:pt idx="3">
                  <c:v>70096.83</c:v>
                </c:pt>
                <c:pt idx="4">
                  <c:v>43773.08</c:v>
                </c:pt>
                <c:pt idx="5">
                  <c:v>4959.05</c:v>
                </c:pt>
                <c:pt idx="6">
                  <c:v>10813.59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D-1547-8434-7412CA756CE0}"/>
            </c:ext>
          </c:extLst>
        </c:ser>
        <c:ser>
          <c:idx val="1"/>
          <c:order val="1"/>
          <c:tx>
            <c:strRef>
              <c:f>Sheet1!$C$39</c:f>
              <c:strCache>
                <c:ptCount val="1"/>
                <c:pt idx="0">
                  <c:v>Optimal, 2030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Sheet1!$A$40:$A$47</c:f>
              <c:strCache>
                <c:ptCount val="8"/>
                <c:pt idx="0">
                  <c:v>Thermal</c:v>
                </c:pt>
                <c:pt idx="1">
                  <c:v>Nuclear</c:v>
                </c:pt>
                <c:pt idx="2">
                  <c:v>Hydro(Large)</c:v>
                </c:pt>
                <c:pt idx="3">
                  <c:v>Solar</c:v>
                </c:pt>
                <c:pt idx="4">
                  <c:v>Wind</c:v>
                </c:pt>
                <c:pt idx="5">
                  <c:v>SHP</c:v>
                </c:pt>
                <c:pt idx="6">
                  <c:v>Biopower</c:v>
                </c:pt>
                <c:pt idx="7">
                  <c:v> PSP </c:v>
                </c:pt>
              </c:strCache>
            </c:strRef>
          </c:cat>
          <c:val>
            <c:numRef>
              <c:f>Sheet1!$C$40:$C$47</c:f>
              <c:numCache>
                <c:formatCode>_(* #,##0_);_(* \(#,##0\);_(* "-"??_);_(@_)</c:formatCode>
                <c:ptCount val="8"/>
                <c:pt idx="0">
                  <c:v>276507</c:v>
                </c:pt>
                <c:pt idx="1">
                  <c:v>15480</c:v>
                </c:pt>
                <c:pt idx="2">
                  <c:v>53860</c:v>
                </c:pt>
                <c:pt idx="3">
                  <c:v>292566</c:v>
                </c:pt>
                <c:pt idx="4">
                  <c:v>99895</c:v>
                </c:pt>
                <c:pt idx="5">
                  <c:v>5350</c:v>
                </c:pt>
                <c:pt idx="6">
                  <c:v>14500</c:v>
                </c:pt>
                <c:pt idx="7">
                  <c:v>18936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D-1547-8434-7412CA756C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26607728"/>
        <c:axId val="1526577184"/>
      </c:barChart>
      <c:catAx>
        <c:axId val="152660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577184"/>
        <c:crosses val="autoZero"/>
        <c:auto val="1"/>
        <c:lblAlgn val="ctr"/>
        <c:lblOffset val="100"/>
        <c:noMultiLvlLbl val="0"/>
      </c:catAx>
      <c:valAx>
        <c:axId val="152657718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2660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177868326166009"/>
          <c:y val="0.91616081639834612"/>
          <c:w val="0.23644263347667996"/>
          <c:h val="5.9399724348259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DB862-D878-E94B-A116-B0F94CB24D5F}" type="doc">
      <dgm:prSet loTypeId="urn:microsoft.com/office/officeart/2005/8/layout/hProcess9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92A89B30-8EAA-0545-ADB7-DE18B451A0D5}">
      <dgm:prSet phldrT="[Text]" custT="1"/>
      <dgm:spPr/>
      <dgm:t>
        <a:bodyPr/>
        <a:lstStyle/>
        <a:p>
          <a:r>
            <a:rPr lang="en-GB" sz="1600" dirty="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Installed capacity  (July 2023)</a:t>
          </a:r>
        </a:p>
      </dgm:t>
    </dgm:pt>
    <dgm:pt modelId="{6BCB5729-5396-F84B-A687-A5766846224A}" type="parTrans" cxnId="{A351D725-18B3-8549-B273-49783B5EA5B8}">
      <dgm:prSet/>
      <dgm:spPr/>
      <dgm:t>
        <a:bodyPr/>
        <a:lstStyle/>
        <a:p>
          <a:endParaRPr lang="en-GB" sz="160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F1FE8E64-6989-B940-839B-02620970C4BF}" type="sibTrans" cxnId="{A351D725-18B3-8549-B273-49783B5EA5B8}">
      <dgm:prSet/>
      <dgm:spPr/>
      <dgm:t>
        <a:bodyPr/>
        <a:lstStyle/>
        <a:p>
          <a:endParaRPr lang="en-GB" sz="160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3A746E36-418E-4949-96FE-A0D659E39780}">
      <dgm:prSet phldrT="[Text]" custT="1"/>
      <dgm:spPr/>
      <dgm:t>
        <a:bodyPr/>
        <a:lstStyle/>
        <a:p>
          <a:r>
            <a:rPr lang="en-GB" sz="1600" dirty="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Capacity under implementation </a:t>
          </a:r>
        </a:p>
      </dgm:t>
    </dgm:pt>
    <dgm:pt modelId="{3DC60800-4072-1D48-B4DB-0E21C230F6FB}" type="parTrans" cxnId="{EBE102ED-BD25-8A42-88B4-98CC988BCBEB}">
      <dgm:prSet/>
      <dgm:spPr/>
      <dgm:t>
        <a:bodyPr/>
        <a:lstStyle/>
        <a:p>
          <a:endParaRPr lang="en-GB" sz="160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6BE9E2B4-F6AB-5243-81DD-89AB5C17F69A}" type="sibTrans" cxnId="{EBE102ED-BD25-8A42-88B4-98CC988BCBEB}">
      <dgm:prSet/>
      <dgm:spPr/>
      <dgm:t>
        <a:bodyPr/>
        <a:lstStyle/>
        <a:p>
          <a:endParaRPr lang="en-GB" sz="160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1CB7F577-8200-D24B-A285-046639121D1E}">
      <dgm:prSet phldrT="[Text]" custT="1"/>
      <dgm:spPr/>
      <dgm:t>
        <a:bodyPr/>
        <a:lstStyle/>
        <a:p>
          <a:r>
            <a:rPr lang="en-GB" sz="160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Capacity under tendering</a:t>
          </a:r>
          <a:endParaRPr lang="en-GB" sz="1600" dirty="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5C531662-3E04-6146-A496-6A5A6628D5ED}" type="parTrans" cxnId="{C9816AB6-5821-714B-8CB9-76DECE17B28E}">
      <dgm:prSet/>
      <dgm:spPr/>
      <dgm:t>
        <a:bodyPr/>
        <a:lstStyle/>
        <a:p>
          <a:endParaRPr lang="en-GB" sz="160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4DE6E3C5-C80B-CF4A-BB28-1A84AE8B4FFA}" type="sibTrans" cxnId="{C9816AB6-5821-714B-8CB9-76DECE17B28E}">
      <dgm:prSet/>
      <dgm:spPr/>
      <dgm:t>
        <a:bodyPr/>
        <a:lstStyle/>
        <a:p>
          <a:endParaRPr lang="en-GB" sz="160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00552C31-8FFF-7D4A-BDE5-46B8362C6479}">
      <dgm:prSet phldrT="[Text]" custT="1"/>
      <dgm:spPr/>
      <dgm:t>
        <a:bodyPr/>
        <a:lstStyle/>
        <a:p>
          <a:r>
            <a:rPr lang="en-GB" sz="1600" dirty="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Capacity development to be initiated</a:t>
          </a:r>
        </a:p>
      </dgm:t>
    </dgm:pt>
    <dgm:pt modelId="{A26A8800-04EA-D64B-8E97-487DC5BA86A1}" type="parTrans" cxnId="{E8DE97A6-1FEF-9B47-8432-49D1E431E720}">
      <dgm:prSet/>
      <dgm:spPr/>
      <dgm:t>
        <a:bodyPr/>
        <a:lstStyle/>
        <a:p>
          <a:endParaRPr lang="en-GB" sz="160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625E1508-E532-AE4D-91EC-2C72CB3B0E0D}" type="sibTrans" cxnId="{E8DE97A6-1FEF-9B47-8432-49D1E431E720}">
      <dgm:prSet/>
      <dgm:spPr/>
      <dgm:t>
        <a:bodyPr/>
        <a:lstStyle/>
        <a:p>
          <a:endParaRPr lang="en-GB" sz="160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EAF60FA6-FA26-614F-835C-1DB64CBE4FDA}">
      <dgm:prSet phldrT="[Text]" custT="1"/>
      <dgm:spPr/>
      <dgm:t>
        <a:bodyPr/>
        <a:lstStyle/>
        <a:p>
          <a:r>
            <a:rPr lang="en-GB" sz="1600" dirty="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Target of 500 GW by 2030</a:t>
          </a:r>
        </a:p>
      </dgm:t>
    </dgm:pt>
    <dgm:pt modelId="{2E47E696-932E-9048-9397-DC25C44FB360}" type="parTrans" cxnId="{EF54CCFF-D152-D948-9440-3E6528812C76}">
      <dgm:prSet/>
      <dgm:spPr/>
      <dgm:t>
        <a:bodyPr/>
        <a:lstStyle/>
        <a:p>
          <a:endParaRPr lang="en-GB" sz="160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802840C1-D2EB-E84B-B749-F53B4F06AA87}" type="sibTrans" cxnId="{EF54CCFF-D152-D948-9440-3E6528812C76}">
      <dgm:prSet/>
      <dgm:spPr/>
      <dgm:t>
        <a:bodyPr/>
        <a:lstStyle/>
        <a:p>
          <a:endParaRPr lang="en-GB" sz="160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gm:t>
    </dgm:pt>
    <dgm:pt modelId="{908A960E-15F0-1A47-8F9B-3193A7228F46}">
      <dgm:prSet phldrT="[Text]" custT="1"/>
      <dgm:spPr/>
      <dgm:t>
        <a:bodyPr/>
        <a:lstStyle/>
        <a:p>
          <a:r>
            <a:rPr lang="en-GB" sz="1600" dirty="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Requirement of 2500-3000 GW by 2050</a:t>
          </a:r>
        </a:p>
      </dgm:t>
    </dgm:pt>
    <dgm:pt modelId="{13F1F3B2-5CA1-FE4F-A718-F84D4DD56911}" type="parTrans" cxnId="{FEBFD999-59A5-E849-BF92-D7654FED6E0B}">
      <dgm:prSet/>
      <dgm:spPr/>
      <dgm:t>
        <a:bodyPr/>
        <a:lstStyle/>
        <a:p>
          <a:endParaRPr lang="en-GB"/>
        </a:p>
      </dgm:t>
    </dgm:pt>
    <dgm:pt modelId="{95046C46-2A9D-BD47-A558-6F1426093AE8}" type="sibTrans" cxnId="{FEBFD999-59A5-E849-BF92-D7654FED6E0B}">
      <dgm:prSet/>
      <dgm:spPr/>
      <dgm:t>
        <a:bodyPr/>
        <a:lstStyle/>
        <a:p>
          <a:endParaRPr lang="en-GB"/>
        </a:p>
      </dgm:t>
    </dgm:pt>
    <dgm:pt modelId="{7AF7F2C4-D392-1E44-B2E2-065ABF5D1F0C}" type="pres">
      <dgm:prSet presAssocID="{897DB862-D878-E94B-A116-B0F94CB24D5F}" presName="CompostProcess" presStyleCnt="0">
        <dgm:presLayoutVars>
          <dgm:dir/>
          <dgm:resizeHandles val="exact"/>
        </dgm:presLayoutVars>
      </dgm:prSet>
      <dgm:spPr/>
    </dgm:pt>
    <dgm:pt modelId="{FCACCD88-4D3E-754A-B76E-33EB669FF695}" type="pres">
      <dgm:prSet presAssocID="{897DB862-D878-E94B-A116-B0F94CB24D5F}" presName="arrow" presStyleLbl="bgShp" presStyleIdx="0" presStyleCnt="1"/>
      <dgm:spPr/>
    </dgm:pt>
    <dgm:pt modelId="{BD952633-5BFE-244E-9AE4-8AB32E4E1CEB}" type="pres">
      <dgm:prSet presAssocID="{897DB862-D878-E94B-A116-B0F94CB24D5F}" presName="linearProcess" presStyleCnt="0"/>
      <dgm:spPr/>
    </dgm:pt>
    <dgm:pt modelId="{F5583F54-D7A3-2340-890F-336183E57627}" type="pres">
      <dgm:prSet presAssocID="{92A89B30-8EAA-0545-ADB7-DE18B451A0D5}" presName="textNode" presStyleLbl="node1" presStyleIdx="0" presStyleCnt="6">
        <dgm:presLayoutVars>
          <dgm:bulletEnabled val="1"/>
        </dgm:presLayoutVars>
      </dgm:prSet>
      <dgm:spPr/>
    </dgm:pt>
    <dgm:pt modelId="{7FE71141-D8C4-0B40-BF31-10C535082518}" type="pres">
      <dgm:prSet presAssocID="{F1FE8E64-6989-B940-839B-02620970C4BF}" presName="sibTrans" presStyleCnt="0"/>
      <dgm:spPr/>
    </dgm:pt>
    <dgm:pt modelId="{6C79C8AB-41CD-3A4A-824F-ADF7D156219E}" type="pres">
      <dgm:prSet presAssocID="{3A746E36-418E-4949-96FE-A0D659E39780}" presName="textNode" presStyleLbl="node1" presStyleIdx="1" presStyleCnt="6">
        <dgm:presLayoutVars>
          <dgm:bulletEnabled val="1"/>
        </dgm:presLayoutVars>
      </dgm:prSet>
      <dgm:spPr/>
    </dgm:pt>
    <dgm:pt modelId="{48F08B92-BB96-5E47-84A1-DA1608992A70}" type="pres">
      <dgm:prSet presAssocID="{6BE9E2B4-F6AB-5243-81DD-89AB5C17F69A}" presName="sibTrans" presStyleCnt="0"/>
      <dgm:spPr/>
    </dgm:pt>
    <dgm:pt modelId="{16E064D7-DBB9-BA4B-9AEF-2C9A74CD3CB3}" type="pres">
      <dgm:prSet presAssocID="{1CB7F577-8200-D24B-A285-046639121D1E}" presName="textNode" presStyleLbl="node1" presStyleIdx="2" presStyleCnt="6">
        <dgm:presLayoutVars>
          <dgm:bulletEnabled val="1"/>
        </dgm:presLayoutVars>
      </dgm:prSet>
      <dgm:spPr/>
    </dgm:pt>
    <dgm:pt modelId="{5D39FA50-87D4-8A4A-89DF-B370B9FE7C62}" type="pres">
      <dgm:prSet presAssocID="{4DE6E3C5-C80B-CF4A-BB28-1A84AE8B4FFA}" presName="sibTrans" presStyleCnt="0"/>
      <dgm:spPr/>
    </dgm:pt>
    <dgm:pt modelId="{A36C49AC-F731-244C-A42A-5323C03A17D9}" type="pres">
      <dgm:prSet presAssocID="{00552C31-8FFF-7D4A-BDE5-46B8362C6479}" presName="textNode" presStyleLbl="node1" presStyleIdx="3" presStyleCnt="6">
        <dgm:presLayoutVars>
          <dgm:bulletEnabled val="1"/>
        </dgm:presLayoutVars>
      </dgm:prSet>
      <dgm:spPr/>
    </dgm:pt>
    <dgm:pt modelId="{94C385E5-BB01-3347-935D-4E6E7651DCD7}" type="pres">
      <dgm:prSet presAssocID="{625E1508-E532-AE4D-91EC-2C72CB3B0E0D}" presName="sibTrans" presStyleCnt="0"/>
      <dgm:spPr/>
    </dgm:pt>
    <dgm:pt modelId="{2DE9173A-2AFD-614A-8910-4D4E1A767590}" type="pres">
      <dgm:prSet presAssocID="{EAF60FA6-FA26-614F-835C-1DB64CBE4FDA}" presName="textNode" presStyleLbl="node1" presStyleIdx="4" presStyleCnt="6">
        <dgm:presLayoutVars>
          <dgm:bulletEnabled val="1"/>
        </dgm:presLayoutVars>
      </dgm:prSet>
      <dgm:spPr/>
    </dgm:pt>
    <dgm:pt modelId="{24EC9640-D44E-084F-A1ED-2A64285EE104}" type="pres">
      <dgm:prSet presAssocID="{802840C1-D2EB-E84B-B749-F53B4F06AA87}" presName="sibTrans" presStyleCnt="0"/>
      <dgm:spPr/>
    </dgm:pt>
    <dgm:pt modelId="{2C4B742C-E4E4-A841-959D-E979139F768D}" type="pres">
      <dgm:prSet presAssocID="{908A960E-15F0-1A47-8F9B-3193A7228F46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97320B1E-76C6-4240-AEAD-B91EE0640915}" type="presOf" srcId="{908A960E-15F0-1A47-8F9B-3193A7228F46}" destId="{2C4B742C-E4E4-A841-959D-E979139F768D}" srcOrd="0" destOrd="0" presId="urn:microsoft.com/office/officeart/2005/8/layout/hProcess9"/>
    <dgm:cxn modelId="{A351D725-18B3-8549-B273-49783B5EA5B8}" srcId="{897DB862-D878-E94B-A116-B0F94CB24D5F}" destId="{92A89B30-8EAA-0545-ADB7-DE18B451A0D5}" srcOrd="0" destOrd="0" parTransId="{6BCB5729-5396-F84B-A687-A5766846224A}" sibTransId="{F1FE8E64-6989-B940-839B-02620970C4BF}"/>
    <dgm:cxn modelId="{45B54542-8299-E649-ACC7-6686411D34A9}" type="presOf" srcId="{92A89B30-8EAA-0545-ADB7-DE18B451A0D5}" destId="{F5583F54-D7A3-2340-890F-336183E57627}" srcOrd="0" destOrd="0" presId="urn:microsoft.com/office/officeart/2005/8/layout/hProcess9"/>
    <dgm:cxn modelId="{2CB34D65-6FFE-994E-BDC0-1B5C5F927DFE}" type="presOf" srcId="{3A746E36-418E-4949-96FE-A0D659E39780}" destId="{6C79C8AB-41CD-3A4A-824F-ADF7D156219E}" srcOrd="0" destOrd="0" presId="urn:microsoft.com/office/officeart/2005/8/layout/hProcess9"/>
    <dgm:cxn modelId="{DA507965-6A45-5147-AABC-AAC94206EDCA}" type="presOf" srcId="{EAF60FA6-FA26-614F-835C-1DB64CBE4FDA}" destId="{2DE9173A-2AFD-614A-8910-4D4E1A767590}" srcOrd="0" destOrd="0" presId="urn:microsoft.com/office/officeart/2005/8/layout/hProcess9"/>
    <dgm:cxn modelId="{0FE5D071-BA65-F842-AE7D-113A7899E744}" type="presOf" srcId="{00552C31-8FFF-7D4A-BDE5-46B8362C6479}" destId="{A36C49AC-F731-244C-A42A-5323C03A17D9}" srcOrd="0" destOrd="0" presId="urn:microsoft.com/office/officeart/2005/8/layout/hProcess9"/>
    <dgm:cxn modelId="{FEBFD999-59A5-E849-BF92-D7654FED6E0B}" srcId="{897DB862-D878-E94B-A116-B0F94CB24D5F}" destId="{908A960E-15F0-1A47-8F9B-3193A7228F46}" srcOrd="5" destOrd="0" parTransId="{13F1F3B2-5CA1-FE4F-A718-F84D4DD56911}" sibTransId="{95046C46-2A9D-BD47-A558-6F1426093AE8}"/>
    <dgm:cxn modelId="{E8DE97A6-1FEF-9B47-8432-49D1E431E720}" srcId="{897DB862-D878-E94B-A116-B0F94CB24D5F}" destId="{00552C31-8FFF-7D4A-BDE5-46B8362C6479}" srcOrd="3" destOrd="0" parTransId="{A26A8800-04EA-D64B-8E97-487DC5BA86A1}" sibTransId="{625E1508-E532-AE4D-91EC-2C72CB3B0E0D}"/>
    <dgm:cxn modelId="{BFCFCBB2-FF54-F84A-967E-BBCDEEBD020C}" type="presOf" srcId="{1CB7F577-8200-D24B-A285-046639121D1E}" destId="{16E064D7-DBB9-BA4B-9AEF-2C9A74CD3CB3}" srcOrd="0" destOrd="0" presId="urn:microsoft.com/office/officeart/2005/8/layout/hProcess9"/>
    <dgm:cxn modelId="{C9816AB6-5821-714B-8CB9-76DECE17B28E}" srcId="{897DB862-D878-E94B-A116-B0F94CB24D5F}" destId="{1CB7F577-8200-D24B-A285-046639121D1E}" srcOrd="2" destOrd="0" parTransId="{5C531662-3E04-6146-A496-6A5A6628D5ED}" sibTransId="{4DE6E3C5-C80B-CF4A-BB28-1A84AE8B4FFA}"/>
    <dgm:cxn modelId="{EBE102ED-BD25-8A42-88B4-98CC988BCBEB}" srcId="{897DB862-D878-E94B-A116-B0F94CB24D5F}" destId="{3A746E36-418E-4949-96FE-A0D659E39780}" srcOrd="1" destOrd="0" parTransId="{3DC60800-4072-1D48-B4DB-0E21C230F6FB}" sibTransId="{6BE9E2B4-F6AB-5243-81DD-89AB5C17F69A}"/>
    <dgm:cxn modelId="{849C23FB-2401-7F49-86AA-06C04885FE73}" type="presOf" srcId="{897DB862-D878-E94B-A116-B0F94CB24D5F}" destId="{7AF7F2C4-D392-1E44-B2E2-065ABF5D1F0C}" srcOrd="0" destOrd="0" presId="urn:microsoft.com/office/officeart/2005/8/layout/hProcess9"/>
    <dgm:cxn modelId="{EF54CCFF-D152-D948-9440-3E6528812C76}" srcId="{897DB862-D878-E94B-A116-B0F94CB24D5F}" destId="{EAF60FA6-FA26-614F-835C-1DB64CBE4FDA}" srcOrd="4" destOrd="0" parTransId="{2E47E696-932E-9048-9397-DC25C44FB360}" sibTransId="{802840C1-D2EB-E84B-B749-F53B4F06AA87}"/>
    <dgm:cxn modelId="{DA959A34-944E-554E-B70E-055522E30277}" type="presParOf" srcId="{7AF7F2C4-D392-1E44-B2E2-065ABF5D1F0C}" destId="{FCACCD88-4D3E-754A-B76E-33EB669FF695}" srcOrd="0" destOrd="0" presId="urn:microsoft.com/office/officeart/2005/8/layout/hProcess9"/>
    <dgm:cxn modelId="{58CB183E-A48C-C045-BD29-AB0F2BAE0F75}" type="presParOf" srcId="{7AF7F2C4-D392-1E44-B2E2-065ABF5D1F0C}" destId="{BD952633-5BFE-244E-9AE4-8AB32E4E1CEB}" srcOrd="1" destOrd="0" presId="urn:microsoft.com/office/officeart/2005/8/layout/hProcess9"/>
    <dgm:cxn modelId="{7C8A0125-9748-0944-A2A4-B20DB41B3D06}" type="presParOf" srcId="{BD952633-5BFE-244E-9AE4-8AB32E4E1CEB}" destId="{F5583F54-D7A3-2340-890F-336183E57627}" srcOrd="0" destOrd="0" presId="urn:microsoft.com/office/officeart/2005/8/layout/hProcess9"/>
    <dgm:cxn modelId="{F0FC1159-75B1-B04E-939E-CD7E68CDC621}" type="presParOf" srcId="{BD952633-5BFE-244E-9AE4-8AB32E4E1CEB}" destId="{7FE71141-D8C4-0B40-BF31-10C535082518}" srcOrd="1" destOrd="0" presId="urn:microsoft.com/office/officeart/2005/8/layout/hProcess9"/>
    <dgm:cxn modelId="{1B007369-1342-0846-A70C-DE290BD1E2FD}" type="presParOf" srcId="{BD952633-5BFE-244E-9AE4-8AB32E4E1CEB}" destId="{6C79C8AB-41CD-3A4A-824F-ADF7D156219E}" srcOrd="2" destOrd="0" presId="urn:microsoft.com/office/officeart/2005/8/layout/hProcess9"/>
    <dgm:cxn modelId="{9784CB51-A114-3249-8E8E-5D0378CA27B9}" type="presParOf" srcId="{BD952633-5BFE-244E-9AE4-8AB32E4E1CEB}" destId="{48F08B92-BB96-5E47-84A1-DA1608992A70}" srcOrd="3" destOrd="0" presId="urn:microsoft.com/office/officeart/2005/8/layout/hProcess9"/>
    <dgm:cxn modelId="{0E950B6A-D4B1-9148-AB58-F90672EBA5F1}" type="presParOf" srcId="{BD952633-5BFE-244E-9AE4-8AB32E4E1CEB}" destId="{16E064D7-DBB9-BA4B-9AEF-2C9A74CD3CB3}" srcOrd="4" destOrd="0" presId="urn:microsoft.com/office/officeart/2005/8/layout/hProcess9"/>
    <dgm:cxn modelId="{8A28D9AA-F451-F94C-9800-BAD86DFE93E3}" type="presParOf" srcId="{BD952633-5BFE-244E-9AE4-8AB32E4E1CEB}" destId="{5D39FA50-87D4-8A4A-89DF-B370B9FE7C62}" srcOrd="5" destOrd="0" presId="urn:microsoft.com/office/officeart/2005/8/layout/hProcess9"/>
    <dgm:cxn modelId="{08E50907-43B0-1948-B306-8E41826072DB}" type="presParOf" srcId="{BD952633-5BFE-244E-9AE4-8AB32E4E1CEB}" destId="{A36C49AC-F731-244C-A42A-5323C03A17D9}" srcOrd="6" destOrd="0" presId="urn:microsoft.com/office/officeart/2005/8/layout/hProcess9"/>
    <dgm:cxn modelId="{7DBDC596-DE05-4C44-B0DE-9A4045DC192C}" type="presParOf" srcId="{BD952633-5BFE-244E-9AE4-8AB32E4E1CEB}" destId="{94C385E5-BB01-3347-935D-4E6E7651DCD7}" srcOrd="7" destOrd="0" presId="urn:microsoft.com/office/officeart/2005/8/layout/hProcess9"/>
    <dgm:cxn modelId="{2BAC05E7-2A64-6742-9A44-96C6BE3704E7}" type="presParOf" srcId="{BD952633-5BFE-244E-9AE4-8AB32E4E1CEB}" destId="{2DE9173A-2AFD-614A-8910-4D4E1A767590}" srcOrd="8" destOrd="0" presId="urn:microsoft.com/office/officeart/2005/8/layout/hProcess9"/>
    <dgm:cxn modelId="{65FE9120-5684-8F49-AF6F-50E29C067438}" type="presParOf" srcId="{BD952633-5BFE-244E-9AE4-8AB32E4E1CEB}" destId="{24EC9640-D44E-084F-A1ED-2A64285EE104}" srcOrd="9" destOrd="0" presId="urn:microsoft.com/office/officeart/2005/8/layout/hProcess9"/>
    <dgm:cxn modelId="{FC56DBA6-7E50-4D4D-9593-8D7F4A33004C}" type="presParOf" srcId="{BD952633-5BFE-244E-9AE4-8AB32E4E1CEB}" destId="{2C4B742C-E4E4-A841-959D-E979139F768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E4130-0E8B-4B38-AAAE-898661140655}" type="doc">
      <dgm:prSet loTypeId="urn:microsoft.com/office/officeart/2018/2/layout/IconCircle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69F3D72-C77B-4919-8822-AC64FBC00E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>
              <a:latin typeface="Oswald" pitchFamily="2" charset="77"/>
            </a:rPr>
            <a:t>What will be the role of REDAs beyond traditional scope of work (MNRE and state scheme implementation)?</a:t>
          </a:r>
          <a:endParaRPr lang="en-US">
            <a:latin typeface="Oswald" pitchFamily="2" charset="77"/>
          </a:endParaRPr>
        </a:p>
      </dgm:t>
    </dgm:pt>
    <dgm:pt modelId="{1264E720-B837-440B-B41C-60AB5D821D3C}" type="parTrans" cxnId="{36B9CFD5-5D63-4076-9641-3C74F430597F}">
      <dgm:prSet/>
      <dgm:spPr/>
      <dgm:t>
        <a:bodyPr/>
        <a:lstStyle/>
        <a:p>
          <a:endParaRPr lang="en-US">
            <a:latin typeface="Oswald" pitchFamily="2" charset="77"/>
          </a:endParaRPr>
        </a:p>
      </dgm:t>
    </dgm:pt>
    <dgm:pt modelId="{C2D5C455-690D-465A-B75B-5FF35CE5C872}" type="sibTrans" cxnId="{36B9CFD5-5D63-4076-9641-3C74F430597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Oswald" pitchFamily="2" charset="77"/>
          </a:endParaRPr>
        </a:p>
      </dgm:t>
    </dgm:pt>
    <dgm:pt modelId="{B343F02F-D1CA-4068-9A7D-BB95A00795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>
              <a:latin typeface="Oswald" pitchFamily="2" charset="77"/>
            </a:rPr>
            <a:t>What needs to be done to strengthen REDAs of low-RE states?</a:t>
          </a:r>
          <a:endParaRPr lang="en-US">
            <a:latin typeface="Oswald" pitchFamily="2" charset="77"/>
          </a:endParaRPr>
        </a:p>
      </dgm:t>
    </dgm:pt>
    <dgm:pt modelId="{E00A71A2-7C09-4BF3-AA35-B0FE4C96EC49}" type="parTrans" cxnId="{E23AC68F-D4DA-47B0-8F48-739A89559DA7}">
      <dgm:prSet/>
      <dgm:spPr/>
      <dgm:t>
        <a:bodyPr/>
        <a:lstStyle/>
        <a:p>
          <a:endParaRPr lang="en-US">
            <a:latin typeface="Oswald" pitchFamily="2" charset="77"/>
          </a:endParaRPr>
        </a:p>
      </dgm:t>
    </dgm:pt>
    <dgm:pt modelId="{9D591FF8-F586-46E6-99FE-3AD354BE6F9C}" type="sibTrans" cxnId="{E23AC68F-D4DA-47B0-8F48-739A89559DA7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Oswald" pitchFamily="2" charset="77"/>
          </a:endParaRPr>
        </a:p>
      </dgm:t>
    </dgm:pt>
    <dgm:pt modelId="{487D921A-CA7D-4A4B-9B67-5F3591ED1C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>
              <a:latin typeface="Oswald" pitchFamily="2" charset="77"/>
            </a:rPr>
            <a:t>What are the national and state policies needed for balanced RE growth?</a:t>
          </a:r>
          <a:endParaRPr lang="en-US">
            <a:latin typeface="Oswald" pitchFamily="2" charset="77"/>
          </a:endParaRPr>
        </a:p>
      </dgm:t>
    </dgm:pt>
    <dgm:pt modelId="{30C4E269-B991-4AFE-BB5C-B09CE716C121}" type="parTrans" cxnId="{C059BC36-53DC-456E-ADFF-E98F54F49932}">
      <dgm:prSet/>
      <dgm:spPr/>
      <dgm:t>
        <a:bodyPr/>
        <a:lstStyle/>
        <a:p>
          <a:endParaRPr lang="en-US">
            <a:latin typeface="Oswald" pitchFamily="2" charset="77"/>
          </a:endParaRPr>
        </a:p>
      </dgm:t>
    </dgm:pt>
    <dgm:pt modelId="{0972B889-8FA4-43A1-A531-944C726EA9CA}" type="sibTrans" cxnId="{C059BC36-53DC-456E-ADFF-E98F54F49932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Oswald" pitchFamily="2" charset="77"/>
          </a:endParaRPr>
        </a:p>
      </dgm:t>
    </dgm:pt>
    <dgm:pt modelId="{7940B558-0B20-4088-A19E-15D106B489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>
              <a:latin typeface="Oswald" pitchFamily="2" charset="77"/>
            </a:rPr>
            <a:t>What reforms are needed in the national and state policies to meet the massive RE growth targets?</a:t>
          </a:r>
          <a:endParaRPr lang="en-US">
            <a:latin typeface="Oswald" pitchFamily="2" charset="77"/>
          </a:endParaRPr>
        </a:p>
      </dgm:t>
    </dgm:pt>
    <dgm:pt modelId="{3BB29C45-C913-4DC6-8D28-42D70233C7F1}" type="parTrans" cxnId="{C3905F86-AEA7-46F7-9D07-46328CE4D578}">
      <dgm:prSet/>
      <dgm:spPr/>
      <dgm:t>
        <a:bodyPr/>
        <a:lstStyle/>
        <a:p>
          <a:endParaRPr lang="en-US">
            <a:latin typeface="Oswald" pitchFamily="2" charset="77"/>
          </a:endParaRPr>
        </a:p>
      </dgm:t>
    </dgm:pt>
    <dgm:pt modelId="{5316F89F-A61E-479C-9250-BF483C4E4AC1}" type="sibTrans" cxnId="{C3905F86-AEA7-46F7-9D07-46328CE4D578}">
      <dgm:prSet/>
      <dgm:spPr/>
      <dgm:t>
        <a:bodyPr/>
        <a:lstStyle/>
        <a:p>
          <a:endParaRPr lang="en-US">
            <a:latin typeface="Oswald" pitchFamily="2" charset="77"/>
          </a:endParaRPr>
        </a:p>
      </dgm:t>
    </dgm:pt>
    <dgm:pt modelId="{621270B2-DCC0-42FD-853D-D3EBCE79D1EC}" type="pres">
      <dgm:prSet presAssocID="{5CAE4130-0E8B-4B38-AAAE-898661140655}" presName="root" presStyleCnt="0">
        <dgm:presLayoutVars>
          <dgm:dir/>
          <dgm:resizeHandles val="exact"/>
        </dgm:presLayoutVars>
      </dgm:prSet>
      <dgm:spPr/>
    </dgm:pt>
    <dgm:pt modelId="{308CB3D5-CFC1-44FE-9B9A-789806926C87}" type="pres">
      <dgm:prSet presAssocID="{5CAE4130-0E8B-4B38-AAAE-898661140655}" presName="container" presStyleCnt="0">
        <dgm:presLayoutVars>
          <dgm:dir/>
          <dgm:resizeHandles val="exact"/>
        </dgm:presLayoutVars>
      </dgm:prSet>
      <dgm:spPr/>
    </dgm:pt>
    <dgm:pt modelId="{D61D0318-BBF0-4B10-8707-90B3F9EAB4CC}" type="pres">
      <dgm:prSet presAssocID="{D69F3D72-C77B-4919-8822-AC64FBC00EC1}" presName="compNode" presStyleCnt="0"/>
      <dgm:spPr/>
    </dgm:pt>
    <dgm:pt modelId="{91FE495E-6D37-4A3B-ACD2-74940BFD65A0}" type="pres">
      <dgm:prSet presAssocID="{D69F3D72-C77B-4919-8822-AC64FBC00EC1}" presName="iconBgRect" presStyleLbl="bgShp" presStyleIdx="0" presStyleCnt="4"/>
      <dgm:spPr/>
    </dgm:pt>
    <dgm:pt modelId="{BCEE5C6C-E944-4754-9506-795973B8FE81}" type="pres">
      <dgm:prSet presAssocID="{D69F3D72-C77B-4919-8822-AC64FBC00EC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0EEEBFEB-4859-4337-840B-7014372D4567}" type="pres">
      <dgm:prSet presAssocID="{D69F3D72-C77B-4919-8822-AC64FBC00EC1}" presName="spaceRect" presStyleCnt="0"/>
      <dgm:spPr/>
    </dgm:pt>
    <dgm:pt modelId="{7E7CBA32-09EF-4C3B-BE38-2D5F54E061B4}" type="pres">
      <dgm:prSet presAssocID="{D69F3D72-C77B-4919-8822-AC64FBC00EC1}" presName="textRect" presStyleLbl="revTx" presStyleIdx="0" presStyleCnt="4">
        <dgm:presLayoutVars>
          <dgm:chMax val="1"/>
          <dgm:chPref val="1"/>
        </dgm:presLayoutVars>
      </dgm:prSet>
      <dgm:spPr/>
    </dgm:pt>
    <dgm:pt modelId="{FDD2F6D4-381D-4B33-8FD2-D233B45DFE4C}" type="pres">
      <dgm:prSet presAssocID="{C2D5C455-690D-465A-B75B-5FF35CE5C872}" presName="sibTrans" presStyleLbl="sibTrans2D1" presStyleIdx="0" presStyleCnt="0"/>
      <dgm:spPr/>
    </dgm:pt>
    <dgm:pt modelId="{E4BC7F85-8F57-4934-8BAD-99D4E834C14F}" type="pres">
      <dgm:prSet presAssocID="{B343F02F-D1CA-4068-9A7D-BB95A00795DC}" presName="compNode" presStyleCnt="0"/>
      <dgm:spPr/>
    </dgm:pt>
    <dgm:pt modelId="{3A2850B8-A857-43A3-8D0A-7516F29646E5}" type="pres">
      <dgm:prSet presAssocID="{B343F02F-D1CA-4068-9A7D-BB95A00795DC}" presName="iconBgRect" presStyleLbl="bgShp" presStyleIdx="1" presStyleCnt="4"/>
      <dgm:spPr/>
    </dgm:pt>
    <dgm:pt modelId="{84A7157B-CB81-497E-95A6-3C8935A0E78E}" type="pres">
      <dgm:prSet presAssocID="{B343F02F-D1CA-4068-9A7D-BB95A00795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E80F54FC-20ED-4AEE-A33F-16EF098FF8F8}" type="pres">
      <dgm:prSet presAssocID="{B343F02F-D1CA-4068-9A7D-BB95A00795DC}" presName="spaceRect" presStyleCnt="0"/>
      <dgm:spPr/>
    </dgm:pt>
    <dgm:pt modelId="{352ADA2A-B415-471F-8F47-7F682FA0B210}" type="pres">
      <dgm:prSet presAssocID="{B343F02F-D1CA-4068-9A7D-BB95A00795DC}" presName="textRect" presStyleLbl="revTx" presStyleIdx="1" presStyleCnt="4">
        <dgm:presLayoutVars>
          <dgm:chMax val="1"/>
          <dgm:chPref val="1"/>
        </dgm:presLayoutVars>
      </dgm:prSet>
      <dgm:spPr/>
    </dgm:pt>
    <dgm:pt modelId="{65ACCB46-EA29-413C-9C3E-1DA079561A4B}" type="pres">
      <dgm:prSet presAssocID="{9D591FF8-F586-46E6-99FE-3AD354BE6F9C}" presName="sibTrans" presStyleLbl="sibTrans2D1" presStyleIdx="0" presStyleCnt="0"/>
      <dgm:spPr/>
    </dgm:pt>
    <dgm:pt modelId="{C99A98D1-0F52-4D0D-A685-27FA1FAC3841}" type="pres">
      <dgm:prSet presAssocID="{487D921A-CA7D-4A4B-9B67-5F3591ED1C0E}" presName="compNode" presStyleCnt="0"/>
      <dgm:spPr/>
    </dgm:pt>
    <dgm:pt modelId="{B5E06A43-64E0-4500-8111-8B77F26F56AA}" type="pres">
      <dgm:prSet presAssocID="{487D921A-CA7D-4A4B-9B67-5F3591ED1C0E}" presName="iconBgRect" presStyleLbl="bgShp" presStyleIdx="2" presStyleCnt="4"/>
      <dgm:spPr/>
    </dgm:pt>
    <dgm:pt modelId="{7EB6216B-53F5-4CC7-9855-F1CB53646035}" type="pres">
      <dgm:prSet presAssocID="{487D921A-CA7D-4A4B-9B67-5F3591ED1C0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7D4BD87-66A7-4067-9F2D-B61F8999B9E0}" type="pres">
      <dgm:prSet presAssocID="{487D921A-CA7D-4A4B-9B67-5F3591ED1C0E}" presName="spaceRect" presStyleCnt="0"/>
      <dgm:spPr/>
    </dgm:pt>
    <dgm:pt modelId="{CDE8363B-5AD4-4A1C-8D4C-B4B5E5BC21DA}" type="pres">
      <dgm:prSet presAssocID="{487D921A-CA7D-4A4B-9B67-5F3591ED1C0E}" presName="textRect" presStyleLbl="revTx" presStyleIdx="2" presStyleCnt="4">
        <dgm:presLayoutVars>
          <dgm:chMax val="1"/>
          <dgm:chPref val="1"/>
        </dgm:presLayoutVars>
      </dgm:prSet>
      <dgm:spPr/>
    </dgm:pt>
    <dgm:pt modelId="{4BC2DAC1-5BF8-4D8B-B411-D15DB66CDC76}" type="pres">
      <dgm:prSet presAssocID="{0972B889-8FA4-43A1-A531-944C726EA9CA}" presName="sibTrans" presStyleLbl="sibTrans2D1" presStyleIdx="0" presStyleCnt="0"/>
      <dgm:spPr/>
    </dgm:pt>
    <dgm:pt modelId="{ED7F61F3-B310-4CA3-95CC-785A8D1BAD1A}" type="pres">
      <dgm:prSet presAssocID="{7940B558-0B20-4088-A19E-15D106B48927}" presName="compNode" presStyleCnt="0"/>
      <dgm:spPr/>
    </dgm:pt>
    <dgm:pt modelId="{C8C88CCB-7434-45BA-911F-7C777798A07F}" type="pres">
      <dgm:prSet presAssocID="{7940B558-0B20-4088-A19E-15D106B48927}" presName="iconBgRect" presStyleLbl="bgShp" presStyleIdx="3" presStyleCnt="4"/>
      <dgm:spPr/>
    </dgm:pt>
    <dgm:pt modelId="{2EF593A5-D0E4-47F9-B323-28A6EF39DDA8}" type="pres">
      <dgm:prSet presAssocID="{7940B558-0B20-4088-A19E-15D106B489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5C27A6F-CC3F-4EF4-BCF3-C9E54F15E667}" type="pres">
      <dgm:prSet presAssocID="{7940B558-0B20-4088-A19E-15D106B48927}" presName="spaceRect" presStyleCnt="0"/>
      <dgm:spPr/>
    </dgm:pt>
    <dgm:pt modelId="{59425961-B4A3-49EA-ABAA-D3D50DFC96FC}" type="pres">
      <dgm:prSet presAssocID="{7940B558-0B20-4088-A19E-15D106B4892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54ABD0B-3802-4693-A53E-4327913B6110}" type="presOf" srcId="{C2D5C455-690D-465A-B75B-5FF35CE5C872}" destId="{FDD2F6D4-381D-4B33-8FD2-D233B45DFE4C}" srcOrd="0" destOrd="0" presId="urn:microsoft.com/office/officeart/2018/2/layout/IconCircleList"/>
    <dgm:cxn modelId="{92753314-E8BB-46E6-A134-FB0EF8112118}" type="presOf" srcId="{0972B889-8FA4-43A1-A531-944C726EA9CA}" destId="{4BC2DAC1-5BF8-4D8B-B411-D15DB66CDC76}" srcOrd="0" destOrd="0" presId="urn:microsoft.com/office/officeart/2018/2/layout/IconCircleList"/>
    <dgm:cxn modelId="{C059BC36-53DC-456E-ADFF-E98F54F49932}" srcId="{5CAE4130-0E8B-4B38-AAAE-898661140655}" destId="{487D921A-CA7D-4A4B-9B67-5F3591ED1C0E}" srcOrd="2" destOrd="0" parTransId="{30C4E269-B991-4AFE-BB5C-B09CE716C121}" sibTransId="{0972B889-8FA4-43A1-A531-944C726EA9CA}"/>
    <dgm:cxn modelId="{62213641-EDDB-4E5A-A898-0C67B5B6BABB}" type="presOf" srcId="{487D921A-CA7D-4A4B-9B67-5F3591ED1C0E}" destId="{CDE8363B-5AD4-4A1C-8D4C-B4B5E5BC21DA}" srcOrd="0" destOrd="0" presId="urn:microsoft.com/office/officeart/2018/2/layout/IconCircleList"/>
    <dgm:cxn modelId="{29306D59-3438-4AF2-8ED8-2AA14102E50D}" type="presOf" srcId="{5CAE4130-0E8B-4B38-AAAE-898661140655}" destId="{621270B2-DCC0-42FD-853D-D3EBCE79D1EC}" srcOrd="0" destOrd="0" presId="urn:microsoft.com/office/officeart/2018/2/layout/IconCircleList"/>
    <dgm:cxn modelId="{C3905F86-AEA7-46F7-9D07-46328CE4D578}" srcId="{5CAE4130-0E8B-4B38-AAAE-898661140655}" destId="{7940B558-0B20-4088-A19E-15D106B48927}" srcOrd="3" destOrd="0" parTransId="{3BB29C45-C913-4DC6-8D28-42D70233C7F1}" sibTransId="{5316F89F-A61E-479C-9250-BF483C4E4AC1}"/>
    <dgm:cxn modelId="{CA72E586-CF37-461E-8FE4-46BF2669D605}" type="presOf" srcId="{D69F3D72-C77B-4919-8822-AC64FBC00EC1}" destId="{7E7CBA32-09EF-4C3B-BE38-2D5F54E061B4}" srcOrd="0" destOrd="0" presId="urn:microsoft.com/office/officeart/2018/2/layout/IconCircleList"/>
    <dgm:cxn modelId="{8665F08C-2A8B-4E77-8327-D3BF97FFA917}" type="presOf" srcId="{B343F02F-D1CA-4068-9A7D-BB95A00795DC}" destId="{352ADA2A-B415-471F-8F47-7F682FA0B210}" srcOrd="0" destOrd="0" presId="urn:microsoft.com/office/officeart/2018/2/layout/IconCircleList"/>
    <dgm:cxn modelId="{E23AC68F-D4DA-47B0-8F48-739A89559DA7}" srcId="{5CAE4130-0E8B-4B38-AAAE-898661140655}" destId="{B343F02F-D1CA-4068-9A7D-BB95A00795DC}" srcOrd="1" destOrd="0" parTransId="{E00A71A2-7C09-4BF3-AA35-B0FE4C96EC49}" sibTransId="{9D591FF8-F586-46E6-99FE-3AD354BE6F9C}"/>
    <dgm:cxn modelId="{972D46A2-A6D8-4B94-A3E1-661F31CC88C9}" type="presOf" srcId="{9D591FF8-F586-46E6-99FE-3AD354BE6F9C}" destId="{65ACCB46-EA29-413C-9C3E-1DA079561A4B}" srcOrd="0" destOrd="0" presId="urn:microsoft.com/office/officeart/2018/2/layout/IconCircleList"/>
    <dgm:cxn modelId="{B35022A4-D487-47B4-9AB1-6ED18AC40F0F}" type="presOf" srcId="{7940B558-0B20-4088-A19E-15D106B48927}" destId="{59425961-B4A3-49EA-ABAA-D3D50DFC96FC}" srcOrd="0" destOrd="0" presId="urn:microsoft.com/office/officeart/2018/2/layout/IconCircleList"/>
    <dgm:cxn modelId="{36B9CFD5-5D63-4076-9641-3C74F430597F}" srcId="{5CAE4130-0E8B-4B38-AAAE-898661140655}" destId="{D69F3D72-C77B-4919-8822-AC64FBC00EC1}" srcOrd="0" destOrd="0" parTransId="{1264E720-B837-440B-B41C-60AB5D821D3C}" sibTransId="{C2D5C455-690D-465A-B75B-5FF35CE5C872}"/>
    <dgm:cxn modelId="{5D6DF686-FF5A-4DC4-891B-E56EE909DC6D}" type="presParOf" srcId="{621270B2-DCC0-42FD-853D-D3EBCE79D1EC}" destId="{308CB3D5-CFC1-44FE-9B9A-789806926C87}" srcOrd="0" destOrd="0" presId="urn:microsoft.com/office/officeart/2018/2/layout/IconCircleList"/>
    <dgm:cxn modelId="{AB620C59-71DF-4B85-8D10-722AB2ED887C}" type="presParOf" srcId="{308CB3D5-CFC1-44FE-9B9A-789806926C87}" destId="{D61D0318-BBF0-4B10-8707-90B3F9EAB4CC}" srcOrd="0" destOrd="0" presId="urn:microsoft.com/office/officeart/2018/2/layout/IconCircleList"/>
    <dgm:cxn modelId="{1DA1BB98-560F-4C84-B92B-8D7F3AC2E09F}" type="presParOf" srcId="{D61D0318-BBF0-4B10-8707-90B3F9EAB4CC}" destId="{91FE495E-6D37-4A3B-ACD2-74940BFD65A0}" srcOrd="0" destOrd="0" presId="urn:microsoft.com/office/officeart/2018/2/layout/IconCircleList"/>
    <dgm:cxn modelId="{499F3EC4-B5E7-4FED-924B-A3C8BBD404F7}" type="presParOf" srcId="{D61D0318-BBF0-4B10-8707-90B3F9EAB4CC}" destId="{BCEE5C6C-E944-4754-9506-795973B8FE81}" srcOrd="1" destOrd="0" presId="urn:microsoft.com/office/officeart/2018/2/layout/IconCircleList"/>
    <dgm:cxn modelId="{447CE484-859E-4211-8901-A8F72587FF75}" type="presParOf" srcId="{D61D0318-BBF0-4B10-8707-90B3F9EAB4CC}" destId="{0EEEBFEB-4859-4337-840B-7014372D4567}" srcOrd="2" destOrd="0" presId="urn:microsoft.com/office/officeart/2018/2/layout/IconCircleList"/>
    <dgm:cxn modelId="{3B03F701-8266-4F12-9890-60703221CAA2}" type="presParOf" srcId="{D61D0318-BBF0-4B10-8707-90B3F9EAB4CC}" destId="{7E7CBA32-09EF-4C3B-BE38-2D5F54E061B4}" srcOrd="3" destOrd="0" presId="urn:microsoft.com/office/officeart/2018/2/layout/IconCircleList"/>
    <dgm:cxn modelId="{929573BA-3E60-487F-B58B-30C98A9A9F70}" type="presParOf" srcId="{308CB3D5-CFC1-44FE-9B9A-789806926C87}" destId="{FDD2F6D4-381D-4B33-8FD2-D233B45DFE4C}" srcOrd="1" destOrd="0" presId="urn:microsoft.com/office/officeart/2018/2/layout/IconCircleList"/>
    <dgm:cxn modelId="{EAD57A41-E4E7-4597-AB5A-4E98DB861CE5}" type="presParOf" srcId="{308CB3D5-CFC1-44FE-9B9A-789806926C87}" destId="{E4BC7F85-8F57-4934-8BAD-99D4E834C14F}" srcOrd="2" destOrd="0" presId="urn:microsoft.com/office/officeart/2018/2/layout/IconCircleList"/>
    <dgm:cxn modelId="{EEF24BD6-415A-4DD1-AB9F-3D426B6DF3E4}" type="presParOf" srcId="{E4BC7F85-8F57-4934-8BAD-99D4E834C14F}" destId="{3A2850B8-A857-43A3-8D0A-7516F29646E5}" srcOrd="0" destOrd="0" presId="urn:microsoft.com/office/officeart/2018/2/layout/IconCircleList"/>
    <dgm:cxn modelId="{E3106F13-E7C6-45AA-8BF1-DCBE8F165018}" type="presParOf" srcId="{E4BC7F85-8F57-4934-8BAD-99D4E834C14F}" destId="{84A7157B-CB81-497E-95A6-3C8935A0E78E}" srcOrd="1" destOrd="0" presId="urn:microsoft.com/office/officeart/2018/2/layout/IconCircleList"/>
    <dgm:cxn modelId="{8CE79698-E100-43D0-A94C-E0284552566B}" type="presParOf" srcId="{E4BC7F85-8F57-4934-8BAD-99D4E834C14F}" destId="{E80F54FC-20ED-4AEE-A33F-16EF098FF8F8}" srcOrd="2" destOrd="0" presId="urn:microsoft.com/office/officeart/2018/2/layout/IconCircleList"/>
    <dgm:cxn modelId="{1420B043-974A-40BB-8B67-09CF527E11AE}" type="presParOf" srcId="{E4BC7F85-8F57-4934-8BAD-99D4E834C14F}" destId="{352ADA2A-B415-471F-8F47-7F682FA0B210}" srcOrd="3" destOrd="0" presId="urn:microsoft.com/office/officeart/2018/2/layout/IconCircleList"/>
    <dgm:cxn modelId="{4C2EF506-5AAC-48D7-BBBB-B313C348B2A7}" type="presParOf" srcId="{308CB3D5-CFC1-44FE-9B9A-789806926C87}" destId="{65ACCB46-EA29-413C-9C3E-1DA079561A4B}" srcOrd="3" destOrd="0" presId="urn:microsoft.com/office/officeart/2018/2/layout/IconCircleList"/>
    <dgm:cxn modelId="{51401890-1854-4AA5-966B-FAF5525B4682}" type="presParOf" srcId="{308CB3D5-CFC1-44FE-9B9A-789806926C87}" destId="{C99A98D1-0F52-4D0D-A685-27FA1FAC3841}" srcOrd="4" destOrd="0" presId="urn:microsoft.com/office/officeart/2018/2/layout/IconCircleList"/>
    <dgm:cxn modelId="{6B0DCC05-407D-4B0F-83E6-3ACB6ABAF993}" type="presParOf" srcId="{C99A98D1-0F52-4D0D-A685-27FA1FAC3841}" destId="{B5E06A43-64E0-4500-8111-8B77F26F56AA}" srcOrd="0" destOrd="0" presId="urn:microsoft.com/office/officeart/2018/2/layout/IconCircleList"/>
    <dgm:cxn modelId="{2617C336-AC63-4A8D-AF0D-1102DED2B6C0}" type="presParOf" srcId="{C99A98D1-0F52-4D0D-A685-27FA1FAC3841}" destId="{7EB6216B-53F5-4CC7-9855-F1CB53646035}" srcOrd="1" destOrd="0" presId="urn:microsoft.com/office/officeart/2018/2/layout/IconCircleList"/>
    <dgm:cxn modelId="{7C68D64F-E9D9-4564-82D2-D59EC7D30FD1}" type="presParOf" srcId="{C99A98D1-0F52-4D0D-A685-27FA1FAC3841}" destId="{D7D4BD87-66A7-4067-9F2D-B61F8999B9E0}" srcOrd="2" destOrd="0" presId="urn:microsoft.com/office/officeart/2018/2/layout/IconCircleList"/>
    <dgm:cxn modelId="{E1223629-928F-40BC-893D-1E3F70A01F3B}" type="presParOf" srcId="{C99A98D1-0F52-4D0D-A685-27FA1FAC3841}" destId="{CDE8363B-5AD4-4A1C-8D4C-B4B5E5BC21DA}" srcOrd="3" destOrd="0" presId="urn:microsoft.com/office/officeart/2018/2/layout/IconCircleList"/>
    <dgm:cxn modelId="{EE3094F7-3FF4-489F-873E-8333976A243B}" type="presParOf" srcId="{308CB3D5-CFC1-44FE-9B9A-789806926C87}" destId="{4BC2DAC1-5BF8-4D8B-B411-D15DB66CDC76}" srcOrd="5" destOrd="0" presId="urn:microsoft.com/office/officeart/2018/2/layout/IconCircleList"/>
    <dgm:cxn modelId="{0ED6A237-F14A-4A1D-A695-3775298B7CBE}" type="presParOf" srcId="{308CB3D5-CFC1-44FE-9B9A-789806926C87}" destId="{ED7F61F3-B310-4CA3-95CC-785A8D1BAD1A}" srcOrd="6" destOrd="0" presId="urn:microsoft.com/office/officeart/2018/2/layout/IconCircleList"/>
    <dgm:cxn modelId="{F093CBF4-0636-4321-AE19-14A5FC78816E}" type="presParOf" srcId="{ED7F61F3-B310-4CA3-95CC-785A8D1BAD1A}" destId="{C8C88CCB-7434-45BA-911F-7C777798A07F}" srcOrd="0" destOrd="0" presId="urn:microsoft.com/office/officeart/2018/2/layout/IconCircleList"/>
    <dgm:cxn modelId="{994064DB-5014-4CE8-8F79-5B9A78E2612E}" type="presParOf" srcId="{ED7F61F3-B310-4CA3-95CC-785A8D1BAD1A}" destId="{2EF593A5-D0E4-47F9-B323-28A6EF39DDA8}" srcOrd="1" destOrd="0" presId="urn:microsoft.com/office/officeart/2018/2/layout/IconCircleList"/>
    <dgm:cxn modelId="{76EC7475-3BA9-468E-A825-9DE22C0927AA}" type="presParOf" srcId="{ED7F61F3-B310-4CA3-95CC-785A8D1BAD1A}" destId="{75C27A6F-CC3F-4EF4-BCF3-C9E54F15E667}" srcOrd="2" destOrd="0" presId="urn:microsoft.com/office/officeart/2018/2/layout/IconCircleList"/>
    <dgm:cxn modelId="{730F3CF1-4E20-499A-89BC-23AA99149D4A}" type="presParOf" srcId="{ED7F61F3-B310-4CA3-95CC-785A8D1BAD1A}" destId="{59425961-B4A3-49EA-ABAA-D3D50DFC96F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6654A-BEB0-6A4B-956E-EF19C620C7BE}" type="doc">
      <dgm:prSet loTypeId="urn:microsoft.com/office/officeart/2005/8/layout/orgChart1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3E6BFED1-AA98-1949-A02D-5194E55386BE}">
      <dgm:prSet phldrT="[Text]" custT="1"/>
      <dgm:spPr/>
      <dgm:t>
        <a:bodyPr/>
        <a:lstStyle/>
        <a:p>
          <a:r>
            <a:rPr lang="en-GB" sz="1400" dirty="0">
              <a:latin typeface="Oswald" pitchFamily="2" charset="77"/>
            </a:rPr>
            <a:t>Agenda </a:t>
          </a:r>
        </a:p>
      </dgm:t>
    </dgm:pt>
    <dgm:pt modelId="{1D9D9306-8C3F-AD49-B25D-559BD8FA10CA}" type="parTrans" cxnId="{8F6EA7A6-DB12-DB4B-889D-B0F10C27184E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164E9482-4555-224A-B768-1F174A045888}" type="sibTrans" cxnId="{8F6EA7A6-DB12-DB4B-889D-B0F10C27184E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82DC0CF5-A4D3-B348-9840-C5D019859DB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400" b="0" dirty="0">
              <a:latin typeface="Oswald" pitchFamily="2" charset="77"/>
            </a:rPr>
            <a:t>Session 1: </a:t>
          </a:r>
          <a:r>
            <a:rPr lang="en-GB" sz="1400" dirty="0">
              <a:latin typeface="Oswald" pitchFamily="2" charset="77"/>
            </a:rPr>
            <a:t>Inaugural </a:t>
          </a:r>
        </a:p>
      </dgm:t>
    </dgm:pt>
    <dgm:pt modelId="{67946684-7B9A-C340-9DBD-C5EAF95FF1D0}" type="parTrans" cxnId="{FA5232B2-AF0B-CB44-B2CA-292F97B28358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7C818FB0-B5DD-7D41-A41D-741DD184A0AE}" type="sibTrans" cxnId="{FA5232B2-AF0B-CB44-B2CA-292F97B28358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15546B97-A685-F345-A05A-65F4A889824F}">
      <dgm:prSet phldrT="[Text]" custT="1"/>
      <dgm:spPr/>
      <dgm:t>
        <a:bodyPr/>
        <a:lstStyle/>
        <a:p>
          <a:r>
            <a:rPr lang="en-IN" sz="1400" i="0" dirty="0">
              <a:latin typeface="Oswald" pitchFamily="2" charset="77"/>
            </a:rPr>
            <a:t>Session 2: Evolving role of REDAs</a:t>
          </a:r>
          <a:endParaRPr lang="en-GB" sz="1400" i="0" dirty="0">
            <a:latin typeface="Oswald" pitchFamily="2" charset="77"/>
          </a:endParaRPr>
        </a:p>
      </dgm:t>
    </dgm:pt>
    <dgm:pt modelId="{DAE7AF74-09D3-6346-8CE8-6FD6766772C0}" type="parTrans" cxnId="{C274D64B-8D3E-664B-B4B2-7C117902E53F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B8D0D107-6EA8-8142-8A4E-C86EBD512ED6}" type="sibTrans" cxnId="{C274D64B-8D3E-664B-B4B2-7C117902E53F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5E0E844C-CB62-B940-B7B8-DEC48872CE86}">
      <dgm:prSet phldrT="[Text]" custT="1"/>
      <dgm:spPr/>
      <dgm:t>
        <a:bodyPr/>
        <a:lstStyle/>
        <a:p>
          <a:r>
            <a:rPr lang="en-IN" sz="1400" i="0" dirty="0">
              <a:latin typeface="Oswald" pitchFamily="2" charset="77"/>
            </a:rPr>
            <a:t>Session 3: Focus on the critical challenges</a:t>
          </a:r>
          <a:endParaRPr lang="en-GB" sz="1400" i="0" dirty="0">
            <a:latin typeface="Oswald" pitchFamily="2" charset="77"/>
          </a:endParaRPr>
        </a:p>
      </dgm:t>
    </dgm:pt>
    <dgm:pt modelId="{720CD483-0B05-984D-8170-AB15AD55E0CB}" type="parTrans" cxnId="{7C1CD023-E024-9147-A934-E3332E41BD18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66995CEE-A57E-184D-BCD8-69F8AE454B88}" type="sibTrans" cxnId="{7C1CD023-E024-9147-A934-E3332E41BD18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4E985F64-92EB-3242-B970-B87C6BF439D0}">
      <dgm:prSet phldrT="[Text]" custT="1"/>
      <dgm:spPr/>
      <dgm:t>
        <a:bodyPr/>
        <a:lstStyle/>
        <a:p>
          <a:r>
            <a:rPr lang="en-GB" sz="1400" dirty="0">
              <a:latin typeface="Oswald" pitchFamily="2" charset="77"/>
            </a:rPr>
            <a:t>Session 6: Focus on institutional best practices</a:t>
          </a:r>
        </a:p>
      </dgm:t>
    </dgm:pt>
    <dgm:pt modelId="{A90C0231-CA26-5148-9961-531C6AFC573D}" type="parTrans" cxnId="{FB7A13BF-4416-C64A-A245-1A2C02124818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2504C68B-9849-124A-99F1-DC7684E8A882}" type="sibTrans" cxnId="{FB7A13BF-4416-C64A-A245-1A2C02124818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BE187A6E-F9AC-D24B-BD47-62589AAC7897}">
      <dgm:prSet phldrT="[Text]" custT="1"/>
      <dgm:spPr/>
      <dgm:t>
        <a:bodyPr/>
        <a:lstStyle/>
        <a:p>
          <a:r>
            <a:rPr lang="en-GB" sz="1400" dirty="0">
              <a:latin typeface="Oswald" pitchFamily="2" charset="77"/>
            </a:rPr>
            <a:t>Session 5: Focus on state policy </a:t>
          </a:r>
        </a:p>
      </dgm:t>
    </dgm:pt>
    <dgm:pt modelId="{B54A5162-A578-4143-B157-C69470678AD5}" type="parTrans" cxnId="{01AED893-EEA9-B749-A21D-8E388F0F9703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71F9AAED-2C7B-3145-9F85-29CC70555AC8}" type="sibTrans" cxnId="{01AED893-EEA9-B749-A21D-8E388F0F9703}">
      <dgm:prSet/>
      <dgm:spPr/>
      <dgm:t>
        <a:bodyPr/>
        <a:lstStyle/>
        <a:p>
          <a:endParaRPr lang="en-GB" sz="1400">
            <a:latin typeface="Oswald" pitchFamily="2" charset="77"/>
          </a:endParaRPr>
        </a:p>
      </dgm:t>
    </dgm:pt>
    <dgm:pt modelId="{4F804CBA-8D5D-DD49-898A-E91C212C1550}">
      <dgm:prSet custT="1"/>
      <dgm:spPr/>
      <dgm:t>
        <a:bodyPr/>
        <a:lstStyle/>
        <a:p>
          <a:r>
            <a:rPr lang="en-IN" sz="1400" i="0" dirty="0">
              <a:latin typeface="Oswald" pitchFamily="2" charset="77"/>
            </a:rPr>
            <a:t>Session 4: Roadmap for the reform</a:t>
          </a:r>
        </a:p>
      </dgm:t>
    </dgm:pt>
    <dgm:pt modelId="{3F9BEFE4-24A1-1A48-80C8-5599535194B6}" type="parTrans" cxnId="{FCC7D8EE-0BB3-714A-8F1B-B1ED9C0DB910}">
      <dgm:prSet/>
      <dgm:spPr/>
      <dgm:t>
        <a:bodyPr/>
        <a:lstStyle/>
        <a:p>
          <a:endParaRPr lang="en-GB"/>
        </a:p>
      </dgm:t>
    </dgm:pt>
    <dgm:pt modelId="{02ECF442-1938-654F-81EB-305883681025}" type="sibTrans" cxnId="{FCC7D8EE-0BB3-714A-8F1B-B1ED9C0DB910}">
      <dgm:prSet/>
      <dgm:spPr/>
      <dgm:t>
        <a:bodyPr/>
        <a:lstStyle/>
        <a:p>
          <a:endParaRPr lang="en-GB"/>
        </a:p>
      </dgm:t>
    </dgm:pt>
    <dgm:pt modelId="{636629BE-2E3E-CB4A-93E6-AA717C890914}" type="pres">
      <dgm:prSet presAssocID="{84D6654A-BEB0-6A4B-956E-EF19C620C7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1217DB-9940-834D-A7FB-C20F896147F1}" type="pres">
      <dgm:prSet presAssocID="{3E6BFED1-AA98-1949-A02D-5194E55386BE}" presName="hierRoot1" presStyleCnt="0">
        <dgm:presLayoutVars>
          <dgm:hierBranch val="init"/>
        </dgm:presLayoutVars>
      </dgm:prSet>
      <dgm:spPr/>
    </dgm:pt>
    <dgm:pt modelId="{A7070D95-E6AE-2441-8DE6-6254C9AACFB6}" type="pres">
      <dgm:prSet presAssocID="{3E6BFED1-AA98-1949-A02D-5194E55386BE}" presName="rootComposite1" presStyleCnt="0"/>
      <dgm:spPr/>
    </dgm:pt>
    <dgm:pt modelId="{5C4FB321-14EC-DF45-8313-6A989CA3810B}" type="pres">
      <dgm:prSet presAssocID="{3E6BFED1-AA98-1949-A02D-5194E55386BE}" presName="rootText1" presStyleLbl="node0" presStyleIdx="0" presStyleCnt="1">
        <dgm:presLayoutVars>
          <dgm:chPref val="3"/>
        </dgm:presLayoutVars>
      </dgm:prSet>
      <dgm:spPr/>
    </dgm:pt>
    <dgm:pt modelId="{0DF3A7E6-7712-7540-A410-316FC1AF38E0}" type="pres">
      <dgm:prSet presAssocID="{3E6BFED1-AA98-1949-A02D-5194E55386BE}" presName="rootConnector1" presStyleLbl="node1" presStyleIdx="0" presStyleCnt="0"/>
      <dgm:spPr/>
    </dgm:pt>
    <dgm:pt modelId="{0760D253-E95D-D744-9586-73102D2189FD}" type="pres">
      <dgm:prSet presAssocID="{3E6BFED1-AA98-1949-A02D-5194E55386BE}" presName="hierChild2" presStyleCnt="0"/>
      <dgm:spPr/>
    </dgm:pt>
    <dgm:pt modelId="{EB911F3F-6E3C-8646-81FD-069E182E0484}" type="pres">
      <dgm:prSet presAssocID="{67946684-7B9A-C340-9DBD-C5EAF95FF1D0}" presName="Name37" presStyleLbl="parChTrans1D2" presStyleIdx="0" presStyleCnt="6"/>
      <dgm:spPr/>
    </dgm:pt>
    <dgm:pt modelId="{E83C14FB-DBE3-044F-9834-EC7A061DF879}" type="pres">
      <dgm:prSet presAssocID="{82DC0CF5-A4D3-B348-9840-C5D019859DBD}" presName="hierRoot2" presStyleCnt="0">
        <dgm:presLayoutVars>
          <dgm:hierBranch val="init"/>
        </dgm:presLayoutVars>
      </dgm:prSet>
      <dgm:spPr/>
    </dgm:pt>
    <dgm:pt modelId="{219DA9B0-DAE0-3D48-8C1D-98AE77527F3C}" type="pres">
      <dgm:prSet presAssocID="{82DC0CF5-A4D3-B348-9840-C5D019859DBD}" presName="rootComposite" presStyleCnt="0"/>
      <dgm:spPr/>
    </dgm:pt>
    <dgm:pt modelId="{2DE89F17-79FB-4D4F-9BCC-3D6F29647480}" type="pres">
      <dgm:prSet presAssocID="{82DC0CF5-A4D3-B348-9840-C5D019859DBD}" presName="rootText" presStyleLbl="node2" presStyleIdx="0" presStyleCnt="6">
        <dgm:presLayoutVars>
          <dgm:chPref val="3"/>
        </dgm:presLayoutVars>
      </dgm:prSet>
      <dgm:spPr/>
    </dgm:pt>
    <dgm:pt modelId="{08AA9A00-4DEC-5F43-AEC8-32CB98AA2ABB}" type="pres">
      <dgm:prSet presAssocID="{82DC0CF5-A4D3-B348-9840-C5D019859DBD}" presName="rootConnector" presStyleLbl="node2" presStyleIdx="0" presStyleCnt="6"/>
      <dgm:spPr/>
    </dgm:pt>
    <dgm:pt modelId="{0284F3BC-2305-A24A-89A5-077AED2755E8}" type="pres">
      <dgm:prSet presAssocID="{82DC0CF5-A4D3-B348-9840-C5D019859DBD}" presName="hierChild4" presStyleCnt="0"/>
      <dgm:spPr/>
    </dgm:pt>
    <dgm:pt modelId="{0492DFAA-337B-2F47-B818-ED9EB2FA9718}" type="pres">
      <dgm:prSet presAssocID="{82DC0CF5-A4D3-B348-9840-C5D019859DBD}" presName="hierChild5" presStyleCnt="0"/>
      <dgm:spPr/>
    </dgm:pt>
    <dgm:pt modelId="{CD768563-FFF0-BA4F-BA4E-52D57011DA1D}" type="pres">
      <dgm:prSet presAssocID="{DAE7AF74-09D3-6346-8CE8-6FD6766772C0}" presName="Name37" presStyleLbl="parChTrans1D2" presStyleIdx="1" presStyleCnt="6"/>
      <dgm:spPr/>
    </dgm:pt>
    <dgm:pt modelId="{B121DACE-2C29-064E-B98A-38566AD54DD3}" type="pres">
      <dgm:prSet presAssocID="{15546B97-A685-F345-A05A-65F4A889824F}" presName="hierRoot2" presStyleCnt="0">
        <dgm:presLayoutVars>
          <dgm:hierBranch val="init"/>
        </dgm:presLayoutVars>
      </dgm:prSet>
      <dgm:spPr/>
    </dgm:pt>
    <dgm:pt modelId="{BFC9E7E0-D70A-694A-95D6-20B3507D3268}" type="pres">
      <dgm:prSet presAssocID="{15546B97-A685-F345-A05A-65F4A889824F}" presName="rootComposite" presStyleCnt="0"/>
      <dgm:spPr/>
    </dgm:pt>
    <dgm:pt modelId="{63209222-9574-8048-B709-38CA7C763284}" type="pres">
      <dgm:prSet presAssocID="{15546B97-A685-F345-A05A-65F4A889824F}" presName="rootText" presStyleLbl="node2" presStyleIdx="1" presStyleCnt="6">
        <dgm:presLayoutVars>
          <dgm:chPref val="3"/>
        </dgm:presLayoutVars>
      </dgm:prSet>
      <dgm:spPr/>
    </dgm:pt>
    <dgm:pt modelId="{90A15279-55E5-8444-9DC2-A693CB7215F2}" type="pres">
      <dgm:prSet presAssocID="{15546B97-A685-F345-A05A-65F4A889824F}" presName="rootConnector" presStyleLbl="node2" presStyleIdx="1" presStyleCnt="6"/>
      <dgm:spPr/>
    </dgm:pt>
    <dgm:pt modelId="{63F9094E-8071-D84D-96D8-2F9018C3828C}" type="pres">
      <dgm:prSet presAssocID="{15546B97-A685-F345-A05A-65F4A889824F}" presName="hierChild4" presStyleCnt="0"/>
      <dgm:spPr/>
    </dgm:pt>
    <dgm:pt modelId="{D9302062-580B-1143-BD9C-AA0424E83C5E}" type="pres">
      <dgm:prSet presAssocID="{15546B97-A685-F345-A05A-65F4A889824F}" presName="hierChild5" presStyleCnt="0"/>
      <dgm:spPr/>
    </dgm:pt>
    <dgm:pt modelId="{C8742189-3990-A643-9342-946CA88CE34E}" type="pres">
      <dgm:prSet presAssocID="{720CD483-0B05-984D-8170-AB15AD55E0CB}" presName="Name37" presStyleLbl="parChTrans1D2" presStyleIdx="2" presStyleCnt="6"/>
      <dgm:spPr/>
    </dgm:pt>
    <dgm:pt modelId="{BE30F203-A3BD-7841-9E76-3C7E0C46DB4C}" type="pres">
      <dgm:prSet presAssocID="{5E0E844C-CB62-B940-B7B8-DEC48872CE86}" presName="hierRoot2" presStyleCnt="0">
        <dgm:presLayoutVars>
          <dgm:hierBranch val="init"/>
        </dgm:presLayoutVars>
      </dgm:prSet>
      <dgm:spPr/>
    </dgm:pt>
    <dgm:pt modelId="{7D9451CC-200C-9840-9E33-55FCA91D9BEF}" type="pres">
      <dgm:prSet presAssocID="{5E0E844C-CB62-B940-B7B8-DEC48872CE86}" presName="rootComposite" presStyleCnt="0"/>
      <dgm:spPr/>
    </dgm:pt>
    <dgm:pt modelId="{E3ED45AB-D46C-AF47-A57F-C82E993D21C0}" type="pres">
      <dgm:prSet presAssocID="{5E0E844C-CB62-B940-B7B8-DEC48872CE86}" presName="rootText" presStyleLbl="node2" presStyleIdx="2" presStyleCnt="6">
        <dgm:presLayoutVars>
          <dgm:chPref val="3"/>
        </dgm:presLayoutVars>
      </dgm:prSet>
      <dgm:spPr/>
    </dgm:pt>
    <dgm:pt modelId="{A824EBB7-2F4E-E74F-9DD2-3720632D6DBC}" type="pres">
      <dgm:prSet presAssocID="{5E0E844C-CB62-B940-B7B8-DEC48872CE86}" presName="rootConnector" presStyleLbl="node2" presStyleIdx="2" presStyleCnt="6"/>
      <dgm:spPr/>
    </dgm:pt>
    <dgm:pt modelId="{0EB496CA-CB17-224E-865D-7E7B743E078E}" type="pres">
      <dgm:prSet presAssocID="{5E0E844C-CB62-B940-B7B8-DEC48872CE86}" presName="hierChild4" presStyleCnt="0"/>
      <dgm:spPr/>
    </dgm:pt>
    <dgm:pt modelId="{2E0DA900-4330-A240-84ED-84228F9E71D7}" type="pres">
      <dgm:prSet presAssocID="{5E0E844C-CB62-B940-B7B8-DEC48872CE86}" presName="hierChild5" presStyleCnt="0"/>
      <dgm:spPr/>
    </dgm:pt>
    <dgm:pt modelId="{7220CC5C-8B54-1046-A143-C375240F6138}" type="pres">
      <dgm:prSet presAssocID="{3F9BEFE4-24A1-1A48-80C8-5599535194B6}" presName="Name37" presStyleLbl="parChTrans1D2" presStyleIdx="3" presStyleCnt="6"/>
      <dgm:spPr/>
    </dgm:pt>
    <dgm:pt modelId="{9F8DCB9B-16B7-AB42-B398-CAC8E10BB24F}" type="pres">
      <dgm:prSet presAssocID="{4F804CBA-8D5D-DD49-898A-E91C212C1550}" presName="hierRoot2" presStyleCnt="0">
        <dgm:presLayoutVars>
          <dgm:hierBranch val="init"/>
        </dgm:presLayoutVars>
      </dgm:prSet>
      <dgm:spPr/>
    </dgm:pt>
    <dgm:pt modelId="{8D9F8577-DB08-984D-9E83-63CA6291F03C}" type="pres">
      <dgm:prSet presAssocID="{4F804CBA-8D5D-DD49-898A-E91C212C1550}" presName="rootComposite" presStyleCnt="0"/>
      <dgm:spPr/>
    </dgm:pt>
    <dgm:pt modelId="{C9C92187-CD72-354A-9AF6-B5EF41E969CF}" type="pres">
      <dgm:prSet presAssocID="{4F804CBA-8D5D-DD49-898A-E91C212C1550}" presName="rootText" presStyleLbl="node2" presStyleIdx="3" presStyleCnt="6">
        <dgm:presLayoutVars>
          <dgm:chPref val="3"/>
        </dgm:presLayoutVars>
      </dgm:prSet>
      <dgm:spPr/>
    </dgm:pt>
    <dgm:pt modelId="{C89883EC-931B-1844-B344-597108E5E4D9}" type="pres">
      <dgm:prSet presAssocID="{4F804CBA-8D5D-DD49-898A-E91C212C1550}" presName="rootConnector" presStyleLbl="node2" presStyleIdx="3" presStyleCnt="6"/>
      <dgm:spPr/>
    </dgm:pt>
    <dgm:pt modelId="{B7DEF07F-2A77-CD40-85BB-29FC4A8B89FF}" type="pres">
      <dgm:prSet presAssocID="{4F804CBA-8D5D-DD49-898A-E91C212C1550}" presName="hierChild4" presStyleCnt="0"/>
      <dgm:spPr/>
    </dgm:pt>
    <dgm:pt modelId="{5582F4D4-2BBD-0348-91F4-60135FE1E865}" type="pres">
      <dgm:prSet presAssocID="{4F804CBA-8D5D-DD49-898A-E91C212C1550}" presName="hierChild5" presStyleCnt="0"/>
      <dgm:spPr/>
    </dgm:pt>
    <dgm:pt modelId="{938B9356-C593-1B4C-8F65-C8D2DD4605C1}" type="pres">
      <dgm:prSet presAssocID="{B54A5162-A578-4143-B157-C69470678AD5}" presName="Name37" presStyleLbl="parChTrans1D2" presStyleIdx="4" presStyleCnt="6"/>
      <dgm:spPr/>
    </dgm:pt>
    <dgm:pt modelId="{4622B831-5BCD-6F48-A3FE-E267BBDDD264}" type="pres">
      <dgm:prSet presAssocID="{BE187A6E-F9AC-D24B-BD47-62589AAC7897}" presName="hierRoot2" presStyleCnt="0">
        <dgm:presLayoutVars>
          <dgm:hierBranch val="init"/>
        </dgm:presLayoutVars>
      </dgm:prSet>
      <dgm:spPr/>
    </dgm:pt>
    <dgm:pt modelId="{1069B38F-CDF4-384F-9AAB-05DCCAEB057B}" type="pres">
      <dgm:prSet presAssocID="{BE187A6E-F9AC-D24B-BD47-62589AAC7897}" presName="rootComposite" presStyleCnt="0"/>
      <dgm:spPr/>
    </dgm:pt>
    <dgm:pt modelId="{7456EB71-CDB7-A144-B2AA-8C4659595303}" type="pres">
      <dgm:prSet presAssocID="{BE187A6E-F9AC-D24B-BD47-62589AAC7897}" presName="rootText" presStyleLbl="node2" presStyleIdx="4" presStyleCnt="6">
        <dgm:presLayoutVars>
          <dgm:chPref val="3"/>
        </dgm:presLayoutVars>
      </dgm:prSet>
      <dgm:spPr/>
    </dgm:pt>
    <dgm:pt modelId="{1FCD3D89-3E64-054F-89F6-E93131DC6DDE}" type="pres">
      <dgm:prSet presAssocID="{BE187A6E-F9AC-D24B-BD47-62589AAC7897}" presName="rootConnector" presStyleLbl="node2" presStyleIdx="4" presStyleCnt="6"/>
      <dgm:spPr/>
    </dgm:pt>
    <dgm:pt modelId="{7BBF7C05-8703-3F45-96F7-C725EC028976}" type="pres">
      <dgm:prSet presAssocID="{BE187A6E-F9AC-D24B-BD47-62589AAC7897}" presName="hierChild4" presStyleCnt="0"/>
      <dgm:spPr/>
    </dgm:pt>
    <dgm:pt modelId="{F1CE2C09-17B7-C742-88E3-F3E85A54CE0B}" type="pres">
      <dgm:prSet presAssocID="{BE187A6E-F9AC-D24B-BD47-62589AAC7897}" presName="hierChild5" presStyleCnt="0"/>
      <dgm:spPr/>
    </dgm:pt>
    <dgm:pt modelId="{4D44D365-7FB9-3C46-B163-2131B173891D}" type="pres">
      <dgm:prSet presAssocID="{A90C0231-CA26-5148-9961-531C6AFC573D}" presName="Name37" presStyleLbl="parChTrans1D2" presStyleIdx="5" presStyleCnt="6"/>
      <dgm:spPr/>
    </dgm:pt>
    <dgm:pt modelId="{D0D55B45-5437-784F-A0AB-A99925D3DE96}" type="pres">
      <dgm:prSet presAssocID="{4E985F64-92EB-3242-B970-B87C6BF439D0}" presName="hierRoot2" presStyleCnt="0">
        <dgm:presLayoutVars>
          <dgm:hierBranch val="init"/>
        </dgm:presLayoutVars>
      </dgm:prSet>
      <dgm:spPr/>
    </dgm:pt>
    <dgm:pt modelId="{E2399A4C-4637-E546-93AE-65717AD3E54E}" type="pres">
      <dgm:prSet presAssocID="{4E985F64-92EB-3242-B970-B87C6BF439D0}" presName="rootComposite" presStyleCnt="0"/>
      <dgm:spPr/>
    </dgm:pt>
    <dgm:pt modelId="{3FAF3AA5-4C20-0D4F-B32C-1F4244463629}" type="pres">
      <dgm:prSet presAssocID="{4E985F64-92EB-3242-B970-B87C6BF439D0}" presName="rootText" presStyleLbl="node2" presStyleIdx="5" presStyleCnt="6">
        <dgm:presLayoutVars>
          <dgm:chPref val="3"/>
        </dgm:presLayoutVars>
      </dgm:prSet>
      <dgm:spPr/>
    </dgm:pt>
    <dgm:pt modelId="{6C2DCAFF-0D33-5043-AFEF-96CCD2558C5B}" type="pres">
      <dgm:prSet presAssocID="{4E985F64-92EB-3242-B970-B87C6BF439D0}" presName="rootConnector" presStyleLbl="node2" presStyleIdx="5" presStyleCnt="6"/>
      <dgm:spPr/>
    </dgm:pt>
    <dgm:pt modelId="{22BD877A-EDF8-8142-B2F8-03E9394A4E7A}" type="pres">
      <dgm:prSet presAssocID="{4E985F64-92EB-3242-B970-B87C6BF439D0}" presName="hierChild4" presStyleCnt="0"/>
      <dgm:spPr/>
    </dgm:pt>
    <dgm:pt modelId="{4C454642-7192-D947-802F-E35A099AD63A}" type="pres">
      <dgm:prSet presAssocID="{4E985F64-92EB-3242-B970-B87C6BF439D0}" presName="hierChild5" presStyleCnt="0"/>
      <dgm:spPr/>
    </dgm:pt>
    <dgm:pt modelId="{935BCE53-F418-4445-9BBB-302BF5B8763D}" type="pres">
      <dgm:prSet presAssocID="{3E6BFED1-AA98-1949-A02D-5194E55386BE}" presName="hierChild3" presStyleCnt="0"/>
      <dgm:spPr/>
    </dgm:pt>
  </dgm:ptLst>
  <dgm:cxnLst>
    <dgm:cxn modelId="{FF50381D-4002-1D4C-B405-02E69607F974}" type="presOf" srcId="{3E6BFED1-AA98-1949-A02D-5194E55386BE}" destId="{5C4FB321-14EC-DF45-8313-6A989CA3810B}" srcOrd="0" destOrd="0" presId="urn:microsoft.com/office/officeart/2005/8/layout/orgChart1"/>
    <dgm:cxn modelId="{4B502A1F-ECED-AD4C-AD5A-5507FBA8C24F}" type="presOf" srcId="{84D6654A-BEB0-6A4B-956E-EF19C620C7BE}" destId="{636629BE-2E3E-CB4A-93E6-AA717C890914}" srcOrd="0" destOrd="0" presId="urn:microsoft.com/office/officeart/2005/8/layout/orgChart1"/>
    <dgm:cxn modelId="{7C1CD023-E024-9147-A934-E3332E41BD18}" srcId="{3E6BFED1-AA98-1949-A02D-5194E55386BE}" destId="{5E0E844C-CB62-B940-B7B8-DEC48872CE86}" srcOrd="2" destOrd="0" parTransId="{720CD483-0B05-984D-8170-AB15AD55E0CB}" sibTransId="{66995CEE-A57E-184D-BCD8-69F8AE454B88}"/>
    <dgm:cxn modelId="{BC393C3D-99AB-9844-A674-5E1E63CAA66F}" type="presOf" srcId="{3E6BFED1-AA98-1949-A02D-5194E55386BE}" destId="{0DF3A7E6-7712-7540-A410-316FC1AF38E0}" srcOrd="1" destOrd="0" presId="urn:microsoft.com/office/officeart/2005/8/layout/orgChart1"/>
    <dgm:cxn modelId="{56CE2842-8E7C-004D-9960-DB8BE54AFF0F}" type="presOf" srcId="{B54A5162-A578-4143-B157-C69470678AD5}" destId="{938B9356-C593-1B4C-8F65-C8D2DD4605C1}" srcOrd="0" destOrd="0" presId="urn:microsoft.com/office/officeart/2005/8/layout/orgChart1"/>
    <dgm:cxn modelId="{E2EC9D43-2C6B-194E-807F-F3D662EE558B}" type="presOf" srcId="{A90C0231-CA26-5148-9961-531C6AFC573D}" destId="{4D44D365-7FB9-3C46-B163-2131B173891D}" srcOrd="0" destOrd="0" presId="urn:microsoft.com/office/officeart/2005/8/layout/orgChart1"/>
    <dgm:cxn modelId="{D678E949-CF1D-C743-8C2D-BE0F99E69D7A}" type="presOf" srcId="{DAE7AF74-09D3-6346-8CE8-6FD6766772C0}" destId="{CD768563-FFF0-BA4F-BA4E-52D57011DA1D}" srcOrd="0" destOrd="0" presId="urn:microsoft.com/office/officeart/2005/8/layout/orgChart1"/>
    <dgm:cxn modelId="{C274D64B-8D3E-664B-B4B2-7C117902E53F}" srcId="{3E6BFED1-AA98-1949-A02D-5194E55386BE}" destId="{15546B97-A685-F345-A05A-65F4A889824F}" srcOrd="1" destOrd="0" parTransId="{DAE7AF74-09D3-6346-8CE8-6FD6766772C0}" sibTransId="{B8D0D107-6EA8-8142-8A4E-C86EBD512ED6}"/>
    <dgm:cxn modelId="{0CF96659-897D-C743-84BC-F30E40968469}" type="presOf" srcId="{4F804CBA-8D5D-DD49-898A-E91C212C1550}" destId="{C9C92187-CD72-354A-9AF6-B5EF41E969CF}" srcOrd="0" destOrd="0" presId="urn:microsoft.com/office/officeart/2005/8/layout/orgChart1"/>
    <dgm:cxn modelId="{AD5B476C-E39F-3046-9BC0-51B7733783AF}" type="presOf" srcId="{67946684-7B9A-C340-9DBD-C5EAF95FF1D0}" destId="{EB911F3F-6E3C-8646-81FD-069E182E0484}" srcOrd="0" destOrd="0" presId="urn:microsoft.com/office/officeart/2005/8/layout/orgChart1"/>
    <dgm:cxn modelId="{767CB072-3B4D-9742-98B5-9B80964A682A}" type="presOf" srcId="{5E0E844C-CB62-B940-B7B8-DEC48872CE86}" destId="{E3ED45AB-D46C-AF47-A57F-C82E993D21C0}" srcOrd="0" destOrd="0" presId="urn:microsoft.com/office/officeart/2005/8/layout/orgChart1"/>
    <dgm:cxn modelId="{A1969779-45B9-C34D-903E-B0705D0B7250}" type="presOf" srcId="{3F9BEFE4-24A1-1A48-80C8-5599535194B6}" destId="{7220CC5C-8B54-1046-A143-C375240F6138}" srcOrd="0" destOrd="0" presId="urn:microsoft.com/office/officeart/2005/8/layout/orgChart1"/>
    <dgm:cxn modelId="{01AED893-EEA9-B749-A21D-8E388F0F9703}" srcId="{3E6BFED1-AA98-1949-A02D-5194E55386BE}" destId="{BE187A6E-F9AC-D24B-BD47-62589AAC7897}" srcOrd="4" destOrd="0" parTransId="{B54A5162-A578-4143-B157-C69470678AD5}" sibTransId="{71F9AAED-2C7B-3145-9F85-29CC70555AC8}"/>
    <dgm:cxn modelId="{5DE314A3-4ACC-3A43-AEB1-FEBC63096557}" type="presOf" srcId="{4E985F64-92EB-3242-B970-B87C6BF439D0}" destId="{6C2DCAFF-0D33-5043-AFEF-96CCD2558C5B}" srcOrd="1" destOrd="0" presId="urn:microsoft.com/office/officeart/2005/8/layout/orgChart1"/>
    <dgm:cxn modelId="{8F6EA7A6-DB12-DB4B-889D-B0F10C27184E}" srcId="{84D6654A-BEB0-6A4B-956E-EF19C620C7BE}" destId="{3E6BFED1-AA98-1949-A02D-5194E55386BE}" srcOrd="0" destOrd="0" parTransId="{1D9D9306-8C3F-AD49-B25D-559BD8FA10CA}" sibTransId="{164E9482-4555-224A-B768-1F174A045888}"/>
    <dgm:cxn modelId="{FA5232B2-AF0B-CB44-B2CA-292F97B28358}" srcId="{3E6BFED1-AA98-1949-A02D-5194E55386BE}" destId="{82DC0CF5-A4D3-B348-9840-C5D019859DBD}" srcOrd="0" destOrd="0" parTransId="{67946684-7B9A-C340-9DBD-C5EAF95FF1D0}" sibTransId="{7C818FB0-B5DD-7D41-A41D-741DD184A0AE}"/>
    <dgm:cxn modelId="{45CA58B6-9511-2043-9315-7AEC0669E255}" type="presOf" srcId="{15546B97-A685-F345-A05A-65F4A889824F}" destId="{63209222-9574-8048-B709-38CA7C763284}" srcOrd="0" destOrd="0" presId="urn:microsoft.com/office/officeart/2005/8/layout/orgChart1"/>
    <dgm:cxn modelId="{87FF6BB9-F520-3A41-8804-A5F332450626}" type="presOf" srcId="{5E0E844C-CB62-B940-B7B8-DEC48872CE86}" destId="{A824EBB7-2F4E-E74F-9DD2-3720632D6DBC}" srcOrd="1" destOrd="0" presId="urn:microsoft.com/office/officeart/2005/8/layout/orgChart1"/>
    <dgm:cxn modelId="{FB7A13BF-4416-C64A-A245-1A2C02124818}" srcId="{3E6BFED1-AA98-1949-A02D-5194E55386BE}" destId="{4E985F64-92EB-3242-B970-B87C6BF439D0}" srcOrd="5" destOrd="0" parTransId="{A90C0231-CA26-5148-9961-531C6AFC573D}" sibTransId="{2504C68B-9849-124A-99F1-DC7684E8A882}"/>
    <dgm:cxn modelId="{BF012BC5-5495-FE4A-AFE9-E0D11A434BA4}" type="presOf" srcId="{82DC0CF5-A4D3-B348-9840-C5D019859DBD}" destId="{2DE89F17-79FB-4D4F-9BCC-3D6F29647480}" srcOrd="0" destOrd="0" presId="urn:microsoft.com/office/officeart/2005/8/layout/orgChart1"/>
    <dgm:cxn modelId="{9FF749CC-8354-7048-9732-D7AA8C4DCF47}" type="presOf" srcId="{4E985F64-92EB-3242-B970-B87C6BF439D0}" destId="{3FAF3AA5-4C20-0D4F-B32C-1F4244463629}" srcOrd="0" destOrd="0" presId="urn:microsoft.com/office/officeart/2005/8/layout/orgChart1"/>
    <dgm:cxn modelId="{319365CE-8749-2A4C-8B0A-C006F3F802E8}" type="presOf" srcId="{BE187A6E-F9AC-D24B-BD47-62589AAC7897}" destId="{7456EB71-CDB7-A144-B2AA-8C4659595303}" srcOrd="0" destOrd="0" presId="urn:microsoft.com/office/officeart/2005/8/layout/orgChart1"/>
    <dgm:cxn modelId="{01289EDC-DF49-3D40-ABDA-28DCC2FEA7F4}" type="presOf" srcId="{720CD483-0B05-984D-8170-AB15AD55E0CB}" destId="{C8742189-3990-A643-9342-946CA88CE34E}" srcOrd="0" destOrd="0" presId="urn:microsoft.com/office/officeart/2005/8/layout/orgChart1"/>
    <dgm:cxn modelId="{C07397DF-31A9-E549-930C-141351B40EFD}" type="presOf" srcId="{15546B97-A685-F345-A05A-65F4A889824F}" destId="{90A15279-55E5-8444-9DC2-A693CB7215F2}" srcOrd="1" destOrd="0" presId="urn:microsoft.com/office/officeart/2005/8/layout/orgChart1"/>
    <dgm:cxn modelId="{FCC7D8EE-0BB3-714A-8F1B-B1ED9C0DB910}" srcId="{3E6BFED1-AA98-1949-A02D-5194E55386BE}" destId="{4F804CBA-8D5D-DD49-898A-E91C212C1550}" srcOrd="3" destOrd="0" parTransId="{3F9BEFE4-24A1-1A48-80C8-5599535194B6}" sibTransId="{02ECF442-1938-654F-81EB-305883681025}"/>
    <dgm:cxn modelId="{FE25B6F0-07EA-1549-BE8E-E2835F131D21}" type="presOf" srcId="{82DC0CF5-A4D3-B348-9840-C5D019859DBD}" destId="{08AA9A00-4DEC-5F43-AEC8-32CB98AA2ABB}" srcOrd="1" destOrd="0" presId="urn:microsoft.com/office/officeart/2005/8/layout/orgChart1"/>
    <dgm:cxn modelId="{D42D62F9-F69C-4D42-8BA8-764643802977}" type="presOf" srcId="{4F804CBA-8D5D-DD49-898A-E91C212C1550}" destId="{C89883EC-931B-1844-B344-597108E5E4D9}" srcOrd="1" destOrd="0" presId="urn:microsoft.com/office/officeart/2005/8/layout/orgChart1"/>
    <dgm:cxn modelId="{A1F6BAFB-A7CA-7C47-A31F-F6461B3C63CB}" type="presOf" srcId="{BE187A6E-F9AC-D24B-BD47-62589AAC7897}" destId="{1FCD3D89-3E64-054F-89F6-E93131DC6DDE}" srcOrd="1" destOrd="0" presId="urn:microsoft.com/office/officeart/2005/8/layout/orgChart1"/>
    <dgm:cxn modelId="{FB1BBF82-FB6F-344B-B456-7F9043747C94}" type="presParOf" srcId="{636629BE-2E3E-CB4A-93E6-AA717C890914}" destId="{9F1217DB-9940-834D-A7FB-C20F896147F1}" srcOrd="0" destOrd="0" presId="urn:microsoft.com/office/officeart/2005/8/layout/orgChart1"/>
    <dgm:cxn modelId="{03267C3C-46BF-8E4D-9449-712CA985E40C}" type="presParOf" srcId="{9F1217DB-9940-834D-A7FB-C20F896147F1}" destId="{A7070D95-E6AE-2441-8DE6-6254C9AACFB6}" srcOrd="0" destOrd="0" presId="urn:microsoft.com/office/officeart/2005/8/layout/orgChart1"/>
    <dgm:cxn modelId="{D778A5C5-979E-334B-A1C0-24E0436B89CA}" type="presParOf" srcId="{A7070D95-E6AE-2441-8DE6-6254C9AACFB6}" destId="{5C4FB321-14EC-DF45-8313-6A989CA3810B}" srcOrd="0" destOrd="0" presId="urn:microsoft.com/office/officeart/2005/8/layout/orgChart1"/>
    <dgm:cxn modelId="{FC9B51FF-6774-F740-AB09-D06CF87AF4B5}" type="presParOf" srcId="{A7070D95-E6AE-2441-8DE6-6254C9AACFB6}" destId="{0DF3A7E6-7712-7540-A410-316FC1AF38E0}" srcOrd="1" destOrd="0" presId="urn:microsoft.com/office/officeart/2005/8/layout/orgChart1"/>
    <dgm:cxn modelId="{32399EFE-7A37-3443-8C5E-CA46470D68D6}" type="presParOf" srcId="{9F1217DB-9940-834D-A7FB-C20F896147F1}" destId="{0760D253-E95D-D744-9586-73102D2189FD}" srcOrd="1" destOrd="0" presId="urn:microsoft.com/office/officeart/2005/8/layout/orgChart1"/>
    <dgm:cxn modelId="{73AB6D38-2BB3-C046-A753-EE358BE26BAD}" type="presParOf" srcId="{0760D253-E95D-D744-9586-73102D2189FD}" destId="{EB911F3F-6E3C-8646-81FD-069E182E0484}" srcOrd="0" destOrd="0" presId="urn:microsoft.com/office/officeart/2005/8/layout/orgChart1"/>
    <dgm:cxn modelId="{BCEA321B-7D50-2540-A408-4865EC414140}" type="presParOf" srcId="{0760D253-E95D-D744-9586-73102D2189FD}" destId="{E83C14FB-DBE3-044F-9834-EC7A061DF879}" srcOrd="1" destOrd="0" presId="urn:microsoft.com/office/officeart/2005/8/layout/orgChart1"/>
    <dgm:cxn modelId="{BED26608-8527-4146-9FF4-C1B9320D0BBD}" type="presParOf" srcId="{E83C14FB-DBE3-044F-9834-EC7A061DF879}" destId="{219DA9B0-DAE0-3D48-8C1D-98AE77527F3C}" srcOrd="0" destOrd="0" presId="urn:microsoft.com/office/officeart/2005/8/layout/orgChart1"/>
    <dgm:cxn modelId="{5D3B37F9-B458-434D-BDD4-49CFCF6C015F}" type="presParOf" srcId="{219DA9B0-DAE0-3D48-8C1D-98AE77527F3C}" destId="{2DE89F17-79FB-4D4F-9BCC-3D6F29647480}" srcOrd="0" destOrd="0" presId="urn:microsoft.com/office/officeart/2005/8/layout/orgChart1"/>
    <dgm:cxn modelId="{A375724F-58E4-5C4F-947F-BDF2F669E91E}" type="presParOf" srcId="{219DA9B0-DAE0-3D48-8C1D-98AE77527F3C}" destId="{08AA9A00-4DEC-5F43-AEC8-32CB98AA2ABB}" srcOrd="1" destOrd="0" presId="urn:microsoft.com/office/officeart/2005/8/layout/orgChart1"/>
    <dgm:cxn modelId="{46D41131-7A28-ED4F-9D06-1FA611F8E830}" type="presParOf" srcId="{E83C14FB-DBE3-044F-9834-EC7A061DF879}" destId="{0284F3BC-2305-A24A-89A5-077AED2755E8}" srcOrd="1" destOrd="0" presId="urn:microsoft.com/office/officeart/2005/8/layout/orgChart1"/>
    <dgm:cxn modelId="{DF421981-E28A-0444-A772-064B93889393}" type="presParOf" srcId="{E83C14FB-DBE3-044F-9834-EC7A061DF879}" destId="{0492DFAA-337B-2F47-B818-ED9EB2FA9718}" srcOrd="2" destOrd="0" presId="urn:microsoft.com/office/officeart/2005/8/layout/orgChart1"/>
    <dgm:cxn modelId="{9AD23ED6-4FB4-FB48-A17A-6BBBAB23005A}" type="presParOf" srcId="{0760D253-E95D-D744-9586-73102D2189FD}" destId="{CD768563-FFF0-BA4F-BA4E-52D57011DA1D}" srcOrd="2" destOrd="0" presId="urn:microsoft.com/office/officeart/2005/8/layout/orgChart1"/>
    <dgm:cxn modelId="{CC8288BA-8A00-8947-AF58-4AA66796C2DE}" type="presParOf" srcId="{0760D253-E95D-D744-9586-73102D2189FD}" destId="{B121DACE-2C29-064E-B98A-38566AD54DD3}" srcOrd="3" destOrd="0" presId="urn:microsoft.com/office/officeart/2005/8/layout/orgChart1"/>
    <dgm:cxn modelId="{013DFF54-BFF8-8448-AEC2-142A4D70D9F8}" type="presParOf" srcId="{B121DACE-2C29-064E-B98A-38566AD54DD3}" destId="{BFC9E7E0-D70A-694A-95D6-20B3507D3268}" srcOrd="0" destOrd="0" presId="urn:microsoft.com/office/officeart/2005/8/layout/orgChart1"/>
    <dgm:cxn modelId="{C5706B24-8D9C-0C43-949A-222FCC7A52B4}" type="presParOf" srcId="{BFC9E7E0-D70A-694A-95D6-20B3507D3268}" destId="{63209222-9574-8048-B709-38CA7C763284}" srcOrd="0" destOrd="0" presId="urn:microsoft.com/office/officeart/2005/8/layout/orgChart1"/>
    <dgm:cxn modelId="{8EBE381A-E3B5-6344-8206-DA15BE6F0D8A}" type="presParOf" srcId="{BFC9E7E0-D70A-694A-95D6-20B3507D3268}" destId="{90A15279-55E5-8444-9DC2-A693CB7215F2}" srcOrd="1" destOrd="0" presId="urn:microsoft.com/office/officeart/2005/8/layout/orgChart1"/>
    <dgm:cxn modelId="{FB70C09A-9773-3541-8CF7-D1235570733C}" type="presParOf" srcId="{B121DACE-2C29-064E-B98A-38566AD54DD3}" destId="{63F9094E-8071-D84D-96D8-2F9018C3828C}" srcOrd="1" destOrd="0" presId="urn:microsoft.com/office/officeart/2005/8/layout/orgChart1"/>
    <dgm:cxn modelId="{0AB1CAB7-2691-7743-8C65-C1E3A5984AA5}" type="presParOf" srcId="{B121DACE-2C29-064E-B98A-38566AD54DD3}" destId="{D9302062-580B-1143-BD9C-AA0424E83C5E}" srcOrd="2" destOrd="0" presId="urn:microsoft.com/office/officeart/2005/8/layout/orgChart1"/>
    <dgm:cxn modelId="{9B46D4BB-EE45-CB43-8034-D5EA1B2FE100}" type="presParOf" srcId="{0760D253-E95D-D744-9586-73102D2189FD}" destId="{C8742189-3990-A643-9342-946CA88CE34E}" srcOrd="4" destOrd="0" presId="urn:microsoft.com/office/officeart/2005/8/layout/orgChart1"/>
    <dgm:cxn modelId="{FD5072ED-2D20-8844-A0EC-9B8B6B53854D}" type="presParOf" srcId="{0760D253-E95D-D744-9586-73102D2189FD}" destId="{BE30F203-A3BD-7841-9E76-3C7E0C46DB4C}" srcOrd="5" destOrd="0" presId="urn:microsoft.com/office/officeart/2005/8/layout/orgChart1"/>
    <dgm:cxn modelId="{822FE03E-0362-C34D-8E40-F5DE93A2E552}" type="presParOf" srcId="{BE30F203-A3BD-7841-9E76-3C7E0C46DB4C}" destId="{7D9451CC-200C-9840-9E33-55FCA91D9BEF}" srcOrd="0" destOrd="0" presId="urn:microsoft.com/office/officeart/2005/8/layout/orgChart1"/>
    <dgm:cxn modelId="{ACC5ADBE-A914-BA43-996F-0B346B1417A4}" type="presParOf" srcId="{7D9451CC-200C-9840-9E33-55FCA91D9BEF}" destId="{E3ED45AB-D46C-AF47-A57F-C82E993D21C0}" srcOrd="0" destOrd="0" presId="urn:microsoft.com/office/officeart/2005/8/layout/orgChart1"/>
    <dgm:cxn modelId="{953A1FD9-CBE0-5B4D-B697-72FB3CB989E4}" type="presParOf" srcId="{7D9451CC-200C-9840-9E33-55FCA91D9BEF}" destId="{A824EBB7-2F4E-E74F-9DD2-3720632D6DBC}" srcOrd="1" destOrd="0" presId="urn:microsoft.com/office/officeart/2005/8/layout/orgChart1"/>
    <dgm:cxn modelId="{B9FB4247-1032-EE43-AE2C-0BE76555BE7F}" type="presParOf" srcId="{BE30F203-A3BD-7841-9E76-3C7E0C46DB4C}" destId="{0EB496CA-CB17-224E-865D-7E7B743E078E}" srcOrd="1" destOrd="0" presId="urn:microsoft.com/office/officeart/2005/8/layout/orgChart1"/>
    <dgm:cxn modelId="{2E37266A-7245-5544-B8A1-21D7CFFC943B}" type="presParOf" srcId="{BE30F203-A3BD-7841-9E76-3C7E0C46DB4C}" destId="{2E0DA900-4330-A240-84ED-84228F9E71D7}" srcOrd="2" destOrd="0" presId="urn:microsoft.com/office/officeart/2005/8/layout/orgChart1"/>
    <dgm:cxn modelId="{B4A0093B-C5B7-AF46-8A0C-2660AC4F583B}" type="presParOf" srcId="{0760D253-E95D-D744-9586-73102D2189FD}" destId="{7220CC5C-8B54-1046-A143-C375240F6138}" srcOrd="6" destOrd="0" presId="urn:microsoft.com/office/officeart/2005/8/layout/orgChart1"/>
    <dgm:cxn modelId="{ED2AA1C5-AFC5-1B46-858D-F38B284B4921}" type="presParOf" srcId="{0760D253-E95D-D744-9586-73102D2189FD}" destId="{9F8DCB9B-16B7-AB42-B398-CAC8E10BB24F}" srcOrd="7" destOrd="0" presId="urn:microsoft.com/office/officeart/2005/8/layout/orgChart1"/>
    <dgm:cxn modelId="{29E67423-C573-5342-BAD7-F4C27A6A69C0}" type="presParOf" srcId="{9F8DCB9B-16B7-AB42-B398-CAC8E10BB24F}" destId="{8D9F8577-DB08-984D-9E83-63CA6291F03C}" srcOrd="0" destOrd="0" presId="urn:microsoft.com/office/officeart/2005/8/layout/orgChart1"/>
    <dgm:cxn modelId="{9C9699CE-B719-B94C-9DC1-904520F17E6A}" type="presParOf" srcId="{8D9F8577-DB08-984D-9E83-63CA6291F03C}" destId="{C9C92187-CD72-354A-9AF6-B5EF41E969CF}" srcOrd="0" destOrd="0" presId="urn:microsoft.com/office/officeart/2005/8/layout/orgChart1"/>
    <dgm:cxn modelId="{3495FC9D-A631-DA40-9F6F-F957A700A77F}" type="presParOf" srcId="{8D9F8577-DB08-984D-9E83-63CA6291F03C}" destId="{C89883EC-931B-1844-B344-597108E5E4D9}" srcOrd="1" destOrd="0" presId="urn:microsoft.com/office/officeart/2005/8/layout/orgChart1"/>
    <dgm:cxn modelId="{2B56DED1-589A-6E4A-84BF-22A35732CDC6}" type="presParOf" srcId="{9F8DCB9B-16B7-AB42-B398-CAC8E10BB24F}" destId="{B7DEF07F-2A77-CD40-85BB-29FC4A8B89FF}" srcOrd="1" destOrd="0" presId="urn:microsoft.com/office/officeart/2005/8/layout/orgChart1"/>
    <dgm:cxn modelId="{5D0DC590-347A-314A-B66A-C357B02A245E}" type="presParOf" srcId="{9F8DCB9B-16B7-AB42-B398-CAC8E10BB24F}" destId="{5582F4D4-2BBD-0348-91F4-60135FE1E865}" srcOrd="2" destOrd="0" presId="urn:microsoft.com/office/officeart/2005/8/layout/orgChart1"/>
    <dgm:cxn modelId="{E5A61525-9AC5-CF41-AE19-3C59264015CE}" type="presParOf" srcId="{0760D253-E95D-D744-9586-73102D2189FD}" destId="{938B9356-C593-1B4C-8F65-C8D2DD4605C1}" srcOrd="8" destOrd="0" presId="urn:microsoft.com/office/officeart/2005/8/layout/orgChart1"/>
    <dgm:cxn modelId="{FDBE838F-9103-FB4A-8969-D25E34C54433}" type="presParOf" srcId="{0760D253-E95D-D744-9586-73102D2189FD}" destId="{4622B831-5BCD-6F48-A3FE-E267BBDDD264}" srcOrd="9" destOrd="0" presId="urn:microsoft.com/office/officeart/2005/8/layout/orgChart1"/>
    <dgm:cxn modelId="{FA57D910-FF79-AB48-AE2E-0CC7F431581F}" type="presParOf" srcId="{4622B831-5BCD-6F48-A3FE-E267BBDDD264}" destId="{1069B38F-CDF4-384F-9AAB-05DCCAEB057B}" srcOrd="0" destOrd="0" presId="urn:microsoft.com/office/officeart/2005/8/layout/orgChart1"/>
    <dgm:cxn modelId="{7F38FA6D-8C43-2545-8CBA-9C3E99327A67}" type="presParOf" srcId="{1069B38F-CDF4-384F-9AAB-05DCCAEB057B}" destId="{7456EB71-CDB7-A144-B2AA-8C4659595303}" srcOrd="0" destOrd="0" presId="urn:microsoft.com/office/officeart/2005/8/layout/orgChart1"/>
    <dgm:cxn modelId="{2F3AF49B-F8E3-DA4A-A1EA-1F3B1DDDE445}" type="presParOf" srcId="{1069B38F-CDF4-384F-9AAB-05DCCAEB057B}" destId="{1FCD3D89-3E64-054F-89F6-E93131DC6DDE}" srcOrd="1" destOrd="0" presId="urn:microsoft.com/office/officeart/2005/8/layout/orgChart1"/>
    <dgm:cxn modelId="{ADE3970A-E85C-AC49-B0AB-A5B9247EB458}" type="presParOf" srcId="{4622B831-5BCD-6F48-A3FE-E267BBDDD264}" destId="{7BBF7C05-8703-3F45-96F7-C725EC028976}" srcOrd="1" destOrd="0" presId="urn:microsoft.com/office/officeart/2005/8/layout/orgChart1"/>
    <dgm:cxn modelId="{756A3306-0BA9-1E4C-A257-3B03DF9AAAB0}" type="presParOf" srcId="{4622B831-5BCD-6F48-A3FE-E267BBDDD264}" destId="{F1CE2C09-17B7-C742-88E3-F3E85A54CE0B}" srcOrd="2" destOrd="0" presId="urn:microsoft.com/office/officeart/2005/8/layout/orgChart1"/>
    <dgm:cxn modelId="{675CEA69-AC96-724A-A42D-469795847B4D}" type="presParOf" srcId="{0760D253-E95D-D744-9586-73102D2189FD}" destId="{4D44D365-7FB9-3C46-B163-2131B173891D}" srcOrd="10" destOrd="0" presId="urn:microsoft.com/office/officeart/2005/8/layout/orgChart1"/>
    <dgm:cxn modelId="{3CA78CF5-478C-DD45-82D1-C8CF3A4E5D61}" type="presParOf" srcId="{0760D253-E95D-D744-9586-73102D2189FD}" destId="{D0D55B45-5437-784F-A0AB-A99925D3DE96}" srcOrd="11" destOrd="0" presId="urn:microsoft.com/office/officeart/2005/8/layout/orgChart1"/>
    <dgm:cxn modelId="{2FAA7003-5997-884B-9C9D-C41BCD70F9FB}" type="presParOf" srcId="{D0D55B45-5437-784F-A0AB-A99925D3DE96}" destId="{E2399A4C-4637-E546-93AE-65717AD3E54E}" srcOrd="0" destOrd="0" presId="urn:microsoft.com/office/officeart/2005/8/layout/orgChart1"/>
    <dgm:cxn modelId="{DE8C7118-F36C-0543-9BE8-76FDF1298DF8}" type="presParOf" srcId="{E2399A4C-4637-E546-93AE-65717AD3E54E}" destId="{3FAF3AA5-4C20-0D4F-B32C-1F4244463629}" srcOrd="0" destOrd="0" presId="urn:microsoft.com/office/officeart/2005/8/layout/orgChart1"/>
    <dgm:cxn modelId="{BDED9ED6-7FBE-684C-8389-E42A3345717F}" type="presParOf" srcId="{E2399A4C-4637-E546-93AE-65717AD3E54E}" destId="{6C2DCAFF-0D33-5043-AFEF-96CCD2558C5B}" srcOrd="1" destOrd="0" presId="urn:microsoft.com/office/officeart/2005/8/layout/orgChart1"/>
    <dgm:cxn modelId="{9ABB8BCF-A966-EE4B-8333-0CAB3AA71157}" type="presParOf" srcId="{D0D55B45-5437-784F-A0AB-A99925D3DE96}" destId="{22BD877A-EDF8-8142-B2F8-03E9394A4E7A}" srcOrd="1" destOrd="0" presId="urn:microsoft.com/office/officeart/2005/8/layout/orgChart1"/>
    <dgm:cxn modelId="{61DA1AFA-F976-DC46-AAFE-0363EB97C2C2}" type="presParOf" srcId="{D0D55B45-5437-784F-A0AB-A99925D3DE96}" destId="{4C454642-7192-D947-802F-E35A099AD63A}" srcOrd="2" destOrd="0" presId="urn:microsoft.com/office/officeart/2005/8/layout/orgChart1"/>
    <dgm:cxn modelId="{50A27948-E889-9D49-909B-BBDA6075C444}" type="presParOf" srcId="{9F1217DB-9940-834D-A7FB-C20F896147F1}" destId="{935BCE53-F418-4445-9BBB-302BF5B876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CCD88-4D3E-754A-B76E-33EB669FF695}">
      <dsp:nvSpPr>
        <dsp:cNvPr id="0" name=""/>
        <dsp:cNvSpPr/>
      </dsp:nvSpPr>
      <dsp:spPr>
        <a:xfrm>
          <a:off x="768117" y="0"/>
          <a:ext cx="8705326" cy="3083577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83F54-D7A3-2340-890F-336183E57627}">
      <dsp:nvSpPr>
        <dsp:cNvPr id="0" name=""/>
        <dsp:cNvSpPr/>
      </dsp:nvSpPr>
      <dsp:spPr>
        <a:xfrm>
          <a:off x="125" y="925073"/>
          <a:ext cx="1498728" cy="123343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Installed capacity  (July 2023)</a:t>
          </a:r>
        </a:p>
      </dsp:txBody>
      <dsp:txXfrm>
        <a:off x="60336" y="985284"/>
        <a:ext cx="1378306" cy="1113009"/>
      </dsp:txXfrm>
    </dsp:sp>
    <dsp:sp modelId="{6C79C8AB-41CD-3A4A-824F-ADF7D156219E}">
      <dsp:nvSpPr>
        <dsp:cNvPr id="0" name=""/>
        <dsp:cNvSpPr/>
      </dsp:nvSpPr>
      <dsp:spPr>
        <a:xfrm>
          <a:off x="1748641" y="925073"/>
          <a:ext cx="1498728" cy="123343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Capacity under implementation </a:t>
          </a:r>
        </a:p>
      </dsp:txBody>
      <dsp:txXfrm>
        <a:off x="1808852" y="985284"/>
        <a:ext cx="1378306" cy="1113009"/>
      </dsp:txXfrm>
    </dsp:sp>
    <dsp:sp modelId="{16E064D7-DBB9-BA4B-9AEF-2C9A74CD3CB3}">
      <dsp:nvSpPr>
        <dsp:cNvPr id="0" name=""/>
        <dsp:cNvSpPr/>
      </dsp:nvSpPr>
      <dsp:spPr>
        <a:xfrm>
          <a:off x="3497158" y="925073"/>
          <a:ext cx="1498728" cy="123343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Capacity under tendering</a:t>
          </a:r>
          <a:endParaRPr lang="en-GB" sz="1600" kern="1200" dirty="0">
            <a:solidFill>
              <a:schemeClr val="tx2">
                <a:lumMod val="25000"/>
              </a:schemeClr>
            </a:solidFill>
            <a:latin typeface="Oswald" pitchFamily="2" charset="77"/>
          </a:endParaRPr>
        </a:p>
      </dsp:txBody>
      <dsp:txXfrm>
        <a:off x="3557369" y="985284"/>
        <a:ext cx="1378306" cy="1113009"/>
      </dsp:txXfrm>
    </dsp:sp>
    <dsp:sp modelId="{A36C49AC-F731-244C-A42A-5323C03A17D9}">
      <dsp:nvSpPr>
        <dsp:cNvPr id="0" name=""/>
        <dsp:cNvSpPr/>
      </dsp:nvSpPr>
      <dsp:spPr>
        <a:xfrm>
          <a:off x="5245674" y="925073"/>
          <a:ext cx="1498728" cy="123343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Capacity development to be initiated</a:t>
          </a:r>
        </a:p>
      </dsp:txBody>
      <dsp:txXfrm>
        <a:off x="5305885" y="985284"/>
        <a:ext cx="1378306" cy="1113009"/>
      </dsp:txXfrm>
    </dsp:sp>
    <dsp:sp modelId="{2DE9173A-2AFD-614A-8910-4D4E1A767590}">
      <dsp:nvSpPr>
        <dsp:cNvPr id="0" name=""/>
        <dsp:cNvSpPr/>
      </dsp:nvSpPr>
      <dsp:spPr>
        <a:xfrm>
          <a:off x="6994191" y="925073"/>
          <a:ext cx="1498728" cy="123343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Target of 500 GW by 2030</a:t>
          </a:r>
        </a:p>
      </dsp:txBody>
      <dsp:txXfrm>
        <a:off x="7054402" y="985284"/>
        <a:ext cx="1378306" cy="1113009"/>
      </dsp:txXfrm>
    </dsp:sp>
    <dsp:sp modelId="{2C4B742C-E4E4-A841-959D-E979139F768D}">
      <dsp:nvSpPr>
        <dsp:cNvPr id="0" name=""/>
        <dsp:cNvSpPr/>
      </dsp:nvSpPr>
      <dsp:spPr>
        <a:xfrm>
          <a:off x="8742707" y="925073"/>
          <a:ext cx="1498728" cy="123343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>
                  <a:lumMod val="25000"/>
                </a:schemeClr>
              </a:solidFill>
              <a:latin typeface="Oswald" pitchFamily="2" charset="77"/>
            </a:rPr>
            <a:t>Requirement of 2500-3000 GW by 2050</a:t>
          </a:r>
        </a:p>
      </dsp:txBody>
      <dsp:txXfrm>
        <a:off x="8802918" y="985284"/>
        <a:ext cx="1378306" cy="1113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E495E-6D37-4A3B-ACD2-74940BFD65A0}">
      <dsp:nvSpPr>
        <dsp:cNvPr id="0" name=""/>
        <dsp:cNvSpPr/>
      </dsp:nvSpPr>
      <dsp:spPr>
        <a:xfrm>
          <a:off x="239591" y="472885"/>
          <a:ext cx="1349982" cy="1349982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E5C6C-E944-4754-9506-795973B8FE81}">
      <dsp:nvSpPr>
        <dsp:cNvPr id="0" name=""/>
        <dsp:cNvSpPr/>
      </dsp:nvSpPr>
      <dsp:spPr>
        <a:xfrm>
          <a:off x="523087" y="756381"/>
          <a:ext cx="782989" cy="7829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CBA32-09EF-4C3B-BE38-2D5F54E061B4}">
      <dsp:nvSpPr>
        <dsp:cNvPr id="0" name=""/>
        <dsp:cNvSpPr/>
      </dsp:nvSpPr>
      <dsp:spPr>
        <a:xfrm>
          <a:off x="1878855" y="472885"/>
          <a:ext cx="3182101" cy="1349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Oswald" pitchFamily="2" charset="77"/>
            </a:rPr>
            <a:t>What will be the role of REDAs beyond traditional scope of work (MNRE and state scheme implementation)?</a:t>
          </a:r>
          <a:endParaRPr lang="en-US" sz="1800" kern="1200">
            <a:latin typeface="Oswald" pitchFamily="2" charset="77"/>
          </a:endParaRPr>
        </a:p>
      </dsp:txBody>
      <dsp:txXfrm>
        <a:off x="1878855" y="472885"/>
        <a:ext cx="3182101" cy="1349982"/>
      </dsp:txXfrm>
    </dsp:sp>
    <dsp:sp modelId="{3A2850B8-A857-43A3-8D0A-7516F29646E5}">
      <dsp:nvSpPr>
        <dsp:cNvPr id="0" name=""/>
        <dsp:cNvSpPr/>
      </dsp:nvSpPr>
      <dsp:spPr>
        <a:xfrm>
          <a:off x="5615414" y="472885"/>
          <a:ext cx="1349982" cy="1349982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7157B-CB81-497E-95A6-3C8935A0E78E}">
      <dsp:nvSpPr>
        <dsp:cNvPr id="0" name=""/>
        <dsp:cNvSpPr/>
      </dsp:nvSpPr>
      <dsp:spPr>
        <a:xfrm>
          <a:off x="5898910" y="756381"/>
          <a:ext cx="782989" cy="7829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ADA2A-B415-471F-8F47-7F682FA0B210}">
      <dsp:nvSpPr>
        <dsp:cNvPr id="0" name=""/>
        <dsp:cNvSpPr/>
      </dsp:nvSpPr>
      <dsp:spPr>
        <a:xfrm>
          <a:off x="7254678" y="472885"/>
          <a:ext cx="3182101" cy="1349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Oswald" pitchFamily="2" charset="77"/>
            </a:rPr>
            <a:t>What needs to be done to strengthen REDAs of low-RE states?</a:t>
          </a:r>
          <a:endParaRPr lang="en-US" sz="1800" kern="1200">
            <a:latin typeface="Oswald" pitchFamily="2" charset="77"/>
          </a:endParaRPr>
        </a:p>
      </dsp:txBody>
      <dsp:txXfrm>
        <a:off x="7254678" y="472885"/>
        <a:ext cx="3182101" cy="1349982"/>
      </dsp:txXfrm>
    </dsp:sp>
    <dsp:sp modelId="{B5E06A43-64E0-4500-8111-8B77F26F56AA}">
      <dsp:nvSpPr>
        <dsp:cNvPr id="0" name=""/>
        <dsp:cNvSpPr/>
      </dsp:nvSpPr>
      <dsp:spPr>
        <a:xfrm>
          <a:off x="239591" y="2569584"/>
          <a:ext cx="1349982" cy="1349982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6216B-53F5-4CC7-9855-F1CB53646035}">
      <dsp:nvSpPr>
        <dsp:cNvPr id="0" name=""/>
        <dsp:cNvSpPr/>
      </dsp:nvSpPr>
      <dsp:spPr>
        <a:xfrm>
          <a:off x="523087" y="2853080"/>
          <a:ext cx="782989" cy="7829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8363B-5AD4-4A1C-8D4C-B4B5E5BC21DA}">
      <dsp:nvSpPr>
        <dsp:cNvPr id="0" name=""/>
        <dsp:cNvSpPr/>
      </dsp:nvSpPr>
      <dsp:spPr>
        <a:xfrm>
          <a:off x="1878855" y="2569584"/>
          <a:ext cx="3182101" cy="1349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Oswald" pitchFamily="2" charset="77"/>
            </a:rPr>
            <a:t>What are the national and state policies needed for balanced RE growth?</a:t>
          </a:r>
          <a:endParaRPr lang="en-US" sz="1800" kern="1200">
            <a:latin typeface="Oswald" pitchFamily="2" charset="77"/>
          </a:endParaRPr>
        </a:p>
      </dsp:txBody>
      <dsp:txXfrm>
        <a:off x="1878855" y="2569584"/>
        <a:ext cx="3182101" cy="1349982"/>
      </dsp:txXfrm>
    </dsp:sp>
    <dsp:sp modelId="{C8C88CCB-7434-45BA-911F-7C777798A07F}">
      <dsp:nvSpPr>
        <dsp:cNvPr id="0" name=""/>
        <dsp:cNvSpPr/>
      </dsp:nvSpPr>
      <dsp:spPr>
        <a:xfrm>
          <a:off x="5615414" y="2569584"/>
          <a:ext cx="1349982" cy="1349982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593A5-D0E4-47F9-B323-28A6EF39DDA8}">
      <dsp:nvSpPr>
        <dsp:cNvPr id="0" name=""/>
        <dsp:cNvSpPr/>
      </dsp:nvSpPr>
      <dsp:spPr>
        <a:xfrm>
          <a:off x="5898910" y="2853080"/>
          <a:ext cx="782989" cy="7829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25961-B4A3-49EA-ABAA-D3D50DFC96FC}">
      <dsp:nvSpPr>
        <dsp:cNvPr id="0" name=""/>
        <dsp:cNvSpPr/>
      </dsp:nvSpPr>
      <dsp:spPr>
        <a:xfrm>
          <a:off x="7254678" y="2569584"/>
          <a:ext cx="3182101" cy="1349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Oswald" pitchFamily="2" charset="77"/>
            </a:rPr>
            <a:t>What reforms are needed in the national and state policies to meet the massive RE growth targets?</a:t>
          </a:r>
          <a:endParaRPr lang="en-US" sz="1800" kern="1200">
            <a:latin typeface="Oswald" pitchFamily="2" charset="77"/>
          </a:endParaRPr>
        </a:p>
      </dsp:txBody>
      <dsp:txXfrm>
        <a:off x="7254678" y="2569584"/>
        <a:ext cx="3182101" cy="1349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4D365-7FB9-3C46-B163-2131B173891D}">
      <dsp:nvSpPr>
        <dsp:cNvPr id="0" name=""/>
        <dsp:cNvSpPr/>
      </dsp:nvSpPr>
      <dsp:spPr>
        <a:xfrm>
          <a:off x="5328534" y="1438752"/>
          <a:ext cx="4569818" cy="317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21"/>
              </a:lnTo>
              <a:lnTo>
                <a:pt x="4569818" y="158621"/>
              </a:lnTo>
              <a:lnTo>
                <a:pt x="4569818" y="3172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B9356-C593-1B4C-8F65-C8D2DD4605C1}">
      <dsp:nvSpPr>
        <dsp:cNvPr id="0" name=""/>
        <dsp:cNvSpPr/>
      </dsp:nvSpPr>
      <dsp:spPr>
        <a:xfrm>
          <a:off x="5328534" y="1438752"/>
          <a:ext cx="2741891" cy="317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21"/>
              </a:lnTo>
              <a:lnTo>
                <a:pt x="2741891" y="158621"/>
              </a:lnTo>
              <a:lnTo>
                <a:pt x="2741891" y="3172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0CC5C-8B54-1046-A143-C375240F6138}">
      <dsp:nvSpPr>
        <dsp:cNvPr id="0" name=""/>
        <dsp:cNvSpPr/>
      </dsp:nvSpPr>
      <dsp:spPr>
        <a:xfrm>
          <a:off x="5328534" y="1438752"/>
          <a:ext cx="913963" cy="317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21"/>
              </a:lnTo>
              <a:lnTo>
                <a:pt x="913963" y="158621"/>
              </a:lnTo>
              <a:lnTo>
                <a:pt x="913963" y="3172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42189-3990-A643-9342-946CA88CE34E}">
      <dsp:nvSpPr>
        <dsp:cNvPr id="0" name=""/>
        <dsp:cNvSpPr/>
      </dsp:nvSpPr>
      <dsp:spPr>
        <a:xfrm>
          <a:off x="4414570" y="1438752"/>
          <a:ext cx="913963" cy="317243"/>
        </a:xfrm>
        <a:custGeom>
          <a:avLst/>
          <a:gdLst/>
          <a:ahLst/>
          <a:cxnLst/>
          <a:rect l="0" t="0" r="0" b="0"/>
          <a:pathLst>
            <a:path>
              <a:moveTo>
                <a:pt x="913963" y="0"/>
              </a:moveTo>
              <a:lnTo>
                <a:pt x="913963" y="158621"/>
              </a:lnTo>
              <a:lnTo>
                <a:pt x="0" y="158621"/>
              </a:lnTo>
              <a:lnTo>
                <a:pt x="0" y="3172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68563-FFF0-BA4F-BA4E-52D57011DA1D}">
      <dsp:nvSpPr>
        <dsp:cNvPr id="0" name=""/>
        <dsp:cNvSpPr/>
      </dsp:nvSpPr>
      <dsp:spPr>
        <a:xfrm>
          <a:off x="2586643" y="1438752"/>
          <a:ext cx="2741891" cy="317243"/>
        </a:xfrm>
        <a:custGeom>
          <a:avLst/>
          <a:gdLst/>
          <a:ahLst/>
          <a:cxnLst/>
          <a:rect l="0" t="0" r="0" b="0"/>
          <a:pathLst>
            <a:path>
              <a:moveTo>
                <a:pt x="2741891" y="0"/>
              </a:moveTo>
              <a:lnTo>
                <a:pt x="2741891" y="158621"/>
              </a:lnTo>
              <a:lnTo>
                <a:pt x="0" y="158621"/>
              </a:lnTo>
              <a:lnTo>
                <a:pt x="0" y="3172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11F3F-6E3C-8646-81FD-069E182E0484}">
      <dsp:nvSpPr>
        <dsp:cNvPr id="0" name=""/>
        <dsp:cNvSpPr/>
      </dsp:nvSpPr>
      <dsp:spPr>
        <a:xfrm>
          <a:off x="758716" y="1438752"/>
          <a:ext cx="4569818" cy="317243"/>
        </a:xfrm>
        <a:custGeom>
          <a:avLst/>
          <a:gdLst/>
          <a:ahLst/>
          <a:cxnLst/>
          <a:rect l="0" t="0" r="0" b="0"/>
          <a:pathLst>
            <a:path>
              <a:moveTo>
                <a:pt x="4569818" y="0"/>
              </a:moveTo>
              <a:lnTo>
                <a:pt x="4569818" y="158621"/>
              </a:lnTo>
              <a:lnTo>
                <a:pt x="0" y="158621"/>
              </a:lnTo>
              <a:lnTo>
                <a:pt x="0" y="3172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FB321-14EC-DF45-8313-6A989CA3810B}">
      <dsp:nvSpPr>
        <dsp:cNvPr id="0" name=""/>
        <dsp:cNvSpPr/>
      </dsp:nvSpPr>
      <dsp:spPr>
        <a:xfrm>
          <a:off x="4573192" y="683410"/>
          <a:ext cx="1510683" cy="755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swald" pitchFamily="2" charset="77"/>
            </a:rPr>
            <a:t>Agenda </a:t>
          </a:r>
        </a:p>
      </dsp:txBody>
      <dsp:txXfrm>
        <a:off x="4573192" y="683410"/>
        <a:ext cx="1510683" cy="755341"/>
      </dsp:txXfrm>
    </dsp:sp>
    <dsp:sp modelId="{2DE89F17-79FB-4D4F-9BCC-3D6F29647480}">
      <dsp:nvSpPr>
        <dsp:cNvPr id="0" name=""/>
        <dsp:cNvSpPr/>
      </dsp:nvSpPr>
      <dsp:spPr>
        <a:xfrm>
          <a:off x="3374" y="1755996"/>
          <a:ext cx="1510683" cy="755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b="0" kern="1200" dirty="0">
              <a:latin typeface="Oswald" pitchFamily="2" charset="77"/>
            </a:rPr>
            <a:t>Session 1: </a:t>
          </a:r>
          <a:r>
            <a:rPr lang="en-GB" sz="1400" kern="1200" dirty="0">
              <a:latin typeface="Oswald" pitchFamily="2" charset="77"/>
            </a:rPr>
            <a:t>Inaugural </a:t>
          </a:r>
        </a:p>
      </dsp:txBody>
      <dsp:txXfrm>
        <a:off x="3374" y="1755996"/>
        <a:ext cx="1510683" cy="755341"/>
      </dsp:txXfrm>
    </dsp:sp>
    <dsp:sp modelId="{63209222-9574-8048-B709-38CA7C763284}">
      <dsp:nvSpPr>
        <dsp:cNvPr id="0" name=""/>
        <dsp:cNvSpPr/>
      </dsp:nvSpPr>
      <dsp:spPr>
        <a:xfrm>
          <a:off x="1831301" y="1755996"/>
          <a:ext cx="1510683" cy="755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i="0" kern="1200" dirty="0">
              <a:latin typeface="Oswald" pitchFamily="2" charset="77"/>
            </a:rPr>
            <a:t>Session 2: Evolving role of REDAs</a:t>
          </a:r>
          <a:endParaRPr lang="en-GB" sz="1400" i="0" kern="1200" dirty="0">
            <a:latin typeface="Oswald" pitchFamily="2" charset="77"/>
          </a:endParaRPr>
        </a:p>
      </dsp:txBody>
      <dsp:txXfrm>
        <a:off x="1831301" y="1755996"/>
        <a:ext cx="1510683" cy="755341"/>
      </dsp:txXfrm>
    </dsp:sp>
    <dsp:sp modelId="{E3ED45AB-D46C-AF47-A57F-C82E993D21C0}">
      <dsp:nvSpPr>
        <dsp:cNvPr id="0" name=""/>
        <dsp:cNvSpPr/>
      </dsp:nvSpPr>
      <dsp:spPr>
        <a:xfrm>
          <a:off x="3659228" y="1755996"/>
          <a:ext cx="1510683" cy="755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i="0" kern="1200" dirty="0">
              <a:latin typeface="Oswald" pitchFamily="2" charset="77"/>
            </a:rPr>
            <a:t>Session 3: Focus on the critical challenges</a:t>
          </a:r>
          <a:endParaRPr lang="en-GB" sz="1400" i="0" kern="1200" dirty="0">
            <a:latin typeface="Oswald" pitchFamily="2" charset="77"/>
          </a:endParaRPr>
        </a:p>
      </dsp:txBody>
      <dsp:txXfrm>
        <a:off x="3659228" y="1755996"/>
        <a:ext cx="1510683" cy="755341"/>
      </dsp:txXfrm>
    </dsp:sp>
    <dsp:sp modelId="{C9C92187-CD72-354A-9AF6-B5EF41E969CF}">
      <dsp:nvSpPr>
        <dsp:cNvPr id="0" name=""/>
        <dsp:cNvSpPr/>
      </dsp:nvSpPr>
      <dsp:spPr>
        <a:xfrm>
          <a:off x="5487156" y="1755996"/>
          <a:ext cx="1510683" cy="755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i="0" kern="1200" dirty="0">
              <a:latin typeface="Oswald" pitchFamily="2" charset="77"/>
            </a:rPr>
            <a:t>Session 4: Roadmap for the reform</a:t>
          </a:r>
        </a:p>
      </dsp:txBody>
      <dsp:txXfrm>
        <a:off x="5487156" y="1755996"/>
        <a:ext cx="1510683" cy="755341"/>
      </dsp:txXfrm>
    </dsp:sp>
    <dsp:sp modelId="{7456EB71-CDB7-A144-B2AA-8C4659595303}">
      <dsp:nvSpPr>
        <dsp:cNvPr id="0" name=""/>
        <dsp:cNvSpPr/>
      </dsp:nvSpPr>
      <dsp:spPr>
        <a:xfrm>
          <a:off x="7315083" y="1755996"/>
          <a:ext cx="1510683" cy="755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swald" pitchFamily="2" charset="77"/>
            </a:rPr>
            <a:t>Session 5: Focus on state policy </a:t>
          </a:r>
        </a:p>
      </dsp:txBody>
      <dsp:txXfrm>
        <a:off x="7315083" y="1755996"/>
        <a:ext cx="1510683" cy="755341"/>
      </dsp:txXfrm>
    </dsp:sp>
    <dsp:sp modelId="{3FAF3AA5-4C20-0D4F-B32C-1F4244463629}">
      <dsp:nvSpPr>
        <dsp:cNvPr id="0" name=""/>
        <dsp:cNvSpPr/>
      </dsp:nvSpPr>
      <dsp:spPr>
        <a:xfrm>
          <a:off x="9143010" y="1755996"/>
          <a:ext cx="1510683" cy="755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swald" pitchFamily="2" charset="77"/>
            </a:rPr>
            <a:t>Session 6: Focus on institutional best practices</a:t>
          </a:r>
        </a:p>
      </dsp:txBody>
      <dsp:txXfrm>
        <a:off x="9143010" y="1755996"/>
        <a:ext cx="1510683" cy="755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622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32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3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16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27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8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010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95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88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79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of a piece of land&#10;&#10;Description automatically generated">
            <a:extLst>
              <a:ext uri="{FF2B5EF4-FFF2-40B4-BE49-F238E27FC236}">
                <a16:creationId xmlns:a16="http://schemas.microsoft.com/office/drawing/2014/main" id="{36C2C909-7792-5C17-274D-8F5978BDC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60" b="17574"/>
          <a:stretch/>
        </p:blipFill>
        <p:spPr>
          <a:xfrm>
            <a:off x="20" y="10497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494FFC-0432-4198-F250-E65B2C2C5BDF}"/>
              </a:ext>
            </a:extLst>
          </p:cNvPr>
          <p:cNvSpPr txBox="1"/>
          <p:nvPr/>
        </p:nvSpPr>
        <p:spPr>
          <a:xfrm>
            <a:off x="20" y="4047184"/>
            <a:ext cx="121919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Session 1: Inaugural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iFOERST</a:t>
            </a:r>
            <a:r>
              <a:rPr lang="en-US" sz="2400" b="1" dirty="0">
                <a:solidFill>
                  <a:schemeClr val="tx1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 Presentation: Setting the Context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tx1"/>
              </a:solidFill>
              <a:latin typeface="Oswald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August 18, 2023</a:t>
            </a:r>
            <a:endParaRPr lang="en-US" sz="2800" b="1" dirty="0">
              <a:solidFill>
                <a:schemeClr val="tx1"/>
              </a:solidFill>
              <a:latin typeface="Oswald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 descr="A white surfac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83BEBE5D-F1AD-5267-38D9-95F1D474D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0" y="181531"/>
            <a:ext cx="1422400" cy="584200"/>
          </a:xfrm>
          <a:prstGeom prst="rect">
            <a:avLst/>
          </a:prstGeom>
        </p:spPr>
      </p:pic>
      <p:cxnSp>
        <p:nvCxnSpPr>
          <p:cNvPr id="18" name="Google Shape;330;p41">
            <a:extLst>
              <a:ext uri="{FF2B5EF4-FFF2-40B4-BE49-F238E27FC236}">
                <a16:creationId xmlns:a16="http://schemas.microsoft.com/office/drawing/2014/main" id="{BFD85E0D-FF67-BA3D-DAA1-81AF2AAA33F3}"/>
              </a:ext>
            </a:extLst>
          </p:cNvPr>
          <p:cNvCxnSpPr>
            <a:cxnSpLocks/>
          </p:cNvCxnSpPr>
          <p:nvPr/>
        </p:nvCxnSpPr>
        <p:spPr>
          <a:xfrm>
            <a:off x="0" y="5571829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330;p41">
            <a:extLst>
              <a:ext uri="{FF2B5EF4-FFF2-40B4-BE49-F238E27FC236}">
                <a16:creationId xmlns:a16="http://schemas.microsoft.com/office/drawing/2014/main" id="{270CA7DD-9307-0034-5E66-7ABDB4F89A10}"/>
              </a:ext>
            </a:extLst>
          </p:cNvPr>
          <p:cNvCxnSpPr>
            <a:cxnSpLocks/>
          </p:cNvCxnSpPr>
          <p:nvPr/>
        </p:nvCxnSpPr>
        <p:spPr>
          <a:xfrm>
            <a:off x="0" y="3952581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" name="Picture 19" descr="A logo with a lightning bolt&#10;&#10;Description automatically generated">
            <a:extLst>
              <a:ext uri="{FF2B5EF4-FFF2-40B4-BE49-F238E27FC236}">
                <a16:creationId xmlns:a16="http://schemas.microsoft.com/office/drawing/2014/main" id="{33ED8C68-3261-9D1D-1506-8C045BB51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0" y="5896150"/>
            <a:ext cx="5140325" cy="7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58680" y="4841452"/>
            <a:ext cx="106570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Thank you, and Welcome!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>
            <a:cxnSpLocks/>
          </p:cNvCxnSpPr>
          <p:nvPr/>
        </p:nvCxnSpPr>
        <p:spPr>
          <a:xfrm>
            <a:off x="3030364" y="5457523"/>
            <a:ext cx="68966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4279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58680" y="298025"/>
            <a:ext cx="106570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India’s </a:t>
            </a: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mpressive RE installed capacity </a:t>
            </a: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g</a:t>
            </a: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rowth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>
            <a:cxnSpLocks/>
          </p:cNvCxnSpPr>
          <p:nvPr/>
        </p:nvCxnSpPr>
        <p:spPr>
          <a:xfrm>
            <a:off x="1113461" y="910079"/>
            <a:ext cx="791768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276E46-D867-368A-494D-F5AF89E26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249681"/>
              </p:ext>
            </p:extLst>
          </p:nvPr>
        </p:nvGraphicFramePr>
        <p:xfrm>
          <a:off x="1266097" y="2174680"/>
          <a:ext cx="7707086" cy="396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F3B5451-CD2A-2C33-6D48-E6D791B950B1}"/>
              </a:ext>
            </a:extLst>
          </p:cNvPr>
          <p:cNvSpPr txBox="1"/>
          <p:nvPr/>
        </p:nvSpPr>
        <p:spPr>
          <a:xfrm>
            <a:off x="1631929" y="2079087"/>
            <a:ext cx="705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itchFamily="2" charset="77"/>
              </a:rPr>
              <a:t>India’s installed capacity growth (GW)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C3C090-013E-4397-8186-A3174930E7CA}"/>
              </a:ext>
            </a:extLst>
          </p:cNvPr>
          <p:cNvSpPr txBox="1"/>
          <p:nvPr/>
        </p:nvSpPr>
        <p:spPr>
          <a:xfrm>
            <a:off x="1499815" y="5927304"/>
            <a:ext cx="253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77"/>
              </a:rPr>
              <a:t>Source: CEA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B0507-773A-8844-B4D5-06904E4D8445}"/>
              </a:ext>
            </a:extLst>
          </p:cNvPr>
          <p:cNvSpPr txBox="1"/>
          <p:nvPr/>
        </p:nvSpPr>
        <p:spPr>
          <a:xfrm>
            <a:off x="8210051" y="2786447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swald" pitchFamily="2" charset="77"/>
              </a:rPr>
              <a:t>125 GW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19F8A2-324C-EAA5-D7EE-F218B7C0F430}"/>
              </a:ext>
            </a:extLst>
          </p:cNvPr>
          <p:cNvSpPr/>
          <p:nvPr/>
        </p:nvSpPr>
        <p:spPr>
          <a:xfrm>
            <a:off x="8138771" y="2737217"/>
            <a:ext cx="812800" cy="39574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539DD-97C4-8D64-6A6A-DA02E955ABF0}"/>
              </a:ext>
            </a:extLst>
          </p:cNvPr>
          <p:cNvSpPr txBox="1"/>
          <p:nvPr/>
        </p:nvSpPr>
        <p:spPr>
          <a:xfrm>
            <a:off x="1188439" y="1116887"/>
            <a:ext cx="1011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</a:rPr>
              <a:t>Over 100 GW of RE and thermal capacity has been added in India since 2012.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</a:rPr>
              <a:t>As growth of thermal slowed down in recent years, with 11 GW added since 2019, RE capacity increased 48 GW.    </a:t>
            </a:r>
          </a:p>
        </p:txBody>
      </p:sp>
    </p:spTree>
    <p:extLst>
      <p:ext uri="{BB962C8B-B14F-4D97-AF65-F5344CB8AC3E}">
        <p14:creationId xmlns:p14="http://schemas.microsoft.com/office/powerpoint/2010/main" val="129378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CB5151-56B1-A667-4C83-59FC56163667}"/>
              </a:ext>
            </a:extLst>
          </p:cNvPr>
          <p:cNvCxnSpPr/>
          <p:nvPr/>
        </p:nvCxnSpPr>
        <p:spPr>
          <a:xfrm flipV="1">
            <a:off x="2112981" y="2615182"/>
            <a:ext cx="0" cy="87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333CA0-5521-833B-C569-D08BCC661E92}"/>
              </a:ext>
            </a:extLst>
          </p:cNvPr>
          <p:cNvCxnSpPr>
            <a:cxnSpLocks/>
          </p:cNvCxnSpPr>
          <p:nvPr/>
        </p:nvCxnSpPr>
        <p:spPr>
          <a:xfrm>
            <a:off x="7226598" y="4478766"/>
            <a:ext cx="0" cy="105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E948A8-470E-12BF-F317-D76BDE6CA18A}"/>
              </a:ext>
            </a:extLst>
          </p:cNvPr>
          <p:cNvCxnSpPr>
            <a:cxnSpLocks/>
          </p:cNvCxnSpPr>
          <p:nvPr/>
        </p:nvCxnSpPr>
        <p:spPr>
          <a:xfrm>
            <a:off x="5350766" y="4478766"/>
            <a:ext cx="0" cy="105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383518-1EEB-5668-AEF3-C764DAE8F60F}"/>
              </a:ext>
            </a:extLst>
          </p:cNvPr>
          <p:cNvCxnSpPr>
            <a:cxnSpLocks/>
          </p:cNvCxnSpPr>
          <p:nvPr/>
        </p:nvCxnSpPr>
        <p:spPr>
          <a:xfrm>
            <a:off x="3774440" y="4478766"/>
            <a:ext cx="0" cy="105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58680" y="298025"/>
            <a:ext cx="106570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Demanding path to future RE ambitions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>
            <a:cxnSpLocks/>
          </p:cNvCxnSpPr>
          <p:nvPr/>
        </p:nvCxnSpPr>
        <p:spPr>
          <a:xfrm>
            <a:off x="1058680" y="914096"/>
            <a:ext cx="68966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259D5D-9C4B-05FC-E8D9-120DE3263C80}"/>
              </a:ext>
            </a:extLst>
          </p:cNvPr>
          <p:cNvSpPr txBox="1"/>
          <p:nvPr/>
        </p:nvSpPr>
        <p:spPr>
          <a:xfrm>
            <a:off x="1058679" y="1116887"/>
            <a:ext cx="1042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</a:rPr>
              <a:t>Given the significant immediate target and massive long-term need, success hinges on how efficiently barriers to growth can be addressed.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3515565-01E1-55EC-2AF1-A96CD7789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333062"/>
              </p:ext>
            </p:extLst>
          </p:nvPr>
        </p:nvGraphicFramePr>
        <p:xfrm>
          <a:off x="1245986" y="2389431"/>
          <a:ext cx="10241561" cy="308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BCD478-2A38-995E-7479-2D6D63422691}"/>
              </a:ext>
            </a:extLst>
          </p:cNvPr>
          <p:cNvSpPr txBox="1"/>
          <p:nvPr/>
        </p:nvSpPr>
        <p:spPr>
          <a:xfrm>
            <a:off x="1455877" y="1967353"/>
            <a:ext cx="1160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  <a:latin typeface="Oswald" pitchFamily="2" charset="77"/>
              </a:rPr>
              <a:t>176.49 GW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CCB73-24B0-1991-78D4-52F0AD7EDA96}"/>
              </a:ext>
            </a:extLst>
          </p:cNvPr>
          <p:cNvSpPr txBox="1"/>
          <p:nvPr/>
        </p:nvSpPr>
        <p:spPr>
          <a:xfrm>
            <a:off x="3266440" y="5598660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  <a:latin typeface="Oswald" pitchFamily="2" charset="77"/>
              </a:rPr>
              <a:t>88.81 GW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B3B4F1-966D-2DA9-7CC2-2FEDDC5DB743}"/>
              </a:ext>
            </a:extLst>
          </p:cNvPr>
          <p:cNvSpPr txBox="1"/>
          <p:nvPr/>
        </p:nvSpPr>
        <p:spPr>
          <a:xfrm>
            <a:off x="4909971" y="5598660"/>
            <a:ext cx="8964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  <a:latin typeface="Oswald" pitchFamily="2" charset="77"/>
              </a:rPr>
              <a:t>51.43 GW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8B7C82-A69C-02D2-AAD0-FE031E145CE9}"/>
              </a:ext>
            </a:extLst>
          </p:cNvPr>
          <p:cNvSpPr txBox="1"/>
          <p:nvPr/>
        </p:nvSpPr>
        <p:spPr>
          <a:xfrm>
            <a:off x="6700673" y="5598660"/>
            <a:ext cx="106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  <a:latin typeface="Oswald" pitchFamily="2" charset="77"/>
              </a:rPr>
              <a:t>183.27 GW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F66C60-099F-5A57-FE26-DA8696E7ECC2}"/>
              </a:ext>
            </a:extLst>
          </p:cNvPr>
          <p:cNvSpPr txBox="1"/>
          <p:nvPr/>
        </p:nvSpPr>
        <p:spPr>
          <a:xfrm>
            <a:off x="1499815" y="5927304"/>
            <a:ext cx="253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77"/>
              </a:rPr>
              <a:t>Source: Lok Sabha Question, July 2023</a:t>
            </a:r>
          </a:p>
        </p:txBody>
      </p:sp>
    </p:spTree>
    <p:extLst>
      <p:ext uri="{BB962C8B-B14F-4D97-AF65-F5344CB8AC3E}">
        <p14:creationId xmlns:p14="http://schemas.microsoft.com/office/powerpoint/2010/main" val="296735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272987" y="298025"/>
            <a:ext cx="102284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Projected increase in RE procurements</a:t>
            </a:r>
            <a:endParaRPr lang="en-US" sz="3200" dirty="0">
              <a:latin typeface="Oswald" pitchFamily="2" charset="77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>
            <a:cxnSpLocks/>
          </p:cNvCxnSpPr>
          <p:nvPr/>
        </p:nvCxnSpPr>
        <p:spPr>
          <a:xfrm>
            <a:off x="1301563" y="925984"/>
            <a:ext cx="6413687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6FEC37-352F-5FCF-A8DB-F3465B29686D}"/>
              </a:ext>
            </a:extLst>
          </p:cNvPr>
          <p:cNvSpPr txBox="1"/>
          <p:nvPr/>
        </p:nvSpPr>
        <p:spPr>
          <a:xfrm>
            <a:off x="1058679" y="1116887"/>
            <a:ext cx="10428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</a:rPr>
              <a:t>To meet the RPO requirements by 2030, RE generation would need to increase five times.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</a:rPr>
              <a:t>Several ‘low-RE’ states would need to increase the RE procurement 10 to 30 times relative to the current level of procurement.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18625E-FC6D-D3BB-AC1A-48D3E44B44A6}"/>
              </a:ext>
            </a:extLst>
          </p:cNvPr>
          <p:cNvGraphicFramePr>
            <a:graphicFrameLocks noGrp="1"/>
          </p:cNvGraphicFramePr>
          <p:nvPr/>
        </p:nvGraphicFramePr>
        <p:xfrm>
          <a:off x="1370638" y="2583027"/>
          <a:ext cx="4170552" cy="1691945"/>
        </p:xfrm>
        <a:graphic>
          <a:graphicData uri="http://schemas.openxmlformats.org/drawingml/2006/table">
            <a:tbl>
              <a:tblPr firstRow="1" bandRow="1">
                <a:tableStyleId>{E4BDEB45-81A9-4EC0-AAC3-A6CD6996CB06}</a:tableStyleId>
              </a:tblPr>
              <a:tblGrid>
                <a:gridCol w="2756089">
                  <a:extLst>
                    <a:ext uri="{9D8B030D-6E8A-4147-A177-3AD203B41FA5}">
                      <a16:colId xmlns:a16="http://schemas.microsoft.com/office/drawing/2014/main" val="2188522004"/>
                    </a:ext>
                  </a:extLst>
                </a:gridCol>
                <a:gridCol w="1414463">
                  <a:extLst>
                    <a:ext uri="{9D8B030D-6E8A-4147-A177-3AD203B41FA5}">
                      <a16:colId xmlns:a16="http://schemas.microsoft.com/office/drawing/2014/main" val="3245419389"/>
                    </a:ext>
                  </a:extLst>
                </a:gridCol>
              </a:tblGrid>
              <a:tr h="573405">
                <a:tc>
                  <a:txBody>
                    <a:bodyPr/>
                    <a:lstStyle/>
                    <a:p>
                      <a:r>
                        <a:rPr lang="en-US" dirty="0">
                          <a:latin typeface="Oswald" pitchFamily="2" charset="77"/>
                        </a:rPr>
                        <a:t>India’s total RE generation in 2022-23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swald" pitchFamily="2" charset="77"/>
                        </a:rPr>
                        <a:t>203,552 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423016"/>
                  </a:ext>
                </a:extLst>
              </a:tr>
              <a:tr h="600380">
                <a:tc>
                  <a:txBody>
                    <a:bodyPr/>
                    <a:lstStyle/>
                    <a:p>
                      <a:r>
                        <a:rPr lang="en-US" dirty="0">
                          <a:latin typeface="Oswald" pitchFamily="2" charset="77"/>
                        </a:rPr>
                        <a:t>Projected RE procurement requirement in 2026-27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swald" pitchFamily="2" charset="77"/>
                        </a:rPr>
                        <a:t>685,866 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06443"/>
                  </a:ext>
                </a:extLst>
              </a:tr>
              <a:tr h="484479">
                <a:tc>
                  <a:txBody>
                    <a:bodyPr/>
                    <a:lstStyle/>
                    <a:p>
                      <a:r>
                        <a:rPr lang="en-US" dirty="0">
                          <a:latin typeface="Oswald" pitchFamily="2" charset="77"/>
                        </a:rPr>
                        <a:t>Projected RE procurement requirement in 2031-32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swald" pitchFamily="2" charset="77"/>
                        </a:rPr>
                        <a:t>1,071,887 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438341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38A358-4EA9-8B8D-4946-974A00A08B5B}"/>
              </a:ext>
            </a:extLst>
          </p:cNvPr>
          <p:cNvGraphicFramePr>
            <a:graphicFrameLocks/>
          </p:cNvGraphicFramePr>
          <p:nvPr/>
        </p:nvGraphicFramePr>
        <p:xfrm>
          <a:off x="5795569" y="2011626"/>
          <a:ext cx="5969483" cy="313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EC4EBF5-8ABD-4591-B298-27E72A55E66D}"/>
              </a:ext>
            </a:extLst>
          </p:cNvPr>
          <p:cNvSpPr txBox="1"/>
          <p:nvPr/>
        </p:nvSpPr>
        <p:spPr>
          <a:xfrm>
            <a:off x="6387212" y="2008286"/>
            <a:ext cx="438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itchFamily="2" charset="77"/>
              </a:rPr>
              <a:t>Existing and required RE consumption in low </a:t>
            </a:r>
            <a:r>
              <a:rPr lang="en-US">
                <a:latin typeface="Oswald" pitchFamily="2" charset="77"/>
              </a:rPr>
              <a:t>RE states </a:t>
            </a:r>
            <a:r>
              <a:rPr lang="en-US" dirty="0">
                <a:latin typeface="Oswald" pitchFamily="2" charset="77"/>
              </a:rPr>
              <a:t>(MUs)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63402-D581-4054-1A3B-96174E4B658F}"/>
              </a:ext>
            </a:extLst>
          </p:cNvPr>
          <p:cNvSpPr txBox="1"/>
          <p:nvPr/>
        </p:nvSpPr>
        <p:spPr>
          <a:xfrm>
            <a:off x="5795569" y="4957795"/>
            <a:ext cx="596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77"/>
              </a:rPr>
              <a:t>Source for 2021-22: Respective SERCs; 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77"/>
              </a:rPr>
              <a:t>Note: Projections for 2031-32 is based on the notified non-hydro RPO requirement for 2029-30 </a:t>
            </a:r>
          </a:p>
        </p:txBody>
      </p:sp>
    </p:spTree>
    <p:extLst>
      <p:ext uri="{BB962C8B-B14F-4D97-AF65-F5344CB8AC3E}">
        <p14:creationId xmlns:p14="http://schemas.microsoft.com/office/powerpoint/2010/main" val="363163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58680" y="298025"/>
            <a:ext cx="109504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Source-wise optimal RE growth by 2030 </a:t>
            </a:r>
            <a:endParaRPr lang="en-US" sz="3200" dirty="0">
              <a:latin typeface="Oswald" pitchFamily="2" charset="77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>
            <a:cxnSpLocks/>
          </p:cNvCxnSpPr>
          <p:nvPr/>
        </p:nvCxnSpPr>
        <p:spPr>
          <a:xfrm>
            <a:off x="1158685" y="911698"/>
            <a:ext cx="6599426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084B88-D61E-323C-F470-88C99FE72C09}"/>
              </a:ext>
            </a:extLst>
          </p:cNvPr>
          <p:cNvSpPr txBox="1"/>
          <p:nvPr/>
        </p:nvSpPr>
        <p:spPr>
          <a:xfrm>
            <a:off x="1058679" y="1116887"/>
            <a:ext cx="1042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</a:rPr>
              <a:t>RE growth will continue to be driven by solar, but a more balanced growth needs to be planned going forward for grid optimization.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D9493A-BC66-1FA3-D17E-8E3DF6484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222775"/>
              </p:ext>
            </p:extLst>
          </p:nvPr>
        </p:nvGraphicFramePr>
        <p:xfrm>
          <a:off x="1820815" y="2102961"/>
          <a:ext cx="8550370" cy="361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A5FC80-0097-F233-BAA9-04D86183F7AF}"/>
              </a:ext>
            </a:extLst>
          </p:cNvPr>
          <p:cNvSpPr txBox="1"/>
          <p:nvPr/>
        </p:nvSpPr>
        <p:spPr>
          <a:xfrm>
            <a:off x="1907439" y="5722001"/>
            <a:ext cx="7172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77"/>
              </a:rPr>
              <a:t>Note: Base optimal scenario as per CEA 2023 study; includes BESS of 41,650 MW/208,250 MWh 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57371-0839-7448-C821-89154AB51042}"/>
              </a:ext>
            </a:extLst>
          </p:cNvPr>
          <p:cNvSpPr txBox="1"/>
          <p:nvPr/>
        </p:nvSpPr>
        <p:spPr>
          <a:xfrm>
            <a:off x="2570516" y="2102960"/>
            <a:ext cx="705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itchFamily="2" charset="77"/>
              </a:rPr>
              <a:t>Source-wise current installed and future optimal installed capacity (MW) </a:t>
            </a:r>
          </a:p>
        </p:txBody>
      </p:sp>
    </p:spTree>
    <p:extLst>
      <p:ext uri="{BB962C8B-B14F-4D97-AF65-F5344CB8AC3E}">
        <p14:creationId xmlns:p14="http://schemas.microsoft.com/office/powerpoint/2010/main" val="355727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58681" y="483765"/>
            <a:ext cx="49773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Challenge – Disparity in RE growth and state capacity </a:t>
            </a:r>
            <a:endParaRPr lang="en-US" sz="3200" dirty="0">
              <a:latin typeface="Oswald" pitchFamily="2" charset="77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>
            <a:cxnSpLocks/>
          </p:cNvCxnSpPr>
          <p:nvPr/>
        </p:nvCxnSpPr>
        <p:spPr>
          <a:xfrm flipV="1">
            <a:off x="1151682" y="1665035"/>
            <a:ext cx="4634064" cy="16523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" name="Google Shape;2444;p29">
            <a:extLst>
              <a:ext uri="{FF2B5EF4-FFF2-40B4-BE49-F238E27FC236}">
                <a16:creationId xmlns:a16="http://schemas.microsoft.com/office/drawing/2014/main" id="{243F2F6E-A4D4-C9BF-FB96-EB6D98B34469}"/>
              </a:ext>
            </a:extLst>
          </p:cNvPr>
          <p:cNvGrpSpPr/>
          <p:nvPr/>
        </p:nvGrpSpPr>
        <p:grpSpPr>
          <a:xfrm>
            <a:off x="5587999" y="49569"/>
            <a:ext cx="6357257" cy="6554994"/>
            <a:chOff x="650354" y="-805840"/>
            <a:chExt cx="5101762" cy="5630791"/>
          </a:xfrm>
        </p:grpSpPr>
        <p:sp>
          <p:nvSpPr>
            <p:cNvPr id="7" name="Google Shape;2445;p29">
              <a:extLst>
                <a:ext uri="{FF2B5EF4-FFF2-40B4-BE49-F238E27FC236}">
                  <a16:creationId xmlns:a16="http://schemas.microsoft.com/office/drawing/2014/main" id="{F8A11946-DD5B-2770-4290-8F780078EA8E}"/>
                </a:ext>
              </a:extLst>
            </p:cNvPr>
            <p:cNvSpPr/>
            <p:nvPr/>
          </p:nvSpPr>
          <p:spPr>
            <a:xfrm>
              <a:off x="3365028" y="1055992"/>
              <a:ext cx="842470" cy="629610"/>
            </a:xfrm>
            <a:custGeom>
              <a:avLst/>
              <a:gdLst/>
              <a:ahLst/>
              <a:cxnLst/>
              <a:rect l="l" t="t" r="r" b="b"/>
              <a:pathLst>
                <a:path w="27996" h="20919" extrusionOk="0">
                  <a:moveTo>
                    <a:pt x="4163" y="5948"/>
                  </a:moveTo>
                  <a:cubicBezTo>
                    <a:pt x="4163" y="5949"/>
                    <a:pt x="4162" y="5949"/>
                    <a:pt x="4161" y="5949"/>
                  </a:cubicBezTo>
                  <a:cubicBezTo>
                    <a:pt x="4162" y="5949"/>
                    <a:pt x="4163" y="5949"/>
                    <a:pt x="4163" y="5948"/>
                  </a:cubicBezTo>
                  <a:close/>
                  <a:moveTo>
                    <a:pt x="4195" y="0"/>
                  </a:moveTo>
                  <a:cubicBezTo>
                    <a:pt x="4170" y="0"/>
                    <a:pt x="4142" y="3"/>
                    <a:pt x="4111" y="9"/>
                  </a:cubicBezTo>
                  <a:cubicBezTo>
                    <a:pt x="4126" y="7"/>
                    <a:pt x="4139" y="6"/>
                    <a:pt x="4149" y="6"/>
                  </a:cubicBezTo>
                  <a:cubicBezTo>
                    <a:pt x="4329" y="6"/>
                    <a:pt x="3735" y="389"/>
                    <a:pt x="3773" y="389"/>
                  </a:cubicBezTo>
                  <a:cubicBezTo>
                    <a:pt x="3775" y="389"/>
                    <a:pt x="3779" y="388"/>
                    <a:pt x="3785" y="385"/>
                  </a:cubicBezTo>
                  <a:lnTo>
                    <a:pt x="3785" y="385"/>
                  </a:lnTo>
                  <a:cubicBezTo>
                    <a:pt x="3535" y="486"/>
                    <a:pt x="3033" y="410"/>
                    <a:pt x="2808" y="611"/>
                  </a:cubicBezTo>
                  <a:cubicBezTo>
                    <a:pt x="2638" y="781"/>
                    <a:pt x="2538" y="1163"/>
                    <a:pt x="2944" y="1163"/>
                  </a:cubicBezTo>
                  <a:cubicBezTo>
                    <a:pt x="2957" y="1163"/>
                    <a:pt x="2970" y="1163"/>
                    <a:pt x="2983" y="1162"/>
                  </a:cubicBezTo>
                  <a:cubicBezTo>
                    <a:pt x="3259" y="1212"/>
                    <a:pt x="3284" y="2014"/>
                    <a:pt x="3459" y="2290"/>
                  </a:cubicBezTo>
                  <a:cubicBezTo>
                    <a:pt x="3484" y="2340"/>
                    <a:pt x="3510" y="2516"/>
                    <a:pt x="3535" y="2541"/>
                  </a:cubicBezTo>
                  <a:cubicBezTo>
                    <a:pt x="3585" y="2591"/>
                    <a:pt x="3835" y="2666"/>
                    <a:pt x="3936" y="2816"/>
                  </a:cubicBezTo>
                  <a:cubicBezTo>
                    <a:pt x="4111" y="3117"/>
                    <a:pt x="3810" y="3568"/>
                    <a:pt x="4036" y="3844"/>
                  </a:cubicBezTo>
                  <a:cubicBezTo>
                    <a:pt x="4167" y="4016"/>
                    <a:pt x="4343" y="4045"/>
                    <a:pt x="4521" y="4045"/>
                  </a:cubicBezTo>
                  <a:cubicBezTo>
                    <a:pt x="4614" y="4045"/>
                    <a:pt x="4707" y="4037"/>
                    <a:pt x="4794" y="4037"/>
                  </a:cubicBezTo>
                  <a:cubicBezTo>
                    <a:pt x="4957" y="4037"/>
                    <a:pt x="5101" y="4064"/>
                    <a:pt x="5189" y="4220"/>
                  </a:cubicBezTo>
                  <a:cubicBezTo>
                    <a:pt x="5389" y="4546"/>
                    <a:pt x="5189" y="4796"/>
                    <a:pt x="5490" y="5097"/>
                  </a:cubicBezTo>
                  <a:cubicBezTo>
                    <a:pt x="5548" y="5147"/>
                    <a:pt x="5643" y="5150"/>
                    <a:pt x="5742" y="5150"/>
                  </a:cubicBezTo>
                  <a:cubicBezTo>
                    <a:pt x="5754" y="5150"/>
                    <a:pt x="5767" y="5150"/>
                    <a:pt x="5779" y="5150"/>
                  </a:cubicBezTo>
                  <a:cubicBezTo>
                    <a:pt x="5967" y="5150"/>
                    <a:pt x="6157" y="5160"/>
                    <a:pt x="6141" y="5473"/>
                  </a:cubicBezTo>
                  <a:cubicBezTo>
                    <a:pt x="6091" y="5998"/>
                    <a:pt x="4543" y="5775"/>
                    <a:pt x="4163" y="5948"/>
                  </a:cubicBezTo>
                  <a:lnTo>
                    <a:pt x="4163" y="5948"/>
                  </a:lnTo>
                  <a:cubicBezTo>
                    <a:pt x="4164" y="5948"/>
                    <a:pt x="4164" y="5948"/>
                    <a:pt x="4165" y="5948"/>
                  </a:cubicBezTo>
                  <a:lnTo>
                    <a:pt x="4165" y="5948"/>
                  </a:lnTo>
                  <a:cubicBezTo>
                    <a:pt x="4178" y="5948"/>
                    <a:pt x="3793" y="6226"/>
                    <a:pt x="3784" y="6226"/>
                  </a:cubicBezTo>
                  <a:cubicBezTo>
                    <a:pt x="3784" y="6226"/>
                    <a:pt x="3784" y="6226"/>
                    <a:pt x="3785" y="6225"/>
                  </a:cubicBezTo>
                  <a:lnTo>
                    <a:pt x="3785" y="6225"/>
                  </a:lnTo>
                  <a:cubicBezTo>
                    <a:pt x="3610" y="6350"/>
                    <a:pt x="3334" y="6200"/>
                    <a:pt x="3434" y="6576"/>
                  </a:cubicBezTo>
                  <a:cubicBezTo>
                    <a:pt x="3535" y="6902"/>
                    <a:pt x="4537" y="6826"/>
                    <a:pt x="4788" y="7127"/>
                  </a:cubicBezTo>
                  <a:cubicBezTo>
                    <a:pt x="5289" y="7754"/>
                    <a:pt x="4487" y="8205"/>
                    <a:pt x="3961" y="8255"/>
                  </a:cubicBezTo>
                  <a:cubicBezTo>
                    <a:pt x="4287" y="8932"/>
                    <a:pt x="4938" y="9458"/>
                    <a:pt x="5565" y="9834"/>
                  </a:cubicBezTo>
                  <a:cubicBezTo>
                    <a:pt x="5891" y="10034"/>
                    <a:pt x="6116" y="10185"/>
                    <a:pt x="6467" y="10335"/>
                  </a:cubicBezTo>
                  <a:cubicBezTo>
                    <a:pt x="6718" y="10435"/>
                    <a:pt x="7094" y="10486"/>
                    <a:pt x="7294" y="10686"/>
                  </a:cubicBezTo>
                  <a:cubicBezTo>
                    <a:pt x="7933" y="11437"/>
                    <a:pt x="7238" y="11546"/>
                    <a:pt x="6565" y="11546"/>
                  </a:cubicBezTo>
                  <a:cubicBezTo>
                    <a:pt x="6290" y="11546"/>
                    <a:pt x="6018" y="11528"/>
                    <a:pt x="5843" y="11528"/>
                  </a:cubicBezTo>
                  <a:cubicBezTo>
                    <a:pt x="5776" y="11528"/>
                    <a:pt x="5723" y="11531"/>
                    <a:pt x="5690" y="11538"/>
                  </a:cubicBezTo>
                  <a:cubicBezTo>
                    <a:pt x="5429" y="11604"/>
                    <a:pt x="5376" y="11858"/>
                    <a:pt x="5103" y="11858"/>
                  </a:cubicBezTo>
                  <a:cubicBezTo>
                    <a:pt x="5062" y="11858"/>
                    <a:pt x="5016" y="11852"/>
                    <a:pt x="4963" y="11839"/>
                  </a:cubicBezTo>
                  <a:cubicBezTo>
                    <a:pt x="4886" y="11820"/>
                    <a:pt x="4913" y="11518"/>
                    <a:pt x="4711" y="11518"/>
                  </a:cubicBezTo>
                  <a:cubicBezTo>
                    <a:pt x="4651" y="11518"/>
                    <a:pt x="4571" y="11544"/>
                    <a:pt x="4462" y="11613"/>
                  </a:cubicBezTo>
                  <a:cubicBezTo>
                    <a:pt x="4387" y="11689"/>
                    <a:pt x="4412" y="11964"/>
                    <a:pt x="4312" y="12065"/>
                  </a:cubicBezTo>
                  <a:cubicBezTo>
                    <a:pt x="4136" y="12240"/>
                    <a:pt x="3911" y="12265"/>
                    <a:pt x="3710" y="12415"/>
                  </a:cubicBezTo>
                  <a:cubicBezTo>
                    <a:pt x="3434" y="12566"/>
                    <a:pt x="3309" y="12741"/>
                    <a:pt x="3134" y="12992"/>
                  </a:cubicBezTo>
                  <a:cubicBezTo>
                    <a:pt x="2733" y="13493"/>
                    <a:pt x="2507" y="13543"/>
                    <a:pt x="1981" y="13844"/>
                  </a:cubicBezTo>
                  <a:cubicBezTo>
                    <a:pt x="1630" y="14070"/>
                    <a:pt x="1078" y="14270"/>
                    <a:pt x="753" y="14496"/>
                  </a:cubicBezTo>
                  <a:cubicBezTo>
                    <a:pt x="1" y="15047"/>
                    <a:pt x="101" y="16325"/>
                    <a:pt x="477" y="17102"/>
                  </a:cubicBezTo>
                  <a:cubicBezTo>
                    <a:pt x="703" y="17578"/>
                    <a:pt x="2231" y="18706"/>
                    <a:pt x="1028" y="19258"/>
                  </a:cubicBezTo>
                  <a:cubicBezTo>
                    <a:pt x="1630" y="19608"/>
                    <a:pt x="2332" y="19533"/>
                    <a:pt x="3033" y="19558"/>
                  </a:cubicBezTo>
                  <a:cubicBezTo>
                    <a:pt x="3166" y="19558"/>
                    <a:pt x="3394" y="19602"/>
                    <a:pt x="3600" y="19602"/>
                  </a:cubicBezTo>
                  <a:cubicBezTo>
                    <a:pt x="3745" y="19602"/>
                    <a:pt x="3878" y="19580"/>
                    <a:pt x="3961" y="19508"/>
                  </a:cubicBezTo>
                  <a:cubicBezTo>
                    <a:pt x="4061" y="19433"/>
                    <a:pt x="3961" y="19107"/>
                    <a:pt x="4036" y="19082"/>
                  </a:cubicBezTo>
                  <a:cubicBezTo>
                    <a:pt x="4011" y="19082"/>
                    <a:pt x="4086" y="19007"/>
                    <a:pt x="4136" y="19007"/>
                  </a:cubicBezTo>
                  <a:cubicBezTo>
                    <a:pt x="4192" y="18986"/>
                    <a:pt x="4244" y="18977"/>
                    <a:pt x="4292" y="18977"/>
                  </a:cubicBezTo>
                  <a:cubicBezTo>
                    <a:pt x="4654" y="18977"/>
                    <a:pt x="4814" y="19495"/>
                    <a:pt x="5013" y="19583"/>
                  </a:cubicBezTo>
                  <a:cubicBezTo>
                    <a:pt x="5013" y="19759"/>
                    <a:pt x="5071" y="19839"/>
                    <a:pt x="5170" y="19839"/>
                  </a:cubicBezTo>
                  <a:cubicBezTo>
                    <a:pt x="5184" y="19839"/>
                    <a:pt x="5198" y="19837"/>
                    <a:pt x="5214" y="19834"/>
                  </a:cubicBezTo>
                  <a:cubicBezTo>
                    <a:pt x="5235" y="19838"/>
                    <a:pt x="5256" y="19840"/>
                    <a:pt x="5276" y="19840"/>
                  </a:cubicBezTo>
                  <a:cubicBezTo>
                    <a:pt x="5374" y="19840"/>
                    <a:pt x="5457" y="19792"/>
                    <a:pt x="5540" y="19709"/>
                  </a:cubicBezTo>
                  <a:cubicBezTo>
                    <a:pt x="5550" y="19709"/>
                    <a:pt x="5559" y="19710"/>
                    <a:pt x="5569" y="19710"/>
                  </a:cubicBezTo>
                  <a:cubicBezTo>
                    <a:pt x="5793" y="19710"/>
                    <a:pt x="5970" y="19553"/>
                    <a:pt x="6136" y="19553"/>
                  </a:cubicBezTo>
                  <a:cubicBezTo>
                    <a:pt x="6255" y="19553"/>
                    <a:pt x="6370" y="19634"/>
                    <a:pt x="6492" y="19909"/>
                  </a:cubicBezTo>
                  <a:cubicBezTo>
                    <a:pt x="6617" y="20185"/>
                    <a:pt x="6417" y="20436"/>
                    <a:pt x="6667" y="20711"/>
                  </a:cubicBezTo>
                  <a:cubicBezTo>
                    <a:pt x="6810" y="20865"/>
                    <a:pt x="7002" y="20918"/>
                    <a:pt x="7185" y="20918"/>
                  </a:cubicBezTo>
                  <a:cubicBezTo>
                    <a:pt x="7388" y="20918"/>
                    <a:pt x="7578" y="20852"/>
                    <a:pt x="7670" y="20786"/>
                  </a:cubicBezTo>
                  <a:cubicBezTo>
                    <a:pt x="7770" y="20711"/>
                    <a:pt x="7620" y="20436"/>
                    <a:pt x="7695" y="20360"/>
                  </a:cubicBezTo>
                  <a:cubicBezTo>
                    <a:pt x="7708" y="20347"/>
                    <a:pt x="7730" y="20343"/>
                    <a:pt x="7756" y="20343"/>
                  </a:cubicBezTo>
                  <a:cubicBezTo>
                    <a:pt x="7814" y="20343"/>
                    <a:pt x="7892" y="20366"/>
                    <a:pt x="7940" y="20366"/>
                  </a:cubicBezTo>
                  <a:cubicBezTo>
                    <a:pt x="7953" y="20366"/>
                    <a:pt x="7963" y="20364"/>
                    <a:pt x="7971" y="20360"/>
                  </a:cubicBezTo>
                  <a:cubicBezTo>
                    <a:pt x="8004" y="20365"/>
                    <a:pt x="8036" y="20367"/>
                    <a:pt x="8067" y="20367"/>
                  </a:cubicBezTo>
                  <a:cubicBezTo>
                    <a:pt x="8220" y="20367"/>
                    <a:pt x="8338" y="20314"/>
                    <a:pt x="8422" y="20210"/>
                  </a:cubicBezTo>
                  <a:cubicBezTo>
                    <a:pt x="8447" y="20060"/>
                    <a:pt x="8497" y="19934"/>
                    <a:pt x="8572" y="19809"/>
                  </a:cubicBezTo>
                  <a:cubicBezTo>
                    <a:pt x="8735" y="19728"/>
                    <a:pt x="8865" y="19636"/>
                    <a:pt x="9019" y="19636"/>
                  </a:cubicBezTo>
                  <a:cubicBezTo>
                    <a:pt x="9103" y="19636"/>
                    <a:pt x="9193" y="19663"/>
                    <a:pt x="9299" y="19734"/>
                  </a:cubicBezTo>
                  <a:cubicBezTo>
                    <a:pt x="9716" y="19997"/>
                    <a:pt x="9633" y="20492"/>
                    <a:pt x="10079" y="20492"/>
                  </a:cubicBezTo>
                  <a:cubicBezTo>
                    <a:pt x="10142" y="20492"/>
                    <a:pt x="10215" y="20482"/>
                    <a:pt x="10302" y="20461"/>
                  </a:cubicBezTo>
                  <a:cubicBezTo>
                    <a:pt x="10302" y="20461"/>
                    <a:pt x="10828" y="20185"/>
                    <a:pt x="10903" y="20135"/>
                  </a:cubicBezTo>
                  <a:cubicBezTo>
                    <a:pt x="10930" y="20139"/>
                    <a:pt x="10956" y="20141"/>
                    <a:pt x="10981" y="20141"/>
                  </a:cubicBezTo>
                  <a:cubicBezTo>
                    <a:pt x="11098" y="20141"/>
                    <a:pt x="11201" y="20096"/>
                    <a:pt x="11304" y="20035"/>
                  </a:cubicBezTo>
                  <a:cubicBezTo>
                    <a:pt x="11329" y="19959"/>
                    <a:pt x="11329" y="19884"/>
                    <a:pt x="11304" y="19784"/>
                  </a:cubicBezTo>
                  <a:cubicBezTo>
                    <a:pt x="11755" y="19558"/>
                    <a:pt x="12256" y="19684"/>
                    <a:pt x="12657" y="19483"/>
                  </a:cubicBezTo>
                  <a:cubicBezTo>
                    <a:pt x="12883" y="19383"/>
                    <a:pt x="12783" y="19283"/>
                    <a:pt x="12958" y="19157"/>
                  </a:cubicBezTo>
                  <a:cubicBezTo>
                    <a:pt x="13008" y="19132"/>
                    <a:pt x="13309" y="18982"/>
                    <a:pt x="13334" y="18957"/>
                  </a:cubicBezTo>
                  <a:cubicBezTo>
                    <a:pt x="13485" y="18781"/>
                    <a:pt x="13635" y="18531"/>
                    <a:pt x="13735" y="18230"/>
                  </a:cubicBezTo>
                  <a:cubicBezTo>
                    <a:pt x="13911" y="17715"/>
                    <a:pt x="14091" y="17574"/>
                    <a:pt x="14301" y="17574"/>
                  </a:cubicBezTo>
                  <a:cubicBezTo>
                    <a:pt x="14556" y="17574"/>
                    <a:pt x="14855" y="17781"/>
                    <a:pt x="15243" y="17781"/>
                  </a:cubicBezTo>
                  <a:cubicBezTo>
                    <a:pt x="15266" y="17781"/>
                    <a:pt x="15290" y="17780"/>
                    <a:pt x="15314" y="17779"/>
                  </a:cubicBezTo>
                  <a:cubicBezTo>
                    <a:pt x="15583" y="17779"/>
                    <a:pt x="15682" y="17719"/>
                    <a:pt x="15795" y="17719"/>
                  </a:cubicBezTo>
                  <a:cubicBezTo>
                    <a:pt x="15860" y="17719"/>
                    <a:pt x="15930" y="17739"/>
                    <a:pt x="16041" y="17804"/>
                  </a:cubicBezTo>
                  <a:cubicBezTo>
                    <a:pt x="16467" y="18029"/>
                    <a:pt x="16567" y="18606"/>
                    <a:pt x="16542" y="19032"/>
                  </a:cubicBezTo>
                  <a:cubicBezTo>
                    <a:pt x="16677" y="19032"/>
                    <a:pt x="16916" y="18884"/>
                    <a:pt x="17110" y="18884"/>
                  </a:cubicBezTo>
                  <a:cubicBezTo>
                    <a:pt x="17168" y="18884"/>
                    <a:pt x="17223" y="18897"/>
                    <a:pt x="17269" y="18932"/>
                  </a:cubicBezTo>
                  <a:cubicBezTo>
                    <a:pt x="17520" y="19107"/>
                    <a:pt x="17344" y="19408"/>
                    <a:pt x="17444" y="19608"/>
                  </a:cubicBezTo>
                  <a:cubicBezTo>
                    <a:pt x="17595" y="19884"/>
                    <a:pt x="17419" y="19834"/>
                    <a:pt x="17620" y="20009"/>
                  </a:cubicBezTo>
                  <a:cubicBezTo>
                    <a:pt x="17717" y="20090"/>
                    <a:pt x="17875" y="20160"/>
                    <a:pt x="18016" y="20160"/>
                  </a:cubicBezTo>
                  <a:cubicBezTo>
                    <a:pt x="18095" y="20160"/>
                    <a:pt x="18168" y="20138"/>
                    <a:pt x="18221" y="20085"/>
                  </a:cubicBezTo>
                  <a:cubicBezTo>
                    <a:pt x="18202" y="20085"/>
                    <a:pt x="18768" y="18592"/>
                    <a:pt x="19126" y="18592"/>
                  </a:cubicBezTo>
                  <a:cubicBezTo>
                    <a:pt x="19236" y="18592"/>
                    <a:pt x="19327" y="18735"/>
                    <a:pt x="19374" y="19107"/>
                  </a:cubicBezTo>
                  <a:cubicBezTo>
                    <a:pt x="19700" y="19107"/>
                    <a:pt x="19926" y="18806"/>
                    <a:pt x="19901" y="18531"/>
                  </a:cubicBezTo>
                  <a:lnTo>
                    <a:pt x="19901" y="18531"/>
                  </a:lnTo>
                  <a:cubicBezTo>
                    <a:pt x="20163" y="18555"/>
                    <a:pt x="20492" y="18986"/>
                    <a:pt x="20697" y="18986"/>
                  </a:cubicBezTo>
                  <a:cubicBezTo>
                    <a:pt x="20707" y="18986"/>
                    <a:pt x="20718" y="18984"/>
                    <a:pt x="20728" y="18982"/>
                  </a:cubicBezTo>
                  <a:cubicBezTo>
                    <a:pt x="20778" y="18380"/>
                    <a:pt x="21154" y="18531"/>
                    <a:pt x="21354" y="18029"/>
                  </a:cubicBezTo>
                  <a:cubicBezTo>
                    <a:pt x="21455" y="17804"/>
                    <a:pt x="21329" y="17478"/>
                    <a:pt x="21404" y="17253"/>
                  </a:cubicBezTo>
                  <a:cubicBezTo>
                    <a:pt x="21530" y="16927"/>
                    <a:pt x="21730" y="17077"/>
                    <a:pt x="21805" y="16601"/>
                  </a:cubicBezTo>
                  <a:cubicBezTo>
                    <a:pt x="21881" y="16175"/>
                    <a:pt x="21655" y="15949"/>
                    <a:pt x="21981" y="15598"/>
                  </a:cubicBezTo>
                  <a:cubicBezTo>
                    <a:pt x="22156" y="15398"/>
                    <a:pt x="22357" y="15473"/>
                    <a:pt x="22532" y="15222"/>
                  </a:cubicBezTo>
                  <a:cubicBezTo>
                    <a:pt x="22658" y="15072"/>
                    <a:pt x="22607" y="14646"/>
                    <a:pt x="22758" y="14521"/>
                  </a:cubicBezTo>
                  <a:cubicBezTo>
                    <a:pt x="22829" y="14470"/>
                    <a:pt x="22966" y="14456"/>
                    <a:pt x="23118" y="14456"/>
                  </a:cubicBezTo>
                  <a:cubicBezTo>
                    <a:pt x="23294" y="14456"/>
                    <a:pt x="23490" y="14475"/>
                    <a:pt x="23623" y="14475"/>
                  </a:cubicBezTo>
                  <a:cubicBezTo>
                    <a:pt x="23657" y="14475"/>
                    <a:pt x="23686" y="14474"/>
                    <a:pt x="23710" y="14471"/>
                  </a:cubicBezTo>
                  <a:cubicBezTo>
                    <a:pt x="23710" y="14446"/>
                    <a:pt x="23936" y="13669"/>
                    <a:pt x="23936" y="13669"/>
                  </a:cubicBezTo>
                  <a:cubicBezTo>
                    <a:pt x="24042" y="13599"/>
                    <a:pt x="24155" y="13570"/>
                    <a:pt x="24270" y="13570"/>
                  </a:cubicBezTo>
                  <a:cubicBezTo>
                    <a:pt x="24779" y="13570"/>
                    <a:pt x="25343" y="14141"/>
                    <a:pt x="25690" y="14345"/>
                  </a:cubicBezTo>
                  <a:cubicBezTo>
                    <a:pt x="25715" y="14070"/>
                    <a:pt x="26116" y="13919"/>
                    <a:pt x="26116" y="13744"/>
                  </a:cubicBezTo>
                  <a:cubicBezTo>
                    <a:pt x="26116" y="13694"/>
                    <a:pt x="25841" y="13217"/>
                    <a:pt x="25841" y="13192"/>
                  </a:cubicBezTo>
                  <a:cubicBezTo>
                    <a:pt x="25740" y="12992"/>
                    <a:pt x="25439" y="12566"/>
                    <a:pt x="25565" y="12315"/>
                  </a:cubicBezTo>
                  <a:cubicBezTo>
                    <a:pt x="25565" y="12315"/>
                    <a:pt x="25676" y="12304"/>
                    <a:pt x="25750" y="12304"/>
                  </a:cubicBezTo>
                  <a:cubicBezTo>
                    <a:pt x="25788" y="12304"/>
                    <a:pt x="25815" y="12307"/>
                    <a:pt x="25815" y="12315"/>
                  </a:cubicBezTo>
                  <a:lnTo>
                    <a:pt x="26116" y="12315"/>
                  </a:lnTo>
                  <a:cubicBezTo>
                    <a:pt x="26116" y="12240"/>
                    <a:pt x="26116" y="12190"/>
                    <a:pt x="26141" y="12115"/>
                  </a:cubicBezTo>
                  <a:cubicBezTo>
                    <a:pt x="26367" y="11964"/>
                    <a:pt x="26141" y="11789"/>
                    <a:pt x="26542" y="11689"/>
                  </a:cubicBezTo>
                  <a:cubicBezTo>
                    <a:pt x="26573" y="11683"/>
                    <a:pt x="26601" y="11680"/>
                    <a:pt x="26629" y="11680"/>
                  </a:cubicBezTo>
                  <a:cubicBezTo>
                    <a:pt x="26830" y="11680"/>
                    <a:pt x="26964" y="11826"/>
                    <a:pt x="27119" y="11914"/>
                  </a:cubicBezTo>
                  <a:cubicBezTo>
                    <a:pt x="27069" y="11488"/>
                    <a:pt x="27044" y="10836"/>
                    <a:pt x="26643" y="10536"/>
                  </a:cubicBezTo>
                  <a:cubicBezTo>
                    <a:pt x="26492" y="10435"/>
                    <a:pt x="26242" y="10435"/>
                    <a:pt x="26116" y="10360"/>
                  </a:cubicBezTo>
                  <a:cubicBezTo>
                    <a:pt x="25214" y="9859"/>
                    <a:pt x="25790" y="9232"/>
                    <a:pt x="25765" y="8456"/>
                  </a:cubicBezTo>
                  <a:lnTo>
                    <a:pt x="25765" y="8456"/>
                  </a:lnTo>
                  <a:cubicBezTo>
                    <a:pt x="25861" y="8481"/>
                    <a:pt x="25935" y="8492"/>
                    <a:pt x="25994" y="8492"/>
                  </a:cubicBezTo>
                  <a:cubicBezTo>
                    <a:pt x="26233" y="8492"/>
                    <a:pt x="26242" y="8315"/>
                    <a:pt x="26442" y="8155"/>
                  </a:cubicBezTo>
                  <a:cubicBezTo>
                    <a:pt x="26818" y="7854"/>
                    <a:pt x="27119" y="7528"/>
                    <a:pt x="27445" y="7177"/>
                  </a:cubicBezTo>
                  <a:cubicBezTo>
                    <a:pt x="27996" y="6601"/>
                    <a:pt x="27795" y="6726"/>
                    <a:pt x="27670" y="5899"/>
                  </a:cubicBezTo>
                  <a:cubicBezTo>
                    <a:pt x="27595" y="5298"/>
                    <a:pt x="27871" y="5072"/>
                    <a:pt x="27319" y="4771"/>
                  </a:cubicBezTo>
                  <a:cubicBezTo>
                    <a:pt x="27301" y="4957"/>
                    <a:pt x="27104" y="5568"/>
                    <a:pt x="26921" y="5568"/>
                  </a:cubicBezTo>
                  <a:cubicBezTo>
                    <a:pt x="26857" y="5568"/>
                    <a:pt x="26795" y="5493"/>
                    <a:pt x="26743" y="5298"/>
                  </a:cubicBezTo>
                  <a:cubicBezTo>
                    <a:pt x="26467" y="5548"/>
                    <a:pt x="26693" y="6526"/>
                    <a:pt x="26267" y="6551"/>
                  </a:cubicBezTo>
                  <a:cubicBezTo>
                    <a:pt x="26016" y="6551"/>
                    <a:pt x="25740" y="5924"/>
                    <a:pt x="25490" y="5849"/>
                  </a:cubicBezTo>
                  <a:lnTo>
                    <a:pt x="25490" y="5849"/>
                  </a:lnTo>
                  <a:cubicBezTo>
                    <a:pt x="25540" y="6200"/>
                    <a:pt x="24763" y="6200"/>
                    <a:pt x="24487" y="6275"/>
                  </a:cubicBezTo>
                  <a:cubicBezTo>
                    <a:pt x="24287" y="6325"/>
                    <a:pt x="24111" y="6450"/>
                    <a:pt x="23911" y="6450"/>
                  </a:cubicBezTo>
                  <a:cubicBezTo>
                    <a:pt x="23900" y="6451"/>
                    <a:pt x="23888" y="6452"/>
                    <a:pt x="23877" y="6452"/>
                  </a:cubicBezTo>
                  <a:cubicBezTo>
                    <a:pt x="23652" y="6452"/>
                    <a:pt x="23358" y="6269"/>
                    <a:pt x="23126" y="6269"/>
                  </a:cubicBezTo>
                  <a:cubicBezTo>
                    <a:pt x="23075" y="6269"/>
                    <a:pt x="23027" y="6278"/>
                    <a:pt x="22983" y="6300"/>
                  </a:cubicBezTo>
                  <a:cubicBezTo>
                    <a:pt x="22515" y="6534"/>
                    <a:pt x="22655" y="6781"/>
                    <a:pt x="22418" y="6781"/>
                  </a:cubicBezTo>
                  <a:cubicBezTo>
                    <a:pt x="22325" y="6781"/>
                    <a:pt x="22174" y="6743"/>
                    <a:pt x="21906" y="6651"/>
                  </a:cubicBezTo>
                  <a:lnTo>
                    <a:pt x="21906" y="6651"/>
                  </a:lnTo>
                  <a:cubicBezTo>
                    <a:pt x="21910" y="6652"/>
                    <a:pt x="21912" y="6652"/>
                    <a:pt x="21914" y="6652"/>
                  </a:cubicBezTo>
                  <a:cubicBezTo>
                    <a:pt x="21941" y="6652"/>
                    <a:pt x="21387" y="6438"/>
                    <a:pt x="21291" y="6438"/>
                  </a:cubicBezTo>
                  <a:cubicBezTo>
                    <a:pt x="21278" y="6438"/>
                    <a:pt x="21273" y="6442"/>
                    <a:pt x="21279" y="6450"/>
                  </a:cubicBezTo>
                  <a:cubicBezTo>
                    <a:pt x="21154" y="6300"/>
                    <a:pt x="21179" y="5573"/>
                    <a:pt x="21054" y="5348"/>
                  </a:cubicBezTo>
                  <a:cubicBezTo>
                    <a:pt x="20928" y="5373"/>
                    <a:pt x="20452" y="5849"/>
                    <a:pt x="20327" y="5949"/>
                  </a:cubicBezTo>
                  <a:cubicBezTo>
                    <a:pt x="19976" y="6212"/>
                    <a:pt x="19511" y="6494"/>
                    <a:pt x="19165" y="6494"/>
                  </a:cubicBezTo>
                  <a:cubicBezTo>
                    <a:pt x="19115" y="6494"/>
                    <a:pt x="19068" y="6488"/>
                    <a:pt x="19023" y="6476"/>
                  </a:cubicBezTo>
                  <a:cubicBezTo>
                    <a:pt x="18823" y="6425"/>
                    <a:pt x="18447" y="6024"/>
                    <a:pt x="18196" y="5899"/>
                  </a:cubicBezTo>
                  <a:cubicBezTo>
                    <a:pt x="17896" y="5749"/>
                    <a:pt x="17670" y="5699"/>
                    <a:pt x="17344" y="5598"/>
                  </a:cubicBezTo>
                  <a:cubicBezTo>
                    <a:pt x="17144" y="5548"/>
                    <a:pt x="16968" y="5398"/>
                    <a:pt x="16718" y="5398"/>
                  </a:cubicBezTo>
                  <a:cubicBezTo>
                    <a:pt x="16706" y="5396"/>
                    <a:pt x="16694" y="5396"/>
                    <a:pt x="16682" y="5396"/>
                  </a:cubicBezTo>
                  <a:cubicBezTo>
                    <a:pt x="16525" y="5396"/>
                    <a:pt x="16366" y="5515"/>
                    <a:pt x="16167" y="5515"/>
                  </a:cubicBezTo>
                  <a:cubicBezTo>
                    <a:pt x="16127" y="5515"/>
                    <a:pt x="16085" y="5510"/>
                    <a:pt x="16041" y="5498"/>
                  </a:cubicBezTo>
                  <a:cubicBezTo>
                    <a:pt x="15740" y="5423"/>
                    <a:pt x="15540" y="5172"/>
                    <a:pt x="15214" y="5172"/>
                  </a:cubicBezTo>
                  <a:cubicBezTo>
                    <a:pt x="14938" y="5197"/>
                    <a:pt x="14738" y="5523"/>
                    <a:pt x="14512" y="5623"/>
                  </a:cubicBezTo>
                  <a:cubicBezTo>
                    <a:pt x="14314" y="5708"/>
                    <a:pt x="14300" y="5737"/>
                    <a:pt x="14261" y="5737"/>
                  </a:cubicBezTo>
                  <a:cubicBezTo>
                    <a:pt x="14232" y="5737"/>
                    <a:pt x="14188" y="5720"/>
                    <a:pt x="14036" y="5699"/>
                  </a:cubicBezTo>
                  <a:lnTo>
                    <a:pt x="14036" y="5699"/>
                  </a:lnTo>
                  <a:cubicBezTo>
                    <a:pt x="14037" y="5699"/>
                    <a:pt x="14037" y="5700"/>
                    <a:pt x="14036" y="5700"/>
                  </a:cubicBezTo>
                  <a:cubicBezTo>
                    <a:pt x="14018" y="5700"/>
                    <a:pt x="13431" y="5388"/>
                    <a:pt x="13382" y="5388"/>
                  </a:cubicBezTo>
                  <a:cubicBezTo>
                    <a:pt x="13380" y="5388"/>
                    <a:pt x="13379" y="5389"/>
                    <a:pt x="13379" y="5390"/>
                  </a:cubicBezTo>
                  <a:lnTo>
                    <a:pt x="13379" y="5390"/>
                  </a:lnTo>
                  <a:cubicBezTo>
                    <a:pt x="13041" y="4906"/>
                    <a:pt x="13731" y="3900"/>
                    <a:pt x="13068" y="3900"/>
                  </a:cubicBezTo>
                  <a:cubicBezTo>
                    <a:pt x="12971" y="3900"/>
                    <a:pt x="12845" y="3922"/>
                    <a:pt x="12683" y="3969"/>
                  </a:cubicBezTo>
                  <a:cubicBezTo>
                    <a:pt x="12206" y="4120"/>
                    <a:pt x="11981" y="4596"/>
                    <a:pt x="11530" y="4746"/>
                  </a:cubicBezTo>
                  <a:cubicBezTo>
                    <a:pt x="11450" y="4778"/>
                    <a:pt x="11241" y="4810"/>
                    <a:pt x="11066" y="4810"/>
                  </a:cubicBezTo>
                  <a:cubicBezTo>
                    <a:pt x="10964" y="4810"/>
                    <a:pt x="10874" y="4799"/>
                    <a:pt x="10828" y="4771"/>
                  </a:cubicBezTo>
                  <a:cubicBezTo>
                    <a:pt x="10552" y="4621"/>
                    <a:pt x="10652" y="4345"/>
                    <a:pt x="10502" y="4220"/>
                  </a:cubicBezTo>
                  <a:cubicBezTo>
                    <a:pt x="10375" y="4105"/>
                    <a:pt x="10275" y="4085"/>
                    <a:pt x="10174" y="4085"/>
                  </a:cubicBezTo>
                  <a:cubicBezTo>
                    <a:pt x="10122" y="4085"/>
                    <a:pt x="10069" y="4090"/>
                    <a:pt x="10012" y="4090"/>
                  </a:cubicBezTo>
                  <a:cubicBezTo>
                    <a:pt x="9941" y="4090"/>
                    <a:pt x="9865" y="4082"/>
                    <a:pt x="9775" y="4044"/>
                  </a:cubicBezTo>
                  <a:cubicBezTo>
                    <a:pt x="9575" y="3969"/>
                    <a:pt x="9424" y="3618"/>
                    <a:pt x="9149" y="3443"/>
                  </a:cubicBezTo>
                  <a:cubicBezTo>
                    <a:pt x="8970" y="3336"/>
                    <a:pt x="8738" y="3315"/>
                    <a:pt x="8497" y="3315"/>
                  </a:cubicBezTo>
                  <a:cubicBezTo>
                    <a:pt x="8337" y="3315"/>
                    <a:pt x="8174" y="3324"/>
                    <a:pt x="8020" y="3324"/>
                  </a:cubicBezTo>
                  <a:cubicBezTo>
                    <a:pt x="7752" y="3324"/>
                    <a:pt x="7513" y="3296"/>
                    <a:pt x="7369" y="3142"/>
                  </a:cubicBezTo>
                  <a:cubicBezTo>
                    <a:pt x="6993" y="2766"/>
                    <a:pt x="7595" y="1914"/>
                    <a:pt x="7344" y="1388"/>
                  </a:cubicBezTo>
                  <a:cubicBezTo>
                    <a:pt x="7144" y="987"/>
                    <a:pt x="7244" y="1112"/>
                    <a:pt x="6768" y="1012"/>
                  </a:cubicBezTo>
                  <a:cubicBezTo>
                    <a:pt x="6708" y="1001"/>
                    <a:pt x="6646" y="997"/>
                    <a:pt x="6584" y="997"/>
                  </a:cubicBezTo>
                  <a:cubicBezTo>
                    <a:pt x="6447" y="997"/>
                    <a:pt x="6307" y="1016"/>
                    <a:pt x="6174" y="1016"/>
                  </a:cubicBezTo>
                  <a:cubicBezTo>
                    <a:pt x="6093" y="1016"/>
                    <a:pt x="6015" y="1009"/>
                    <a:pt x="5941" y="987"/>
                  </a:cubicBezTo>
                  <a:cubicBezTo>
                    <a:pt x="5264" y="836"/>
                    <a:pt x="5214" y="360"/>
                    <a:pt x="4612" y="185"/>
                  </a:cubicBezTo>
                  <a:cubicBezTo>
                    <a:pt x="4436" y="141"/>
                    <a:pt x="4376" y="0"/>
                    <a:pt x="4195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" name="Google Shape;2446;p29">
              <a:extLst>
                <a:ext uri="{FF2B5EF4-FFF2-40B4-BE49-F238E27FC236}">
                  <a16:creationId xmlns:a16="http://schemas.microsoft.com/office/drawing/2014/main" id="{9892D33A-C2C9-8D65-F083-C51CC1CEAD18}"/>
                </a:ext>
              </a:extLst>
            </p:cNvPr>
            <p:cNvSpPr/>
            <p:nvPr/>
          </p:nvSpPr>
          <p:spPr>
            <a:xfrm>
              <a:off x="4156190" y="907641"/>
              <a:ext cx="154645" cy="193437"/>
            </a:xfrm>
            <a:custGeom>
              <a:avLst/>
              <a:gdLst/>
              <a:ahLst/>
              <a:cxnLst/>
              <a:rect l="l" t="t" r="r" b="b"/>
              <a:pathLst>
                <a:path w="5139" h="6427" extrusionOk="0">
                  <a:moveTo>
                    <a:pt x="3560" y="1"/>
                  </a:moveTo>
                  <a:cubicBezTo>
                    <a:pt x="3209" y="1"/>
                    <a:pt x="2983" y="1"/>
                    <a:pt x="2958" y="527"/>
                  </a:cubicBezTo>
                  <a:cubicBezTo>
                    <a:pt x="2808" y="477"/>
                    <a:pt x="2682" y="402"/>
                    <a:pt x="2557" y="327"/>
                  </a:cubicBezTo>
                  <a:cubicBezTo>
                    <a:pt x="2534" y="373"/>
                    <a:pt x="2274" y="914"/>
                    <a:pt x="2176" y="914"/>
                  </a:cubicBezTo>
                  <a:cubicBezTo>
                    <a:pt x="2168" y="914"/>
                    <a:pt x="2162" y="911"/>
                    <a:pt x="2156" y="903"/>
                  </a:cubicBezTo>
                  <a:cubicBezTo>
                    <a:pt x="2055" y="752"/>
                    <a:pt x="1999" y="699"/>
                    <a:pt x="1958" y="699"/>
                  </a:cubicBezTo>
                  <a:cubicBezTo>
                    <a:pt x="1877" y="699"/>
                    <a:pt x="1854" y="903"/>
                    <a:pt x="1655" y="953"/>
                  </a:cubicBezTo>
                  <a:cubicBezTo>
                    <a:pt x="1354" y="1054"/>
                    <a:pt x="903" y="1029"/>
                    <a:pt x="602" y="1054"/>
                  </a:cubicBezTo>
                  <a:cubicBezTo>
                    <a:pt x="602" y="1480"/>
                    <a:pt x="978" y="1605"/>
                    <a:pt x="878" y="2106"/>
                  </a:cubicBezTo>
                  <a:cubicBezTo>
                    <a:pt x="803" y="2432"/>
                    <a:pt x="577" y="2958"/>
                    <a:pt x="402" y="3284"/>
                  </a:cubicBezTo>
                  <a:cubicBezTo>
                    <a:pt x="151" y="3760"/>
                    <a:pt x="176" y="3785"/>
                    <a:pt x="126" y="4337"/>
                  </a:cubicBezTo>
                  <a:cubicBezTo>
                    <a:pt x="126" y="4537"/>
                    <a:pt x="151" y="5515"/>
                    <a:pt x="1" y="5640"/>
                  </a:cubicBezTo>
                  <a:cubicBezTo>
                    <a:pt x="151" y="5665"/>
                    <a:pt x="352" y="5690"/>
                    <a:pt x="452" y="5866"/>
                  </a:cubicBezTo>
                  <a:cubicBezTo>
                    <a:pt x="677" y="6317"/>
                    <a:pt x="702" y="6217"/>
                    <a:pt x="1279" y="6267"/>
                  </a:cubicBezTo>
                  <a:cubicBezTo>
                    <a:pt x="1567" y="6301"/>
                    <a:pt x="1879" y="6426"/>
                    <a:pt x="2159" y="6426"/>
                  </a:cubicBezTo>
                  <a:cubicBezTo>
                    <a:pt x="2292" y="6426"/>
                    <a:pt x="2419" y="6398"/>
                    <a:pt x="2532" y="6317"/>
                  </a:cubicBezTo>
                  <a:cubicBezTo>
                    <a:pt x="3029" y="5962"/>
                    <a:pt x="2610" y="5763"/>
                    <a:pt x="3279" y="5763"/>
                  </a:cubicBezTo>
                  <a:cubicBezTo>
                    <a:pt x="3318" y="5763"/>
                    <a:pt x="3362" y="5764"/>
                    <a:pt x="3409" y="5765"/>
                  </a:cubicBezTo>
                  <a:cubicBezTo>
                    <a:pt x="3484" y="5765"/>
                    <a:pt x="3635" y="5916"/>
                    <a:pt x="3710" y="5916"/>
                  </a:cubicBezTo>
                  <a:cubicBezTo>
                    <a:pt x="3716" y="5918"/>
                    <a:pt x="3722" y="5919"/>
                    <a:pt x="3728" y="5919"/>
                  </a:cubicBezTo>
                  <a:cubicBezTo>
                    <a:pt x="3795" y="5919"/>
                    <a:pt x="3878" y="5813"/>
                    <a:pt x="3962" y="5813"/>
                  </a:cubicBezTo>
                  <a:cubicBezTo>
                    <a:pt x="3970" y="5813"/>
                    <a:pt x="3978" y="5814"/>
                    <a:pt x="3986" y="5816"/>
                  </a:cubicBezTo>
                  <a:cubicBezTo>
                    <a:pt x="4157" y="5833"/>
                    <a:pt x="4129" y="5873"/>
                    <a:pt x="4174" y="5873"/>
                  </a:cubicBezTo>
                  <a:cubicBezTo>
                    <a:pt x="4195" y="5873"/>
                    <a:pt x="4232" y="5864"/>
                    <a:pt x="4311" y="5841"/>
                  </a:cubicBezTo>
                  <a:cubicBezTo>
                    <a:pt x="4360" y="5821"/>
                    <a:pt x="4386" y="5809"/>
                    <a:pt x="4411" y="5809"/>
                  </a:cubicBezTo>
                  <a:cubicBezTo>
                    <a:pt x="4451" y="5809"/>
                    <a:pt x="4489" y="5839"/>
                    <a:pt x="4612" y="5916"/>
                  </a:cubicBezTo>
                  <a:cubicBezTo>
                    <a:pt x="4587" y="5490"/>
                    <a:pt x="5139" y="5540"/>
                    <a:pt x="5038" y="5014"/>
                  </a:cubicBezTo>
                  <a:cubicBezTo>
                    <a:pt x="4963" y="4562"/>
                    <a:pt x="4387" y="4462"/>
                    <a:pt x="4387" y="3861"/>
                  </a:cubicBezTo>
                  <a:cubicBezTo>
                    <a:pt x="4387" y="3560"/>
                    <a:pt x="4562" y="3284"/>
                    <a:pt x="4662" y="3009"/>
                  </a:cubicBezTo>
                  <a:cubicBezTo>
                    <a:pt x="4813" y="2507"/>
                    <a:pt x="4813" y="2257"/>
                    <a:pt x="4813" y="1856"/>
                  </a:cubicBezTo>
                  <a:cubicBezTo>
                    <a:pt x="4788" y="1480"/>
                    <a:pt x="4738" y="477"/>
                    <a:pt x="4161" y="227"/>
                  </a:cubicBezTo>
                  <a:cubicBezTo>
                    <a:pt x="4109" y="204"/>
                    <a:pt x="4065" y="195"/>
                    <a:pt x="4026" y="195"/>
                  </a:cubicBezTo>
                  <a:cubicBezTo>
                    <a:pt x="3918" y="195"/>
                    <a:pt x="3847" y="261"/>
                    <a:pt x="3749" y="261"/>
                  </a:cubicBezTo>
                  <a:cubicBezTo>
                    <a:pt x="3729" y="261"/>
                    <a:pt x="3708" y="258"/>
                    <a:pt x="3685" y="252"/>
                  </a:cubicBezTo>
                  <a:cubicBezTo>
                    <a:pt x="3585" y="201"/>
                    <a:pt x="3585" y="1"/>
                    <a:pt x="356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" name="Google Shape;2447;p29">
              <a:extLst>
                <a:ext uri="{FF2B5EF4-FFF2-40B4-BE49-F238E27FC236}">
                  <a16:creationId xmlns:a16="http://schemas.microsoft.com/office/drawing/2014/main" id="{0239DE08-600E-89DD-AA58-617CEC06085E}"/>
                </a:ext>
              </a:extLst>
            </p:cNvPr>
            <p:cNvSpPr/>
            <p:nvPr/>
          </p:nvSpPr>
          <p:spPr>
            <a:xfrm>
              <a:off x="3369572" y="1473293"/>
              <a:ext cx="805516" cy="626570"/>
            </a:xfrm>
            <a:custGeom>
              <a:avLst/>
              <a:gdLst/>
              <a:ahLst/>
              <a:cxnLst/>
              <a:rect l="l" t="t" r="r" b="b"/>
              <a:pathLst>
                <a:path w="26768" h="20818" extrusionOk="0">
                  <a:moveTo>
                    <a:pt x="4661" y="17592"/>
                  </a:moveTo>
                  <a:cubicBezTo>
                    <a:pt x="4661" y="17594"/>
                    <a:pt x="4661" y="17596"/>
                    <a:pt x="4662" y="17598"/>
                  </a:cubicBezTo>
                  <a:cubicBezTo>
                    <a:pt x="4662" y="17596"/>
                    <a:pt x="4661" y="17594"/>
                    <a:pt x="4661" y="17592"/>
                  </a:cubicBezTo>
                  <a:close/>
                  <a:moveTo>
                    <a:pt x="16393" y="19990"/>
                  </a:moveTo>
                  <a:cubicBezTo>
                    <a:pt x="16393" y="20004"/>
                    <a:pt x="16393" y="20016"/>
                    <a:pt x="16391" y="20029"/>
                  </a:cubicBezTo>
                  <a:cubicBezTo>
                    <a:pt x="16395" y="20012"/>
                    <a:pt x="16395" y="19999"/>
                    <a:pt x="16393" y="19990"/>
                  </a:cubicBezTo>
                  <a:close/>
                  <a:moveTo>
                    <a:pt x="24058" y="1"/>
                  </a:moveTo>
                  <a:cubicBezTo>
                    <a:pt x="24033" y="1"/>
                    <a:pt x="24009" y="2"/>
                    <a:pt x="23985" y="4"/>
                  </a:cubicBezTo>
                  <a:cubicBezTo>
                    <a:pt x="23960" y="255"/>
                    <a:pt x="23860" y="731"/>
                    <a:pt x="23684" y="831"/>
                  </a:cubicBezTo>
                  <a:cubicBezTo>
                    <a:pt x="23639" y="866"/>
                    <a:pt x="23578" y="878"/>
                    <a:pt x="23510" y="878"/>
                  </a:cubicBezTo>
                  <a:cubicBezTo>
                    <a:pt x="23349" y="878"/>
                    <a:pt x="23143" y="810"/>
                    <a:pt x="22982" y="810"/>
                  </a:cubicBezTo>
                  <a:cubicBezTo>
                    <a:pt x="22913" y="810"/>
                    <a:pt x="22853" y="822"/>
                    <a:pt x="22807" y="856"/>
                  </a:cubicBezTo>
                  <a:cubicBezTo>
                    <a:pt x="22657" y="931"/>
                    <a:pt x="22682" y="1357"/>
                    <a:pt x="22582" y="1483"/>
                  </a:cubicBezTo>
                  <a:cubicBezTo>
                    <a:pt x="22381" y="1809"/>
                    <a:pt x="22005" y="1809"/>
                    <a:pt x="21855" y="2059"/>
                  </a:cubicBezTo>
                  <a:cubicBezTo>
                    <a:pt x="21755" y="2260"/>
                    <a:pt x="21955" y="2611"/>
                    <a:pt x="21905" y="2811"/>
                  </a:cubicBezTo>
                  <a:cubicBezTo>
                    <a:pt x="21830" y="3162"/>
                    <a:pt x="21654" y="3187"/>
                    <a:pt x="21554" y="3413"/>
                  </a:cubicBezTo>
                  <a:cubicBezTo>
                    <a:pt x="21479" y="3688"/>
                    <a:pt x="21554" y="4190"/>
                    <a:pt x="21404" y="4465"/>
                  </a:cubicBezTo>
                  <a:cubicBezTo>
                    <a:pt x="21228" y="4766"/>
                    <a:pt x="21003" y="4766"/>
                    <a:pt x="20802" y="4916"/>
                  </a:cubicBezTo>
                  <a:cubicBezTo>
                    <a:pt x="20351" y="5292"/>
                    <a:pt x="21103" y="5167"/>
                    <a:pt x="20627" y="5317"/>
                  </a:cubicBezTo>
                  <a:cubicBezTo>
                    <a:pt x="20588" y="5330"/>
                    <a:pt x="20551" y="5336"/>
                    <a:pt x="20516" y="5336"/>
                  </a:cubicBezTo>
                  <a:cubicBezTo>
                    <a:pt x="20280" y="5336"/>
                    <a:pt x="20125" y="5072"/>
                    <a:pt x="19950" y="4941"/>
                  </a:cubicBezTo>
                  <a:cubicBezTo>
                    <a:pt x="19819" y="5319"/>
                    <a:pt x="19537" y="5374"/>
                    <a:pt x="19301" y="5374"/>
                  </a:cubicBezTo>
                  <a:cubicBezTo>
                    <a:pt x="19205" y="5374"/>
                    <a:pt x="19117" y="5365"/>
                    <a:pt x="19049" y="5365"/>
                  </a:cubicBezTo>
                  <a:cubicBezTo>
                    <a:pt x="19030" y="5365"/>
                    <a:pt x="19013" y="5366"/>
                    <a:pt x="18998" y="5368"/>
                  </a:cubicBezTo>
                  <a:cubicBezTo>
                    <a:pt x="18909" y="5368"/>
                    <a:pt x="18998" y="5130"/>
                    <a:pt x="18843" y="5130"/>
                  </a:cubicBezTo>
                  <a:cubicBezTo>
                    <a:pt x="18823" y="5130"/>
                    <a:pt x="18800" y="5134"/>
                    <a:pt x="18772" y="5142"/>
                  </a:cubicBezTo>
                  <a:cubicBezTo>
                    <a:pt x="18772" y="5142"/>
                    <a:pt x="18446" y="5593"/>
                    <a:pt x="18421" y="5668"/>
                  </a:cubicBezTo>
                  <a:cubicBezTo>
                    <a:pt x="18213" y="6223"/>
                    <a:pt x="18304" y="6501"/>
                    <a:pt x="17807" y="6501"/>
                  </a:cubicBezTo>
                  <a:cubicBezTo>
                    <a:pt x="17765" y="6501"/>
                    <a:pt x="17720" y="6499"/>
                    <a:pt x="17669" y="6495"/>
                  </a:cubicBezTo>
                  <a:cubicBezTo>
                    <a:pt x="17243" y="6470"/>
                    <a:pt x="17168" y="6144"/>
                    <a:pt x="17068" y="5718"/>
                  </a:cubicBezTo>
                  <a:cubicBezTo>
                    <a:pt x="16986" y="5390"/>
                    <a:pt x="16936" y="5293"/>
                    <a:pt x="16883" y="5293"/>
                  </a:cubicBezTo>
                  <a:cubicBezTo>
                    <a:pt x="16804" y="5293"/>
                    <a:pt x="16718" y="5500"/>
                    <a:pt x="16512" y="5500"/>
                  </a:cubicBezTo>
                  <a:cubicBezTo>
                    <a:pt x="16428" y="5500"/>
                    <a:pt x="16323" y="5466"/>
                    <a:pt x="16191" y="5368"/>
                  </a:cubicBezTo>
                  <a:cubicBezTo>
                    <a:pt x="16065" y="5292"/>
                    <a:pt x="16266" y="5192"/>
                    <a:pt x="16166" y="5017"/>
                  </a:cubicBezTo>
                  <a:cubicBezTo>
                    <a:pt x="15990" y="4666"/>
                    <a:pt x="16216" y="4591"/>
                    <a:pt x="15815" y="4290"/>
                  </a:cubicBezTo>
                  <a:cubicBezTo>
                    <a:pt x="15628" y="4132"/>
                    <a:pt x="15599" y="4087"/>
                    <a:pt x="15588" y="4087"/>
                  </a:cubicBezTo>
                  <a:cubicBezTo>
                    <a:pt x="15573" y="4087"/>
                    <a:pt x="15589" y="4170"/>
                    <a:pt x="15286" y="4170"/>
                  </a:cubicBezTo>
                  <a:cubicBezTo>
                    <a:pt x="15243" y="4170"/>
                    <a:pt x="15194" y="4168"/>
                    <a:pt x="15138" y="4164"/>
                  </a:cubicBezTo>
                  <a:cubicBezTo>
                    <a:pt x="15059" y="4194"/>
                    <a:pt x="14980" y="4208"/>
                    <a:pt x="14901" y="4208"/>
                  </a:cubicBezTo>
                  <a:cubicBezTo>
                    <a:pt x="14779" y="4208"/>
                    <a:pt x="14658" y="4175"/>
                    <a:pt x="14537" y="4114"/>
                  </a:cubicBezTo>
                  <a:cubicBezTo>
                    <a:pt x="14537" y="3989"/>
                    <a:pt x="14486" y="3914"/>
                    <a:pt x="14386" y="3914"/>
                  </a:cubicBezTo>
                  <a:cubicBezTo>
                    <a:pt x="13760" y="3939"/>
                    <a:pt x="13860" y="4139"/>
                    <a:pt x="13659" y="4691"/>
                  </a:cubicBezTo>
                  <a:cubicBezTo>
                    <a:pt x="13609" y="4816"/>
                    <a:pt x="13684" y="5067"/>
                    <a:pt x="13559" y="5167"/>
                  </a:cubicBezTo>
                  <a:cubicBezTo>
                    <a:pt x="13409" y="5317"/>
                    <a:pt x="13183" y="5242"/>
                    <a:pt x="13033" y="5342"/>
                  </a:cubicBezTo>
                  <a:cubicBezTo>
                    <a:pt x="12882" y="5468"/>
                    <a:pt x="12933" y="5718"/>
                    <a:pt x="12732" y="5844"/>
                  </a:cubicBezTo>
                  <a:cubicBezTo>
                    <a:pt x="12656" y="5889"/>
                    <a:pt x="12562" y="5903"/>
                    <a:pt x="12459" y="5903"/>
                  </a:cubicBezTo>
                  <a:cubicBezTo>
                    <a:pt x="12312" y="5903"/>
                    <a:pt x="12148" y="5875"/>
                    <a:pt x="11994" y="5875"/>
                  </a:cubicBezTo>
                  <a:cubicBezTo>
                    <a:pt x="11900" y="5875"/>
                    <a:pt x="11809" y="5886"/>
                    <a:pt x="11730" y="5919"/>
                  </a:cubicBezTo>
                  <a:cubicBezTo>
                    <a:pt x="11329" y="6119"/>
                    <a:pt x="11203" y="6320"/>
                    <a:pt x="10752" y="6495"/>
                  </a:cubicBezTo>
                  <a:cubicBezTo>
                    <a:pt x="10677" y="6545"/>
                    <a:pt x="10276" y="6846"/>
                    <a:pt x="10226" y="6846"/>
                  </a:cubicBezTo>
                  <a:cubicBezTo>
                    <a:pt x="10146" y="6865"/>
                    <a:pt x="10063" y="6874"/>
                    <a:pt x="9980" y="6874"/>
                  </a:cubicBezTo>
                  <a:cubicBezTo>
                    <a:pt x="9723" y="6874"/>
                    <a:pt x="9463" y="6785"/>
                    <a:pt x="9273" y="6596"/>
                  </a:cubicBezTo>
                  <a:cubicBezTo>
                    <a:pt x="9123" y="6420"/>
                    <a:pt x="9148" y="6044"/>
                    <a:pt x="8897" y="6019"/>
                  </a:cubicBezTo>
                  <a:cubicBezTo>
                    <a:pt x="8865" y="6015"/>
                    <a:pt x="8837" y="6014"/>
                    <a:pt x="8811" y="6014"/>
                  </a:cubicBezTo>
                  <a:cubicBezTo>
                    <a:pt x="8499" y="6014"/>
                    <a:pt x="8657" y="6283"/>
                    <a:pt x="8471" y="6445"/>
                  </a:cubicBezTo>
                  <a:cubicBezTo>
                    <a:pt x="8371" y="6520"/>
                    <a:pt x="7770" y="6721"/>
                    <a:pt x="7770" y="6721"/>
                  </a:cubicBezTo>
                  <a:cubicBezTo>
                    <a:pt x="7504" y="7119"/>
                    <a:pt x="7783" y="7345"/>
                    <a:pt x="7491" y="7345"/>
                  </a:cubicBezTo>
                  <a:cubicBezTo>
                    <a:pt x="7397" y="7345"/>
                    <a:pt x="7243" y="7321"/>
                    <a:pt x="6993" y="7272"/>
                  </a:cubicBezTo>
                  <a:cubicBezTo>
                    <a:pt x="6516" y="7172"/>
                    <a:pt x="6291" y="6997"/>
                    <a:pt x="6115" y="6571"/>
                  </a:cubicBezTo>
                  <a:cubicBezTo>
                    <a:pt x="5990" y="6220"/>
                    <a:pt x="6316" y="5969"/>
                    <a:pt x="5790" y="5894"/>
                  </a:cubicBezTo>
                  <a:cubicBezTo>
                    <a:pt x="5755" y="5886"/>
                    <a:pt x="5722" y="5883"/>
                    <a:pt x="5691" y="5883"/>
                  </a:cubicBezTo>
                  <a:cubicBezTo>
                    <a:pt x="5413" y="5883"/>
                    <a:pt x="5293" y="6155"/>
                    <a:pt x="5059" y="6155"/>
                  </a:cubicBezTo>
                  <a:cubicBezTo>
                    <a:pt x="4967" y="6155"/>
                    <a:pt x="4857" y="6112"/>
                    <a:pt x="4712" y="5994"/>
                  </a:cubicBezTo>
                  <a:cubicBezTo>
                    <a:pt x="4436" y="5769"/>
                    <a:pt x="4587" y="5493"/>
                    <a:pt x="4110" y="5368"/>
                  </a:cubicBezTo>
                  <a:cubicBezTo>
                    <a:pt x="4071" y="5866"/>
                    <a:pt x="3632" y="6029"/>
                    <a:pt x="3067" y="6029"/>
                  </a:cubicBezTo>
                  <a:cubicBezTo>
                    <a:pt x="2184" y="6029"/>
                    <a:pt x="995" y="5630"/>
                    <a:pt x="552" y="5493"/>
                  </a:cubicBezTo>
                  <a:lnTo>
                    <a:pt x="552" y="5493"/>
                  </a:lnTo>
                  <a:cubicBezTo>
                    <a:pt x="526" y="5794"/>
                    <a:pt x="677" y="5994"/>
                    <a:pt x="677" y="6270"/>
                  </a:cubicBezTo>
                  <a:cubicBezTo>
                    <a:pt x="652" y="6370"/>
                    <a:pt x="526" y="6621"/>
                    <a:pt x="501" y="6771"/>
                  </a:cubicBezTo>
                  <a:cubicBezTo>
                    <a:pt x="476" y="6946"/>
                    <a:pt x="577" y="7097"/>
                    <a:pt x="526" y="7347"/>
                  </a:cubicBezTo>
                  <a:cubicBezTo>
                    <a:pt x="476" y="7573"/>
                    <a:pt x="0" y="7448"/>
                    <a:pt x="251" y="7824"/>
                  </a:cubicBezTo>
                  <a:cubicBezTo>
                    <a:pt x="351" y="7949"/>
                    <a:pt x="953" y="7874"/>
                    <a:pt x="1128" y="8099"/>
                  </a:cubicBezTo>
                  <a:cubicBezTo>
                    <a:pt x="1429" y="8450"/>
                    <a:pt x="1253" y="8826"/>
                    <a:pt x="1654" y="9202"/>
                  </a:cubicBezTo>
                  <a:cubicBezTo>
                    <a:pt x="1980" y="9478"/>
                    <a:pt x="2181" y="9603"/>
                    <a:pt x="2456" y="9954"/>
                  </a:cubicBezTo>
                  <a:cubicBezTo>
                    <a:pt x="2585" y="10125"/>
                    <a:pt x="2567" y="10351"/>
                    <a:pt x="2762" y="10351"/>
                  </a:cubicBezTo>
                  <a:cubicBezTo>
                    <a:pt x="2795" y="10351"/>
                    <a:pt x="2835" y="10345"/>
                    <a:pt x="2882" y="10330"/>
                  </a:cubicBezTo>
                  <a:cubicBezTo>
                    <a:pt x="2882" y="11082"/>
                    <a:pt x="3108" y="10806"/>
                    <a:pt x="3584" y="10957"/>
                  </a:cubicBezTo>
                  <a:cubicBezTo>
                    <a:pt x="4361" y="11207"/>
                    <a:pt x="4110" y="11708"/>
                    <a:pt x="4035" y="12385"/>
                  </a:cubicBezTo>
                  <a:cubicBezTo>
                    <a:pt x="3985" y="12962"/>
                    <a:pt x="4261" y="12836"/>
                    <a:pt x="4386" y="13262"/>
                  </a:cubicBezTo>
                  <a:cubicBezTo>
                    <a:pt x="4486" y="13613"/>
                    <a:pt x="4461" y="13939"/>
                    <a:pt x="4612" y="14240"/>
                  </a:cubicBezTo>
                  <a:cubicBezTo>
                    <a:pt x="4963" y="14967"/>
                    <a:pt x="5464" y="14916"/>
                    <a:pt x="6166" y="14967"/>
                  </a:cubicBezTo>
                  <a:cubicBezTo>
                    <a:pt x="6065" y="15368"/>
                    <a:pt x="6090" y="16119"/>
                    <a:pt x="5840" y="16470"/>
                  </a:cubicBezTo>
                  <a:cubicBezTo>
                    <a:pt x="5540" y="16845"/>
                    <a:pt x="4593" y="16921"/>
                    <a:pt x="4661" y="17592"/>
                  </a:cubicBezTo>
                  <a:lnTo>
                    <a:pt x="4661" y="17592"/>
                  </a:lnTo>
                  <a:cubicBezTo>
                    <a:pt x="4661" y="17588"/>
                    <a:pt x="4663" y="17586"/>
                    <a:pt x="4665" y="17586"/>
                  </a:cubicBezTo>
                  <a:cubicBezTo>
                    <a:pt x="4721" y="17586"/>
                    <a:pt x="5292" y="18347"/>
                    <a:pt x="5289" y="18351"/>
                  </a:cubicBezTo>
                  <a:lnTo>
                    <a:pt x="5289" y="18351"/>
                  </a:lnTo>
                  <a:cubicBezTo>
                    <a:pt x="5289" y="18350"/>
                    <a:pt x="5289" y="18350"/>
                    <a:pt x="5288" y="18350"/>
                  </a:cubicBezTo>
                  <a:lnTo>
                    <a:pt x="5288" y="18350"/>
                  </a:lnTo>
                  <a:cubicBezTo>
                    <a:pt x="5289" y="18350"/>
                    <a:pt x="5289" y="18351"/>
                    <a:pt x="5289" y="18351"/>
                  </a:cubicBezTo>
                  <a:cubicBezTo>
                    <a:pt x="5289" y="18351"/>
                    <a:pt x="5289" y="18351"/>
                    <a:pt x="5289" y="18351"/>
                  </a:cubicBezTo>
                  <a:lnTo>
                    <a:pt x="5289" y="18351"/>
                  </a:lnTo>
                  <a:cubicBezTo>
                    <a:pt x="5489" y="18500"/>
                    <a:pt x="5640" y="18526"/>
                    <a:pt x="5865" y="18601"/>
                  </a:cubicBezTo>
                  <a:cubicBezTo>
                    <a:pt x="6087" y="18687"/>
                    <a:pt x="6262" y="18721"/>
                    <a:pt x="6415" y="18721"/>
                  </a:cubicBezTo>
                  <a:cubicBezTo>
                    <a:pt x="6797" y="18721"/>
                    <a:pt x="7043" y="18504"/>
                    <a:pt x="7544" y="18325"/>
                  </a:cubicBezTo>
                  <a:cubicBezTo>
                    <a:pt x="7785" y="18238"/>
                    <a:pt x="8045" y="18222"/>
                    <a:pt x="8311" y="18222"/>
                  </a:cubicBezTo>
                  <a:cubicBezTo>
                    <a:pt x="8469" y="18222"/>
                    <a:pt x="8630" y="18228"/>
                    <a:pt x="8789" y="18228"/>
                  </a:cubicBezTo>
                  <a:cubicBezTo>
                    <a:pt x="9057" y="18228"/>
                    <a:pt x="9323" y="18211"/>
                    <a:pt x="9574" y="18124"/>
                  </a:cubicBezTo>
                  <a:cubicBezTo>
                    <a:pt x="9872" y="18039"/>
                    <a:pt x="10422" y="17630"/>
                    <a:pt x="10796" y="17630"/>
                  </a:cubicBezTo>
                  <a:cubicBezTo>
                    <a:pt x="10863" y="17630"/>
                    <a:pt x="10924" y="17643"/>
                    <a:pt x="10978" y="17673"/>
                  </a:cubicBezTo>
                  <a:cubicBezTo>
                    <a:pt x="11103" y="17774"/>
                    <a:pt x="11053" y="19628"/>
                    <a:pt x="10978" y="19804"/>
                  </a:cubicBezTo>
                  <a:cubicBezTo>
                    <a:pt x="10928" y="19929"/>
                    <a:pt x="10752" y="20104"/>
                    <a:pt x="10602" y="20230"/>
                  </a:cubicBezTo>
                  <a:cubicBezTo>
                    <a:pt x="11022" y="20314"/>
                    <a:pt x="11284" y="20499"/>
                    <a:pt x="11592" y="20499"/>
                  </a:cubicBezTo>
                  <a:cubicBezTo>
                    <a:pt x="11744" y="20499"/>
                    <a:pt x="11907" y="20454"/>
                    <a:pt x="12105" y="20330"/>
                  </a:cubicBezTo>
                  <a:cubicBezTo>
                    <a:pt x="12564" y="20024"/>
                    <a:pt x="12746" y="19776"/>
                    <a:pt x="13163" y="19776"/>
                  </a:cubicBezTo>
                  <a:cubicBezTo>
                    <a:pt x="13292" y="19776"/>
                    <a:pt x="13444" y="19800"/>
                    <a:pt x="13634" y="19854"/>
                  </a:cubicBezTo>
                  <a:cubicBezTo>
                    <a:pt x="14110" y="19979"/>
                    <a:pt x="14411" y="20205"/>
                    <a:pt x="14887" y="20230"/>
                  </a:cubicBezTo>
                  <a:cubicBezTo>
                    <a:pt x="14898" y="20231"/>
                    <a:pt x="14908" y="20232"/>
                    <a:pt x="14918" y="20232"/>
                  </a:cubicBezTo>
                  <a:cubicBezTo>
                    <a:pt x="15060" y="20232"/>
                    <a:pt x="15071" y="20089"/>
                    <a:pt x="15158" y="20089"/>
                  </a:cubicBezTo>
                  <a:cubicBezTo>
                    <a:pt x="15174" y="20089"/>
                    <a:pt x="15192" y="20094"/>
                    <a:pt x="15213" y="20104"/>
                  </a:cubicBezTo>
                  <a:cubicBezTo>
                    <a:pt x="15514" y="20230"/>
                    <a:pt x="15564" y="20505"/>
                    <a:pt x="15364" y="20756"/>
                  </a:cubicBezTo>
                  <a:cubicBezTo>
                    <a:pt x="15517" y="20799"/>
                    <a:pt x="15615" y="20818"/>
                    <a:pt x="15679" y="20818"/>
                  </a:cubicBezTo>
                  <a:cubicBezTo>
                    <a:pt x="15877" y="20818"/>
                    <a:pt x="15757" y="20638"/>
                    <a:pt x="15965" y="20430"/>
                  </a:cubicBezTo>
                  <a:lnTo>
                    <a:pt x="15965" y="20430"/>
                  </a:lnTo>
                  <a:cubicBezTo>
                    <a:pt x="15959" y="20437"/>
                    <a:pt x="15955" y="20440"/>
                    <a:pt x="15954" y="20440"/>
                  </a:cubicBezTo>
                  <a:cubicBezTo>
                    <a:pt x="15938" y="20440"/>
                    <a:pt x="16296" y="19978"/>
                    <a:pt x="16378" y="19978"/>
                  </a:cubicBezTo>
                  <a:cubicBezTo>
                    <a:pt x="16385" y="19978"/>
                    <a:pt x="16391" y="19982"/>
                    <a:pt x="16393" y="19990"/>
                  </a:cubicBezTo>
                  <a:lnTo>
                    <a:pt x="16393" y="19990"/>
                  </a:lnTo>
                  <a:cubicBezTo>
                    <a:pt x="16389" y="19773"/>
                    <a:pt x="16166" y="19515"/>
                    <a:pt x="16166" y="19302"/>
                  </a:cubicBezTo>
                  <a:cubicBezTo>
                    <a:pt x="16166" y="18977"/>
                    <a:pt x="16341" y="18952"/>
                    <a:pt x="16316" y="18601"/>
                  </a:cubicBezTo>
                  <a:cubicBezTo>
                    <a:pt x="16266" y="18225"/>
                    <a:pt x="15940" y="17824"/>
                    <a:pt x="15815" y="17498"/>
                  </a:cubicBezTo>
                  <a:cubicBezTo>
                    <a:pt x="15944" y="17489"/>
                    <a:pt x="16060" y="17485"/>
                    <a:pt x="16167" y="17485"/>
                  </a:cubicBezTo>
                  <a:cubicBezTo>
                    <a:pt x="16666" y="17485"/>
                    <a:pt x="16978" y="17575"/>
                    <a:pt x="17494" y="17698"/>
                  </a:cubicBezTo>
                  <a:cubicBezTo>
                    <a:pt x="18246" y="17874"/>
                    <a:pt x="18697" y="17999"/>
                    <a:pt x="19023" y="18851"/>
                  </a:cubicBezTo>
                  <a:cubicBezTo>
                    <a:pt x="19223" y="18826"/>
                    <a:pt x="19198" y="18525"/>
                    <a:pt x="19424" y="18450"/>
                  </a:cubicBezTo>
                  <a:cubicBezTo>
                    <a:pt x="19489" y="18432"/>
                    <a:pt x="19550" y="18424"/>
                    <a:pt x="19607" y="18424"/>
                  </a:cubicBezTo>
                  <a:cubicBezTo>
                    <a:pt x="19942" y="18424"/>
                    <a:pt x="20141" y="18705"/>
                    <a:pt x="20376" y="18876"/>
                  </a:cubicBezTo>
                  <a:cubicBezTo>
                    <a:pt x="20677" y="19127"/>
                    <a:pt x="20401" y="19277"/>
                    <a:pt x="20777" y="19302"/>
                  </a:cubicBezTo>
                  <a:cubicBezTo>
                    <a:pt x="21003" y="19302"/>
                    <a:pt x="21178" y="19152"/>
                    <a:pt x="21354" y="19002"/>
                  </a:cubicBezTo>
                  <a:cubicBezTo>
                    <a:pt x="21103" y="18926"/>
                    <a:pt x="21103" y="18500"/>
                    <a:pt x="20978" y="18325"/>
                  </a:cubicBezTo>
                  <a:cubicBezTo>
                    <a:pt x="20802" y="18074"/>
                    <a:pt x="20251" y="18049"/>
                    <a:pt x="20877" y="17749"/>
                  </a:cubicBezTo>
                  <a:cubicBezTo>
                    <a:pt x="20812" y="17378"/>
                    <a:pt x="20349" y="17103"/>
                    <a:pt x="19999" y="17103"/>
                  </a:cubicBezTo>
                  <a:cubicBezTo>
                    <a:pt x="19946" y="17103"/>
                    <a:pt x="19896" y="17109"/>
                    <a:pt x="19850" y="17122"/>
                  </a:cubicBezTo>
                  <a:cubicBezTo>
                    <a:pt x="20075" y="16621"/>
                    <a:pt x="19349" y="16470"/>
                    <a:pt x="19073" y="16094"/>
                  </a:cubicBezTo>
                  <a:cubicBezTo>
                    <a:pt x="18772" y="15668"/>
                    <a:pt x="18572" y="15092"/>
                    <a:pt x="19273" y="14816"/>
                  </a:cubicBezTo>
                  <a:cubicBezTo>
                    <a:pt x="19188" y="14756"/>
                    <a:pt x="19073" y="14737"/>
                    <a:pt x="18948" y="14737"/>
                  </a:cubicBezTo>
                  <a:cubicBezTo>
                    <a:pt x="18732" y="14737"/>
                    <a:pt x="18485" y="14794"/>
                    <a:pt x="18306" y="14794"/>
                  </a:cubicBezTo>
                  <a:cubicBezTo>
                    <a:pt x="18285" y="14794"/>
                    <a:pt x="18265" y="14793"/>
                    <a:pt x="18246" y="14791"/>
                  </a:cubicBezTo>
                  <a:cubicBezTo>
                    <a:pt x="17745" y="14791"/>
                    <a:pt x="17218" y="14440"/>
                    <a:pt x="16842" y="14089"/>
                  </a:cubicBezTo>
                  <a:lnTo>
                    <a:pt x="16617" y="14089"/>
                  </a:lnTo>
                  <a:cubicBezTo>
                    <a:pt x="16491" y="14039"/>
                    <a:pt x="16517" y="13814"/>
                    <a:pt x="16341" y="13738"/>
                  </a:cubicBezTo>
                  <a:cubicBezTo>
                    <a:pt x="16288" y="13716"/>
                    <a:pt x="16228" y="13709"/>
                    <a:pt x="16166" y="13709"/>
                  </a:cubicBezTo>
                  <a:cubicBezTo>
                    <a:pt x="16048" y="13709"/>
                    <a:pt x="15921" y="13735"/>
                    <a:pt x="15810" y="13735"/>
                  </a:cubicBezTo>
                  <a:cubicBezTo>
                    <a:pt x="15651" y="13735"/>
                    <a:pt x="15526" y="13681"/>
                    <a:pt x="15514" y="13413"/>
                  </a:cubicBezTo>
                  <a:cubicBezTo>
                    <a:pt x="15505" y="13410"/>
                    <a:pt x="15493" y="13408"/>
                    <a:pt x="15479" y="13408"/>
                  </a:cubicBezTo>
                  <a:cubicBezTo>
                    <a:pt x="15414" y="13408"/>
                    <a:pt x="15301" y="13433"/>
                    <a:pt x="15212" y="13433"/>
                  </a:cubicBezTo>
                  <a:cubicBezTo>
                    <a:pt x="15153" y="13433"/>
                    <a:pt x="15105" y="13423"/>
                    <a:pt x="15088" y="13388"/>
                  </a:cubicBezTo>
                  <a:cubicBezTo>
                    <a:pt x="14963" y="13137"/>
                    <a:pt x="15188" y="12736"/>
                    <a:pt x="15263" y="12485"/>
                  </a:cubicBezTo>
                  <a:cubicBezTo>
                    <a:pt x="15389" y="12185"/>
                    <a:pt x="15639" y="11733"/>
                    <a:pt x="15038" y="11483"/>
                  </a:cubicBezTo>
                  <a:cubicBezTo>
                    <a:pt x="15464" y="11458"/>
                    <a:pt x="15865" y="11458"/>
                    <a:pt x="16266" y="11458"/>
                  </a:cubicBezTo>
                  <a:cubicBezTo>
                    <a:pt x="16209" y="11137"/>
                    <a:pt x="16266" y="10732"/>
                    <a:pt x="16607" y="10732"/>
                  </a:cubicBezTo>
                  <a:cubicBezTo>
                    <a:pt x="16720" y="10732"/>
                    <a:pt x="16863" y="10776"/>
                    <a:pt x="17043" y="10881"/>
                  </a:cubicBezTo>
                  <a:cubicBezTo>
                    <a:pt x="17243" y="11007"/>
                    <a:pt x="17068" y="11232"/>
                    <a:pt x="17243" y="11433"/>
                  </a:cubicBezTo>
                  <a:cubicBezTo>
                    <a:pt x="17403" y="11604"/>
                    <a:pt x="17542" y="11673"/>
                    <a:pt x="17666" y="11673"/>
                  </a:cubicBezTo>
                  <a:cubicBezTo>
                    <a:pt x="18066" y="11673"/>
                    <a:pt x="18310" y="10961"/>
                    <a:pt x="18597" y="10731"/>
                  </a:cubicBezTo>
                  <a:cubicBezTo>
                    <a:pt x="18797" y="10556"/>
                    <a:pt x="19048" y="10380"/>
                    <a:pt x="19298" y="10230"/>
                  </a:cubicBezTo>
                  <a:cubicBezTo>
                    <a:pt x="19574" y="10079"/>
                    <a:pt x="20025" y="10104"/>
                    <a:pt x="20276" y="9929"/>
                  </a:cubicBezTo>
                  <a:cubicBezTo>
                    <a:pt x="20652" y="9703"/>
                    <a:pt x="20476" y="9628"/>
                    <a:pt x="20677" y="9252"/>
                  </a:cubicBezTo>
                  <a:cubicBezTo>
                    <a:pt x="20677" y="9253"/>
                    <a:pt x="20677" y="9253"/>
                    <a:pt x="20678" y="9253"/>
                  </a:cubicBezTo>
                  <a:cubicBezTo>
                    <a:pt x="20706" y="9253"/>
                    <a:pt x="21147" y="8900"/>
                    <a:pt x="21108" y="8900"/>
                  </a:cubicBezTo>
                  <a:cubicBezTo>
                    <a:pt x="21107" y="8900"/>
                    <a:pt x="21105" y="8901"/>
                    <a:pt x="21103" y="8901"/>
                  </a:cubicBezTo>
                  <a:cubicBezTo>
                    <a:pt x="21286" y="8828"/>
                    <a:pt x="21322" y="8781"/>
                    <a:pt x="21466" y="8781"/>
                  </a:cubicBezTo>
                  <a:cubicBezTo>
                    <a:pt x="21518" y="8781"/>
                    <a:pt x="21585" y="8788"/>
                    <a:pt x="21679" y="8801"/>
                  </a:cubicBezTo>
                  <a:cubicBezTo>
                    <a:pt x="22005" y="8851"/>
                    <a:pt x="22256" y="9052"/>
                    <a:pt x="22607" y="9052"/>
                  </a:cubicBezTo>
                  <a:cubicBezTo>
                    <a:pt x="22622" y="8739"/>
                    <a:pt x="22504" y="8657"/>
                    <a:pt x="22574" y="8657"/>
                  </a:cubicBezTo>
                  <a:cubicBezTo>
                    <a:pt x="22621" y="8657"/>
                    <a:pt x="22757" y="8695"/>
                    <a:pt x="23083" y="8726"/>
                  </a:cubicBezTo>
                  <a:cubicBezTo>
                    <a:pt x="23083" y="8500"/>
                    <a:pt x="23258" y="8300"/>
                    <a:pt x="23258" y="8124"/>
                  </a:cubicBezTo>
                  <a:cubicBezTo>
                    <a:pt x="23258" y="7874"/>
                    <a:pt x="22782" y="7824"/>
                    <a:pt x="23083" y="7548"/>
                  </a:cubicBezTo>
                  <a:cubicBezTo>
                    <a:pt x="23175" y="7456"/>
                    <a:pt x="23269" y="7420"/>
                    <a:pt x="23362" y="7420"/>
                  </a:cubicBezTo>
                  <a:cubicBezTo>
                    <a:pt x="23705" y="7420"/>
                    <a:pt x="24045" y="7899"/>
                    <a:pt x="24261" y="7899"/>
                  </a:cubicBezTo>
                  <a:cubicBezTo>
                    <a:pt x="24261" y="7247"/>
                    <a:pt x="24562" y="6746"/>
                    <a:pt x="25314" y="6696"/>
                  </a:cubicBezTo>
                  <a:cubicBezTo>
                    <a:pt x="24988" y="6320"/>
                    <a:pt x="25213" y="6370"/>
                    <a:pt x="25564" y="5944"/>
                  </a:cubicBezTo>
                  <a:cubicBezTo>
                    <a:pt x="25965" y="5518"/>
                    <a:pt x="25890" y="5267"/>
                    <a:pt x="25840" y="4841"/>
                  </a:cubicBezTo>
                  <a:cubicBezTo>
                    <a:pt x="25815" y="4666"/>
                    <a:pt x="25765" y="4290"/>
                    <a:pt x="25690" y="4064"/>
                  </a:cubicBezTo>
                  <a:cubicBezTo>
                    <a:pt x="26166" y="4039"/>
                    <a:pt x="26767" y="4114"/>
                    <a:pt x="26416" y="3413"/>
                  </a:cubicBezTo>
                  <a:cubicBezTo>
                    <a:pt x="26241" y="3087"/>
                    <a:pt x="25940" y="3287"/>
                    <a:pt x="25965" y="2786"/>
                  </a:cubicBezTo>
                  <a:cubicBezTo>
                    <a:pt x="25965" y="2661"/>
                    <a:pt x="26166" y="2736"/>
                    <a:pt x="26191" y="2636"/>
                  </a:cubicBezTo>
                  <a:cubicBezTo>
                    <a:pt x="26341" y="1934"/>
                    <a:pt x="26366" y="1282"/>
                    <a:pt x="25790" y="781"/>
                  </a:cubicBezTo>
                  <a:cubicBezTo>
                    <a:pt x="25408" y="470"/>
                    <a:pt x="24570" y="1"/>
                    <a:pt x="24058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" name="Google Shape;2448;p29">
              <a:extLst>
                <a:ext uri="{FF2B5EF4-FFF2-40B4-BE49-F238E27FC236}">
                  <a16:creationId xmlns:a16="http://schemas.microsoft.com/office/drawing/2014/main" id="{A8C50808-E9D4-CA23-64DC-28411429A5BF}"/>
                </a:ext>
              </a:extLst>
            </p:cNvPr>
            <p:cNvSpPr/>
            <p:nvPr/>
          </p:nvSpPr>
          <p:spPr>
            <a:xfrm>
              <a:off x="950075" y="522784"/>
              <a:ext cx="1525028" cy="1362514"/>
            </a:xfrm>
            <a:custGeom>
              <a:avLst/>
              <a:gdLst/>
              <a:ahLst/>
              <a:cxnLst/>
              <a:rect l="l" t="t" r="r" b="b"/>
              <a:pathLst>
                <a:path w="50678" h="45270" extrusionOk="0">
                  <a:moveTo>
                    <a:pt x="33059" y="34643"/>
                  </a:moveTo>
                  <a:cubicBezTo>
                    <a:pt x="33058" y="34648"/>
                    <a:pt x="33058" y="34652"/>
                    <a:pt x="33058" y="34657"/>
                  </a:cubicBezTo>
                  <a:lnTo>
                    <a:pt x="33058" y="34657"/>
                  </a:lnTo>
                  <a:cubicBezTo>
                    <a:pt x="33058" y="34652"/>
                    <a:pt x="33059" y="34648"/>
                    <a:pt x="33059" y="34643"/>
                  </a:cubicBezTo>
                  <a:close/>
                  <a:moveTo>
                    <a:pt x="26618" y="1"/>
                  </a:moveTo>
                  <a:cubicBezTo>
                    <a:pt x="26595" y="1"/>
                    <a:pt x="26570" y="2"/>
                    <a:pt x="26542" y="6"/>
                  </a:cubicBezTo>
                  <a:cubicBezTo>
                    <a:pt x="26241" y="31"/>
                    <a:pt x="26216" y="607"/>
                    <a:pt x="25991" y="733"/>
                  </a:cubicBezTo>
                  <a:cubicBezTo>
                    <a:pt x="25851" y="831"/>
                    <a:pt x="25668" y="860"/>
                    <a:pt x="25467" y="860"/>
                  </a:cubicBezTo>
                  <a:cubicBezTo>
                    <a:pt x="25191" y="860"/>
                    <a:pt x="24880" y="806"/>
                    <a:pt x="24598" y="806"/>
                  </a:cubicBezTo>
                  <a:cubicBezTo>
                    <a:pt x="24459" y="806"/>
                    <a:pt x="24328" y="819"/>
                    <a:pt x="24211" y="858"/>
                  </a:cubicBezTo>
                  <a:cubicBezTo>
                    <a:pt x="23485" y="1109"/>
                    <a:pt x="23585" y="1961"/>
                    <a:pt x="23359" y="2638"/>
                  </a:cubicBezTo>
                  <a:cubicBezTo>
                    <a:pt x="23159" y="3314"/>
                    <a:pt x="23008" y="4116"/>
                    <a:pt x="22582" y="4718"/>
                  </a:cubicBezTo>
                  <a:cubicBezTo>
                    <a:pt x="21805" y="5821"/>
                    <a:pt x="21129" y="6898"/>
                    <a:pt x="19875" y="7525"/>
                  </a:cubicBezTo>
                  <a:cubicBezTo>
                    <a:pt x="18748" y="8076"/>
                    <a:pt x="17670" y="8377"/>
                    <a:pt x="16993" y="9455"/>
                  </a:cubicBezTo>
                  <a:cubicBezTo>
                    <a:pt x="16843" y="9680"/>
                    <a:pt x="16667" y="9806"/>
                    <a:pt x="16617" y="10031"/>
                  </a:cubicBezTo>
                  <a:cubicBezTo>
                    <a:pt x="16542" y="10257"/>
                    <a:pt x="16718" y="10507"/>
                    <a:pt x="16617" y="10733"/>
                  </a:cubicBezTo>
                  <a:cubicBezTo>
                    <a:pt x="16417" y="11284"/>
                    <a:pt x="15640" y="11309"/>
                    <a:pt x="15289" y="11760"/>
                  </a:cubicBezTo>
                  <a:cubicBezTo>
                    <a:pt x="14913" y="12237"/>
                    <a:pt x="14963" y="12888"/>
                    <a:pt x="14512" y="13339"/>
                  </a:cubicBezTo>
                  <a:cubicBezTo>
                    <a:pt x="14061" y="13765"/>
                    <a:pt x="13434" y="13790"/>
                    <a:pt x="12858" y="13790"/>
                  </a:cubicBezTo>
                  <a:cubicBezTo>
                    <a:pt x="12447" y="13777"/>
                    <a:pt x="12037" y="13733"/>
                    <a:pt x="11626" y="13733"/>
                  </a:cubicBezTo>
                  <a:cubicBezTo>
                    <a:pt x="11285" y="13733"/>
                    <a:pt x="10943" y="13763"/>
                    <a:pt x="10602" y="13866"/>
                  </a:cubicBezTo>
                  <a:cubicBezTo>
                    <a:pt x="9995" y="14023"/>
                    <a:pt x="9348" y="14644"/>
                    <a:pt x="8697" y="14644"/>
                  </a:cubicBezTo>
                  <a:cubicBezTo>
                    <a:pt x="8622" y="14644"/>
                    <a:pt x="8547" y="14636"/>
                    <a:pt x="8472" y="14618"/>
                  </a:cubicBezTo>
                  <a:cubicBezTo>
                    <a:pt x="7269" y="14317"/>
                    <a:pt x="7770" y="12813"/>
                    <a:pt x="6918" y="12387"/>
                  </a:cubicBezTo>
                  <a:cubicBezTo>
                    <a:pt x="6714" y="12285"/>
                    <a:pt x="6519" y="12240"/>
                    <a:pt x="6333" y="12240"/>
                  </a:cubicBezTo>
                  <a:cubicBezTo>
                    <a:pt x="5291" y="12240"/>
                    <a:pt x="4543" y="13661"/>
                    <a:pt x="4011" y="14342"/>
                  </a:cubicBezTo>
                  <a:cubicBezTo>
                    <a:pt x="3610" y="14868"/>
                    <a:pt x="3234" y="15445"/>
                    <a:pt x="2707" y="15871"/>
                  </a:cubicBezTo>
                  <a:cubicBezTo>
                    <a:pt x="2231" y="16247"/>
                    <a:pt x="1530" y="16422"/>
                    <a:pt x="1103" y="16898"/>
                  </a:cubicBezTo>
                  <a:cubicBezTo>
                    <a:pt x="702" y="17299"/>
                    <a:pt x="803" y="17675"/>
                    <a:pt x="652" y="18202"/>
                  </a:cubicBezTo>
                  <a:cubicBezTo>
                    <a:pt x="452" y="18778"/>
                    <a:pt x="1" y="19329"/>
                    <a:pt x="427" y="19931"/>
                  </a:cubicBezTo>
                  <a:cubicBezTo>
                    <a:pt x="753" y="20382"/>
                    <a:pt x="2006" y="21159"/>
                    <a:pt x="2407" y="21259"/>
                  </a:cubicBezTo>
                  <a:cubicBezTo>
                    <a:pt x="2453" y="21269"/>
                    <a:pt x="2504" y="21273"/>
                    <a:pt x="2558" y="21273"/>
                  </a:cubicBezTo>
                  <a:cubicBezTo>
                    <a:pt x="2726" y="21273"/>
                    <a:pt x="2925" y="21236"/>
                    <a:pt x="3128" y="21236"/>
                  </a:cubicBezTo>
                  <a:cubicBezTo>
                    <a:pt x="3346" y="21236"/>
                    <a:pt x="3568" y="21279"/>
                    <a:pt x="3760" y="21460"/>
                  </a:cubicBezTo>
                  <a:cubicBezTo>
                    <a:pt x="4161" y="21786"/>
                    <a:pt x="4211" y="22788"/>
                    <a:pt x="4036" y="23239"/>
                  </a:cubicBezTo>
                  <a:cubicBezTo>
                    <a:pt x="3785" y="23891"/>
                    <a:pt x="3234" y="24041"/>
                    <a:pt x="3309" y="24843"/>
                  </a:cubicBezTo>
                  <a:cubicBezTo>
                    <a:pt x="3359" y="25269"/>
                    <a:pt x="3610" y="25495"/>
                    <a:pt x="3785" y="25821"/>
                  </a:cubicBezTo>
                  <a:cubicBezTo>
                    <a:pt x="3785" y="25921"/>
                    <a:pt x="3785" y="25996"/>
                    <a:pt x="3785" y="26071"/>
                  </a:cubicBezTo>
                  <a:cubicBezTo>
                    <a:pt x="3710" y="26272"/>
                    <a:pt x="3785" y="26397"/>
                    <a:pt x="4011" y="26397"/>
                  </a:cubicBezTo>
                  <a:cubicBezTo>
                    <a:pt x="4236" y="26723"/>
                    <a:pt x="4261" y="26773"/>
                    <a:pt x="4637" y="26948"/>
                  </a:cubicBezTo>
                  <a:cubicBezTo>
                    <a:pt x="4801" y="27012"/>
                    <a:pt x="5030" y="27023"/>
                    <a:pt x="5272" y="27023"/>
                  </a:cubicBezTo>
                  <a:cubicBezTo>
                    <a:pt x="5398" y="27023"/>
                    <a:pt x="5527" y="27020"/>
                    <a:pt x="5653" y="27020"/>
                  </a:cubicBezTo>
                  <a:cubicBezTo>
                    <a:pt x="5949" y="27020"/>
                    <a:pt x="6221" y="27037"/>
                    <a:pt x="6367" y="27149"/>
                  </a:cubicBezTo>
                  <a:cubicBezTo>
                    <a:pt x="6793" y="27450"/>
                    <a:pt x="6592" y="28101"/>
                    <a:pt x="6642" y="28578"/>
                  </a:cubicBezTo>
                  <a:cubicBezTo>
                    <a:pt x="6743" y="29329"/>
                    <a:pt x="7093" y="30031"/>
                    <a:pt x="7469" y="30683"/>
                  </a:cubicBezTo>
                  <a:cubicBezTo>
                    <a:pt x="7845" y="31309"/>
                    <a:pt x="8071" y="31961"/>
                    <a:pt x="8497" y="32563"/>
                  </a:cubicBezTo>
                  <a:cubicBezTo>
                    <a:pt x="8773" y="32913"/>
                    <a:pt x="9550" y="33665"/>
                    <a:pt x="9525" y="34016"/>
                  </a:cubicBezTo>
                  <a:cubicBezTo>
                    <a:pt x="9503" y="34209"/>
                    <a:pt x="9628" y="34383"/>
                    <a:pt x="9805" y="34383"/>
                  </a:cubicBezTo>
                  <a:cubicBezTo>
                    <a:pt x="9836" y="34383"/>
                    <a:pt x="9868" y="34378"/>
                    <a:pt x="9901" y="34367"/>
                  </a:cubicBezTo>
                  <a:cubicBezTo>
                    <a:pt x="9913" y="34016"/>
                    <a:pt x="10126" y="33916"/>
                    <a:pt x="10405" y="33916"/>
                  </a:cubicBezTo>
                  <a:cubicBezTo>
                    <a:pt x="10684" y="33916"/>
                    <a:pt x="11028" y="34016"/>
                    <a:pt x="11304" y="34066"/>
                  </a:cubicBezTo>
                  <a:cubicBezTo>
                    <a:pt x="11555" y="34091"/>
                    <a:pt x="11880" y="34066"/>
                    <a:pt x="12131" y="34116"/>
                  </a:cubicBezTo>
                  <a:cubicBezTo>
                    <a:pt x="12632" y="34217"/>
                    <a:pt x="12607" y="34743"/>
                    <a:pt x="12908" y="34818"/>
                  </a:cubicBezTo>
                  <a:cubicBezTo>
                    <a:pt x="12956" y="34484"/>
                    <a:pt x="13061" y="34388"/>
                    <a:pt x="13179" y="34388"/>
                  </a:cubicBezTo>
                  <a:cubicBezTo>
                    <a:pt x="13309" y="34388"/>
                    <a:pt x="13455" y="34503"/>
                    <a:pt x="13560" y="34542"/>
                  </a:cubicBezTo>
                  <a:cubicBezTo>
                    <a:pt x="13665" y="34289"/>
                    <a:pt x="14056" y="33982"/>
                    <a:pt x="14371" y="33982"/>
                  </a:cubicBezTo>
                  <a:cubicBezTo>
                    <a:pt x="14430" y="33982"/>
                    <a:pt x="14486" y="33993"/>
                    <a:pt x="14537" y="34016"/>
                  </a:cubicBezTo>
                  <a:cubicBezTo>
                    <a:pt x="14662" y="34066"/>
                    <a:pt x="14562" y="34542"/>
                    <a:pt x="14788" y="34693"/>
                  </a:cubicBezTo>
                  <a:cubicBezTo>
                    <a:pt x="15189" y="34969"/>
                    <a:pt x="15464" y="34643"/>
                    <a:pt x="15815" y="35044"/>
                  </a:cubicBezTo>
                  <a:cubicBezTo>
                    <a:pt x="16016" y="35244"/>
                    <a:pt x="16392" y="35720"/>
                    <a:pt x="16417" y="35971"/>
                  </a:cubicBezTo>
                  <a:cubicBezTo>
                    <a:pt x="16667" y="35771"/>
                    <a:pt x="16567" y="35570"/>
                    <a:pt x="16893" y="35545"/>
                  </a:cubicBezTo>
                  <a:cubicBezTo>
                    <a:pt x="16968" y="35545"/>
                    <a:pt x="17645" y="35996"/>
                    <a:pt x="17695" y="36071"/>
                  </a:cubicBezTo>
                  <a:cubicBezTo>
                    <a:pt x="17695" y="36096"/>
                    <a:pt x="17770" y="36222"/>
                    <a:pt x="17770" y="36247"/>
                  </a:cubicBezTo>
                  <a:cubicBezTo>
                    <a:pt x="17921" y="36397"/>
                    <a:pt x="17745" y="36522"/>
                    <a:pt x="17921" y="36623"/>
                  </a:cubicBezTo>
                  <a:cubicBezTo>
                    <a:pt x="17939" y="36635"/>
                    <a:pt x="17980" y="36640"/>
                    <a:pt x="18032" y="36640"/>
                  </a:cubicBezTo>
                  <a:cubicBezTo>
                    <a:pt x="18188" y="36640"/>
                    <a:pt x="18447" y="36598"/>
                    <a:pt x="18522" y="36598"/>
                  </a:cubicBezTo>
                  <a:cubicBezTo>
                    <a:pt x="18647" y="36623"/>
                    <a:pt x="19124" y="36898"/>
                    <a:pt x="19149" y="36898"/>
                  </a:cubicBezTo>
                  <a:cubicBezTo>
                    <a:pt x="19324" y="36823"/>
                    <a:pt x="19299" y="36247"/>
                    <a:pt x="19474" y="36096"/>
                  </a:cubicBezTo>
                  <a:cubicBezTo>
                    <a:pt x="19552" y="36050"/>
                    <a:pt x="19814" y="35993"/>
                    <a:pt x="20037" y="35993"/>
                  </a:cubicBezTo>
                  <a:cubicBezTo>
                    <a:pt x="20173" y="35993"/>
                    <a:pt x="20295" y="36014"/>
                    <a:pt x="20352" y="36071"/>
                  </a:cubicBezTo>
                  <a:cubicBezTo>
                    <a:pt x="20502" y="36197"/>
                    <a:pt x="20327" y="36598"/>
                    <a:pt x="20327" y="36823"/>
                  </a:cubicBezTo>
                  <a:cubicBezTo>
                    <a:pt x="20577" y="36823"/>
                    <a:pt x="20778" y="36873"/>
                    <a:pt x="20953" y="37049"/>
                  </a:cubicBezTo>
                  <a:cubicBezTo>
                    <a:pt x="20602" y="37249"/>
                    <a:pt x="20126" y="37375"/>
                    <a:pt x="20051" y="37851"/>
                  </a:cubicBezTo>
                  <a:cubicBezTo>
                    <a:pt x="20006" y="38255"/>
                    <a:pt x="20263" y="38539"/>
                    <a:pt x="20624" y="38539"/>
                  </a:cubicBezTo>
                  <a:cubicBezTo>
                    <a:pt x="20666" y="38539"/>
                    <a:pt x="20709" y="38535"/>
                    <a:pt x="20753" y="38527"/>
                  </a:cubicBezTo>
                  <a:lnTo>
                    <a:pt x="20753" y="38527"/>
                  </a:lnTo>
                  <a:cubicBezTo>
                    <a:pt x="20592" y="38903"/>
                    <a:pt x="20603" y="38999"/>
                    <a:pt x="20691" y="38999"/>
                  </a:cubicBezTo>
                  <a:cubicBezTo>
                    <a:pt x="20767" y="38999"/>
                    <a:pt x="20900" y="38927"/>
                    <a:pt x="21028" y="38903"/>
                  </a:cubicBezTo>
                  <a:cubicBezTo>
                    <a:pt x="21306" y="38848"/>
                    <a:pt x="21228" y="38628"/>
                    <a:pt x="21370" y="38628"/>
                  </a:cubicBezTo>
                  <a:cubicBezTo>
                    <a:pt x="21421" y="38628"/>
                    <a:pt x="21499" y="38656"/>
                    <a:pt x="21630" y="38728"/>
                  </a:cubicBezTo>
                  <a:cubicBezTo>
                    <a:pt x="21956" y="38878"/>
                    <a:pt x="22006" y="39304"/>
                    <a:pt x="21931" y="39605"/>
                  </a:cubicBezTo>
                  <a:cubicBezTo>
                    <a:pt x="21830" y="39956"/>
                    <a:pt x="21079" y="40382"/>
                    <a:pt x="21204" y="40758"/>
                  </a:cubicBezTo>
                  <a:cubicBezTo>
                    <a:pt x="21254" y="40933"/>
                    <a:pt x="21530" y="40808"/>
                    <a:pt x="21630" y="40933"/>
                  </a:cubicBezTo>
                  <a:cubicBezTo>
                    <a:pt x="21906" y="41259"/>
                    <a:pt x="21780" y="41460"/>
                    <a:pt x="21981" y="41811"/>
                  </a:cubicBezTo>
                  <a:cubicBezTo>
                    <a:pt x="22164" y="41719"/>
                    <a:pt x="22299" y="41679"/>
                    <a:pt x="22398" y="41679"/>
                  </a:cubicBezTo>
                  <a:cubicBezTo>
                    <a:pt x="22705" y="41679"/>
                    <a:pt x="22676" y="42058"/>
                    <a:pt x="22733" y="42437"/>
                  </a:cubicBezTo>
                  <a:cubicBezTo>
                    <a:pt x="22784" y="42900"/>
                    <a:pt x="22822" y="42961"/>
                    <a:pt x="22949" y="42961"/>
                  </a:cubicBezTo>
                  <a:cubicBezTo>
                    <a:pt x="22994" y="42961"/>
                    <a:pt x="23050" y="42953"/>
                    <a:pt x="23122" y="42953"/>
                  </a:cubicBezTo>
                  <a:cubicBezTo>
                    <a:pt x="23242" y="42953"/>
                    <a:pt x="23406" y="42974"/>
                    <a:pt x="23635" y="43089"/>
                  </a:cubicBezTo>
                  <a:cubicBezTo>
                    <a:pt x="23860" y="43189"/>
                    <a:pt x="23961" y="43465"/>
                    <a:pt x="24186" y="43590"/>
                  </a:cubicBezTo>
                  <a:cubicBezTo>
                    <a:pt x="24312" y="43640"/>
                    <a:pt x="24437" y="43615"/>
                    <a:pt x="24587" y="43665"/>
                  </a:cubicBezTo>
                  <a:cubicBezTo>
                    <a:pt x="24938" y="43766"/>
                    <a:pt x="25214" y="43640"/>
                    <a:pt x="25389" y="44066"/>
                  </a:cubicBezTo>
                  <a:cubicBezTo>
                    <a:pt x="25439" y="44167"/>
                    <a:pt x="25314" y="44668"/>
                    <a:pt x="25339" y="44693"/>
                  </a:cubicBezTo>
                  <a:cubicBezTo>
                    <a:pt x="25389" y="44743"/>
                    <a:pt x="25621" y="44756"/>
                    <a:pt x="25850" y="44756"/>
                  </a:cubicBezTo>
                  <a:cubicBezTo>
                    <a:pt x="26079" y="44756"/>
                    <a:pt x="26304" y="44743"/>
                    <a:pt x="26342" y="44743"/>
                  </a:cubicBezTo>
                  <a:cubicBezTo>
                    <a:pt x="26524" y="44743"/>
                    <a:pt x="26574" y="44637"/>
                    <a:pt x="26713" y="44637"/>
                  </a:cubicBezTo>
                  <a:cubicBezTo>
                    <a:pt x="26765" y="44637"/>
                    <a:pt x="26829" y="44652"/>
                    <a:pt x="26918" y="44693"/>
                  </a:cubicBezTo>
                  <a:cubicBezTo>
                    <a:pt x="27094" y="44793"/>
                    <a:pt x="27169" y="45144"/>
                    <a:pt x="27319" y="45269"/>
                  </a:cubicBezTo>
                  <a:cubicBezTo>
                    <a:pt x="27345" y="45209"/>
                    <a:pt x="27391" y="45190"/>
                    <a:pt x="27447" y="45190"/>
                  </a:cubicBezTo>
                  <a:cubicBezTo>
                    <a:pt x="27543" y="45190"/>
                    <a:pt x="27667" y="45247"/>
                    <a:pt x="27763" y="45247"/>
                  </a:cubicBezTo>
                  <a:cubicBezTo>
                    <a:pt x="27774" y="45247"/>
                    <a:pt x="27785" y="45246"/>
                    <a:pt x="27795" y="45244"/>
                  </a:cubicBezTo>
                  <a:cubicBezTo>
                    <a:pt x="28021" y="45219"/>
                    <a:pt x="28873" y="44893"/>
                    <a:pt x="29124" y="44743"/>
                  </a:cubicBezTo>
                  <a:cubicBezTo>
                    <a:pt x="29800" y="44292"/>
                    <a:pt x="28873" y="44142"/>
                    <a:pt x="28347" y="43941"/>
                  </a:cubicBezTo>
                  <a:cubicBezTo>
                    <a:pt x="28547" y="43791"/>
                    <a:pt x="28522" y="43615"/>
                    <a:pt x="28597" y="43440"/>
                  </a:cubicBezTo>
                  <a:cubicBezTo>
                    <a:pt x="28823" y="42939"/>
                    <a:pt x="28472" y="43064"/>
                    <a:pt x="29224" y="42788"/>
                  </a:cubicBezTo>
                  <a:cubicBezTo>
                    <a:pt x="30076" y="42487"/>
                    <a:pt x="30753" y="42387"/>
                    <a:pt x="30828" y="41360"/>
                  </a:cubicBezTo>
                  <a:cubicBezTo>
                    <a:pt x="30853" y="40984"/>
                    <a:pt x="30703" y="40558"/>
                    <a:pt x="30828" y="40182"/>
                  </a:cubicBezTo>
                  <a:cubicBezTo>
                    <a:pt x="30928" y="39831"/>
                    <a:pt x="31229" y="39680"/>
                    <a:pt x="31254" y="39304"/>
                  </a:cubicBezTo>
                  <a:cubicBezTo>
                    <a:pt x="31254" y="39179"/>
                    <a:pt x="31079" y="39004"/>
                    <a:pt x="31054" y="38903"/>
                  </a:cubicBezTo>
                  <a:cubicBezTo>
                    <a:pt x="30928" y="38452"/>
                    <a:pt x="31054" y="38277"/>
                    <a:pt x="30728" y="38126"/>
                  </a:cubicBezTo>
                  <a:cubicBezTo>
                    <a:pt x="30658" y="38091"/>
                    <a:pt x="30554" y="38081"/>
                    <a:pt x="30438" y="38081"/>
                  </a:cubicBezTo>
                  <a:cubicBezTo>
                    <a:pt x="30262" y="38081"/>
                    <a:pt x="30056" y="38106"/>
                    <a:pt x="29898" y="38106"/>
                  </a:cubicBezTo>
                  <a:cubicBezTo>
                    <a:pt x="29863" y="38106"/>
                    <a:pt x="29830" y="38104"/>
                    <a:pt x="29800" y="38101"/>
                  </a:cubicBezTo>
                  <a:cubicBezTo>
                    <a:pt x="29926" y="37926"/>
                    <a:pt x="30126" y="37776"/>
                    <a:pt x="30201" y="37575"/>
                  </a:cubicBezTo>
                  <a:cubicBezTo>
                    <a:pt x="30302" y="37350"/>
                    <a:pt x="30226" y="36923"/>
                    <a:pt x="30427" y="36748"/>
                  </a:cubicBezTo>
                  <a:cubicBezTo>
                    <a:pt x="30051" y="36422"/>
                    <a:pt x="30001" y="36748"/>
                    <a:pt x="29825" y="36372"/>
                  </a:cubicBezTo>
                  <a:cubicBezTo>
                    <a:pt x="29600" y="35796"/>
                    <a:pt x="30201" y="35545"/>
                    <a:pt x="30302" y="35194"/>
                  </a:cubicBezTo>
                  <a:cubicBezTo>
                    <a:pt x="30364" y="34903"/>
                    <a:pt x="30133" y="34456"/>
                    <a:pt x="30468" y="34456"/>
                  </a:cubicBezTo>
                  <a:cubicBezTo>
                    <a:pt x="30537" y="34456"/>
                    <a:pt x="30629" y="34475"/>
                    <a:pt x="30753" y="34517"/>
                  </a:cubicBezTo>
                  <a:cubicBezTo>
                    <a:pt x="30778" y="34542"/>
                    <a:pt x="31129" y="35044"/>
                    <a:pt x="31304" y="35094"/>
                  </a:cubicBezTo>
                  <a:cubicBezTo>
                    <a:pt x="31279" y="34918"/>
                    <a:pt x="29901" y="33264"/>
                    <a:pt x="30652" y="33139"/>
                  </a:cubicBezTo>
                  <a:cubicBezTo>
                    <a:pt x="30679" y="33133"/>
                    <a:pt x="30704" y="33130"/>
                    <a:pt x="30728" y="33130"/>
                  </a:cubicBezTo>
                  <a:cubicBezTo>
                    <a:pt x="31145" y="33130"/>
                    <a:pt x="31171" y="33961"/>
                    <a:pt x="31643" y="33961"/>
                  </a:cubicBezTo>
                  <a:cubicBezTo>
                    <a:pt x="31730" y="33961"/>
                    <a:pt x="31833" y="33933"/>
                    <a:pt x="31956" y="33866"/>
                  </a:cubicBezTo>
                  <a:cubicBezTo>
                    <a:pt x="32332" y="33665"/>
                    <a:pt x="32106" y="33189"/>
                    <a:pt x="32432" y="32913"/>
                  </a:cubicBezTo>
                  <a:cubicBezTo>
                    <a:pt x="32550" y="32829"/>
                    <a:pt x="32931" y="32744"/>
                    <a:pt x="33220" y="32744"/>
                  </a:cubicBezTo>
                  <a:cubicBezTo>
                    <a:pt x="33359" y="32744"/>
                    <a:pt x="33478" y="32764"/>
                    <a:pt x="33535" y="32813"/>
                  </a:cubicBezTo>
                  <a:cubicBezTo>
                    <a:pt x="33760" y="33014"/>
                    <a:pt x="33660" y="33540"/>
                    <a:pt x="33635" y="33916"/>
                  </a:cubicBezTo>
                  <a:cubicBezTo>
                    <a:pt x="33585" y="33907"/>
                    <a:pt x="33545" y="33902"/>
                    <a:pt x="33513" y="33902"/>
                  </a:cubicBezTo>
                  <a:cubicBezTo>
                    <a:pt x="33284" y="33902"/>
                    <a:pt x="33441" y="34116"/>
                    <a:pt x="33309" y="34292"/>
                  </a:cubicBezTo>
                  <a:cubicBezTo>
                    <a:pt x="33325" y="34270"/>
                    <a:pt x="33335" y="34261"/>
                    <a:pt x="33339" y="34261"/>
                  </a:cubicBezTo>
                  <a:cubicBezTo>
                    <a:pt x="33367" y="34261"/>
                    <a:pt x="33141" y="34708"/>
                    <a:pt x="33075" y="34708"/>
                  </a:cubicBezTo>
                  <a:cubicBezTo>
                    <a:pt x="33063" y="34708"/>
                    <a:pt x="33056" y="34693"/>
                    <a:pt x="33058" y="34657"/>
                  </a:cubicBezTo>
                  <a:lnTo>
                    <a:pt x="33058" y="34657"/>
                  </a:lnTo>
                  <a:cubicBezTo>
                    <a:pt x="33041" y="34784"/>
                    <a:pt x="32789" y="34653"/>
                    <a:pt x="32983" y="34943"/>
                  </a:cubicBezTo>
                  <a:cubicBezTo>
                    <a:pt x="33033" y="35019"/>
                    <a:pt x="33510" y="35019"/>
                    <a:pt x="33585" y="35019"/>
                  </a:cubicBezTo>
                  <a:cubicBezTo>
                    <a:pt x="34036" y="35069"/>
                    <a:pt x="34487" y="35094"/>
                    <a:pt x="34963" y="35144"/>
                  </a:cubicBezTo>
                  <a:cubicBezTo>
                    <a:pt x="34913" y="35244"/>
                    <a:pt x="34938" y="35319"/>
                    <a:pt x="34938" y="35420"/>
                  </a:cubicBezTo>
                  <a:cubicBezTo>
                    <a:pt x="35266" y="35267"/>
                    <a:pt x="35651" y="34866"/>
                    <a:pt x="36044" y="34866"/>
                  </a:cubicBezTo>
                  <a:cubicBezTo>
                    <a:pt x="36101" y="34866"/>
                    <a:pt x="36159" y="34874"/>
                    <a:pt x="36216" y="34893"/>
                  </a:cubicBezTo>
                  <a:cubicBezTo>
                    <a:pt x="36793" y="35069"/>
                    <a:pt x="36267" y="35570"/>
                    <a:pt x="36617" y="35971"/>
                  </a:cubicBezTo>
                  <a:cubicBezTo>
                    <a:pt x="36716" y="36085"/>
                    <a:pt x="36799" y="36109"/>
                    <a:pt x="36865" y="36109"/>
                  </a:cubicBezTo>
                  <a:cubicBezTo>
                    <a:pt x="36914" y="36109"/>
                    <a:pt x="36955" y="36096"/>
                    <a:pt x="36986" y="36096"/>
                  </a:cubicBezTo>
                  <a:cubicBezTo>
                    <a:pt x="37053" y="36096"/>
                    <a:pt x="37080" y="36155"/>
                    <a:pt x="37069" y="36522"/>
                  </a:cubicBezTo>
                  <a:cubicBezTo>
                    <a:pt x="37018" y="37550"/>
                    <a:pt x="36091" y="36648"/>
                    <a:pt x="36091" y="37450"/>
                  </a:cubicBezTo>
                  <a:cubicBezTo>
                    <a:pt x="36091" y="37559"/>
                    <a:pt x="36115" y="37582"/>
                    <a:pt x="36146" y="37582"/>
                  </a:cubicBezTo>
                  <a:cubicBezTo>
                    <a:pt x="36169" y="37582"/>
                    <a:pt x="36195" y="37570"/>
                    <a:pt x="36220" y="37570"/>
                  </a:cubicBezTo>
                  <a:cubicBezTo>
                    <a:pt x="36249" y="37570"/>
                    <a:pt x="36275" y="37585"/>
                    <a:pt x="36292" y="37650"/>
                  </a:cubicBezTo>
                  <a:cubicBezTo>
                    <a:pt x="36367" y="38001"/>
                    <a:pt x="36216" y="38502"/>
                    <a:pt x="36342" y="38828"/>
                  </a:cubicBezTo>
                  <a:cubicBezTo>
                    <a:pt x="36517" y="39329"/>
                    <a:pt x="36993" y="39054"/>
                    <a:pt x="36517" y="39505"/>
                  </a:cubicBezTo>
                  <a:cubicBezTo>
                    <a:pt x="36317" y="39705"/>
                    <a:pt x="35966" y="39781"/>
                    <a:pt x="35715" y="39831"/>
                  </a:cubicBezTo>
                  <a:cubicBezTo>
                    <a:pt x="35705" y="39832"/>
                    <a:pt x="35695" y="39832"/>
                    <a:pt x="35683" y="39832"/>
                  </a:cubicBezTo>
                  <a:cubicBezTo>
                    <a:pt x="35441" y="39832"/>
                    <a:pt x="34844" y="39604"/>
                    <a:pt x="34748" y="39604"/>
                  </a:cubicBezTo>
                  <a:cubicBezTo>
                    <a:pt x="34743" y="39604"/>
                    <a:pt x="34740" y="39604"/>
                    <a:pt x="34738" y="39605"/>
                  </a:cubicBezTo>
                  <a:cubicBezTo>
                    <a:pt x="34562" y="39705"/>
                    <a:pt x="34487" y="40282"/>
                    <a:pt x="34562" y="40432"/>
                  </a:cubicBezTo>
                  <a:cubicBezTo>
                    <a:pt x="34637" y="40558"/>
                    <a:pt x="35239" y="40883"/>
                    <a:pt x="35439" y="41059"/>
                  </a:cubicBezTo>
                  <a:cubicBezTo>
                    <a:pt x="35494" y="40578"/>
                    <a:pt x="35620" y="40473"/>
                    <a:pt x="35804" y="40473"/>
                  </a:cubicBezTo>
                  <a:cubicBezTo>
                    <a:pt x="35944" y="40473"/>
                    <a:pt x="36117" y="40534"/>
                    <a:pt x="36317" y="40534"/>
                  </a:cubicBezTo>
                  <a:cubicBezTo>
                    <a:pt x="36455" y="40534"/>
                    <a:pt x="36606" y="40505"/>
                    <a:pt x="36768" y="40407"/>
                  </a:cubicBezTo>
                  <a:cubicBezTo>
                    <a:pt x="37369" y="40056"/>
                    <a:pt x="36693" y="40106"/>
                    <a:pt x="36918" y="39655"/>
                  </a:cubicBezTo>
                  <a:cubicBezTo>
                    <a:pt x="36968" y="39530"/>
                    <a:pt x="37194" y="39605"/>
                    <a:pt x="37294" y="39505"/>
                  </a:cubicBezTo>
                  <a:cubicBezTo>
                    <a:pt x="37545" y="39229"/>
                    <a:pt x="37745" y="39204"/>
                    <a:pt x="37921" y="38753"/>
                  </a:cubicBezTo>
                  <a:cubicBezTo>
                    <a:pt x="37971" y="38603"/>
                    <a:pt x="37946" y="38302"/>
                    <a:pt x="38046" y="38202"/>
                  </a:cubicBezTo>
                  <a:cubicBezTo>
                    <a:pt x="38130" y="38134"/>
                    <a:pt x="38278" y="38107"/>
                    <a:pt x="38462" y="38107"/>
                  </a:cubicBezTo>
                  <a:cubicBezTo>
                    <a:pt x="39102" y="38107"/>
                    <a:pt x="40182" y="38436"/>
                    <a:pt x="40552" y="38553"/>
                  </a:cubicBezTo>
                  <a:cubicBezTo>
                    <a:pt x="40552" y="38452"/>
                    <a:pt x="40552" y="38352"/>
                    <a:pt x="40527" y="38252"/>
                  </a:cubicBezTo>
                  <a:cubicBezTo>
                    <a:pt x="40623" y="38252"/>
                    <a:pt x="40715" y="38257"/>
                    <a:pt x="40801" y="38257"/>
                  </a:cubicBezTo>
                  <a:cubicBezTo>
                    <a:pt x="41029" y="38257"/>
                    <a:pt x="41213" y="38218"/>
                    <a:pt x="41304" y="37926"/>
                  </a:cubicBezTo>
                  <a:cubicBezTo>
                    <a:pt x="41370" y="38409"/>
                    <a:pt x="41321" y="38776"/>
                    <a:pt x="41812" y="38776"/>
                  </a:cubicBezTo>
                  <a:cubicBezTo>
                    <a:pt x="41882" y="38776"/>
                    <a:pt x="41962" y="38769"/>
                    <a:pt x="42056" y="38753"/>
                  </a:cubicBezTo>
                  <a:lnTo>
                    <a:pt x="42056" y="38753"/>
                  </a:lnTo>
                  <a:cubicBezTo>
                    <a:pt x="42056" y="38878"/>
                    <a:pt x="41981" y="39179"/>
                    <a:pt x="42181" y="39229"/>
                  </a:cubicBezTo>
                  <a:cubicBezTo>
                    <a:pt x="42282" y="38903"/>
                    <a:pt x="42658" y="38979"/>
                    <a:pt x="42783" y="38728"/>
                  </a:cubicBezTo>
                  <a:cubicBezTo>
                    <a:pt x="42181" y="38352"/>
                    <a:pt x="42532" y="37074"/>
                    <a:pt x="42307" y="36497"/>
                  </a:cubicBezTo>
                  <a:cubicBezTo>
                    <a:pt x="42343" y="36486"/>
                    <a:pt x="42383" y="36481"/>
                    <a:pt x="42426" y="36481"/>
                  </a:cubicBezTo>
                  <a:cubicBezTo>
                    <a:pt x="42720" y="36481"/>
                    <a:pt x="43168" y="36704"/>
                    <a:pt x="43468" y="36704"/>
                  </a:cubicBezTo>
                  <a:cubicBezTo>
                    <a:pt x="43715" y="36704"/>
                    <a:pt x="43861" y="36552"/>
                    <a:pt x="43735" y="35996"/>
                  </a:cubicBezTo>
                  <a:cubicBezTo>
                    <a:pt x="43560" y="35219"/>
                    <a:pt x="42482" y="35545"/>
                    <a:pt x="42181" y="34618"/>
                  </a:cubicBezTo>
                  <a:cubicBezTo>
                    <a:pt x="43760" y="34492"/>
                    <a:pt x="42006" y="33891"/>
                    <a:pt x="42658" y="33139"/>
                  </a:cubicBezTo>
                  <a:cubicBezTo>
                    <a:pt x="42709" y="33071"/>
                    <a:pt x="42850" y="33049"/>
                    <a:pt x="43024" y="33049"/>
                  </a:cubicBezTo>
                  <a:cubicBezTo>
                    <a:pt x="43330" y="33049"/>
                    <a:pt x="43737" y="33116"/>
                    <a:pt x="43933" y="33116"/>
                  </a:cubicBezTo>
                  <a:cubicBezTo>
                    <a:pt x="43953" y="33116"/>
                    <a:pt x="43971" y="33115"/>
                    <a:pt x="43986" y="33114"/>
                  </a:cubicBezTo>
                  <a:cubicBezTo>
                    <a:pt x="44512" y="33039"/>
                    <a:pt x="44888" y="32763"/>
                    <a:pt x="45364" y="32563"/>
                  </a:cubicBezTo>
                  <a:lnTo>
                    <a:pt x="45364" y="32563"/>
                  </a:lnTo>
                  <a:cubicBezTo>
                    <a:pt x="45289" y="32688"/>
                    <a:pt x="45289" y="32838"/>
                    <a:pt x="45314" y="32989"/>
                  </a:cubicBezTo>
                  <a:cubicBezTo>
                    <a:pt x="46292" y="32738"/>
                    <a:pt x="45389" y="31710"/>
                    <a:pt x="45414" y="31059"/>
                  </a:cubicBezTo>
                  <a:lnTo>
                    <a:pt x="45414" y="31059"/>
                  </a:lnTo>
                  <a:cubicBezTo>
                    <a:pt x="44938" y="31084"/>
                    <a:pt x="45139" y="31460"/>
                    <a:pt x="44888" y="31635"/>
                  </a:cubicBezTo>
                  <a:cubicBezTo>
                    <a:pt x="44826" y="31677"/>
                    <a:pt x="44792" y="31692"/>
                    <a:pt x="44768" y="31692"/>
                  </a:cubicBezTo>
                  <a:cubicBezTo>
                    <a:pt x="44713" y="31692"/>
                    <a:pt x="44715" y="31608"/>
                    <a:pt x="44520" y="31608"/>
                  </a:cubicBezTo>
                  <a:cubicBezTo>
                    <a:pt x="44503" y="31608"/>
                    <a:pt x="44483" y="31609"/>
                    <a:pt x="44462" y="31610"/>
                  </a:cubicBezTo>
                  <a:cubicBezTo>
                    <a:pt x="44020" y="31649"/>
                    <a:pt x="43503" y="31702"/>
                    <a:pt x="42993" y="31702"/>
                  </a:cubicBezTo>
                  <a:cubicBezTo>
                    <a:pt x="42838" y="31702"/>
                    <a:pt x="42684" y="31697"/>
                    <a:pt x="42532" y="31685"/>
                  </a:cubicBezTo>
                  <a:cubicBezTo>
                    <a:pt x="41981" y="31610"/>
                    <a:pt x="41279" y="31485"/>
                    <a:pt x="41003" y="30959"/>
                  </a:cubicBezTo>
                  <a:cubicBezTo>
                    <a:pt x="40678" y="30382"/>
                    <a:pt x="40552" y="29480"/>
                    <a:pt x="40327" y="28853"/>
                  </a:cubicBezTo>
                  <a:lnTo>
                    <a:pt x="40327" y="28853"/>
                  </a:lnTo>
                  <a:cubicBezTo>
                    <a:pt x="40378" y="28868"/>
                    <a:pt x="40423" y="28875"/>
                    <a:pt x="40462" y="28875"/>
                  </a:cubicBezTo>
                  <a:cubicBezTo>
                    <a:pt x="40823" y="28875"/>
                    <a:pt x="40707" y="28300"/>
                    <a:pt x="40978" y="28051"/>
                  </a:cubicBezTo>
                  <a:cubicBezTo>
                    <a:pt x="41329" y="27776"/>
                    <a:pt x="41805" y="27926"/>
                    <a:pt x="42156" y="27525"/>
                  </a:cubicBezTo>
                  <a:cubicBezTo>
                    <a:pt x="42733" y="26848"/>
                    <a:pt x="42908" y="26472"/>
                    <a:pt x="43760" y="26121"/>
                  </a:cubicBezTo>
                  <a:cubicBezTo>
                    <a:pt x="44387" y="25871"/>
                    <a:pt x="44763" y="25395"/>
                    <a:pt x="45414" y="25094"/>
                  </a:cubicBezTo>
                  <a:cubicBezTo>
                    <a:pt x="45590" y="24994"/>
                    <a:pt x="45815" y="24768"/>
                    <a:pt x="45991" y="24718"/>
                  </a:cubicBezTo>
                  <a:cubicBezTo>
                    <a:pt x="46367" y="24542"/>
                    <a:pt x="46718" y="24593"/>
                    <a:pt x="47094" y="24317"/>
                  </a:cubicBezTo>
                  <a:cubicBezTo>
                    <a:pt x="47244" y="24166"/>
                    <a:pt x="47394" y="24016"/>
                    <a:pt x="47545" y="23891"/>
                  </a:cubicBezTo>
                  <a:cubicBezTo>
                    <a:pt x="47745" y="23816"/>
                    <a:pt x="47946" y="23765"/>
                    <a:pt x="48146" y="23740"/>
                  </a:cubicBezTo>
                  <a:cubicBezTo>
                    <a:pt x="48322" y="23590"/>
                    <a:pt x="48322" y="23264"/>
                    <a:pt x="48597" y="23089"/>
                  </a:cubicBezTo>
                  <a:cubicBezTo>
                    <a:pt x="48848" y="22963"/>
                    <a:pt x="49149" y="22989"/>
                    <a:pt x="49399" y="22963"/>
                  </a:cubicBezTo>
                  <a:cubicBezTo>
                    <a:pt x="49575" y="22963"/>
                    <a:pt x="49750" y="22989"/>
                    <a:pt x="49926" y="22989"/>
                  </a:cubicBezTo>
                  <a:cubicBezTo>
                    <a:pt x="49969" y="22998"/>
                    <a:pt x="50008" y="23003"/>
                    <a:pt x="50042" y="23003"/>
                  </a:cubicBezTo>
                  <a:cubicBezTo>
                    <a:pt x="50185" y="23003"/>
                    <a:pt x="50247" y="22915"/>
                    <a:pt x="50227" y="22713"/>
                  </a:cubicBezTo>
                  <a:cubicBezTo>
                    <a:pt x="50276" y="22664"/>
                    <a:pt x="50565" y="22086"/>
                    <a:pt x="50577" y="22086"/>
                  </a:cubicBezTo>
                  <a:cubicBezTo>
                    <a:pt x="50577" y="22086"/>
                    <a:pt x="50577" y="22086"/>
                    <a:pt x="50577" y="22086"/>
                  </a:cubicBezTo>
                  <a:cubicBezTo>
                    <a:pt x="50678" y="21635"/>
                    <a:pt x="50552" y="21735"/>
                    <a:pt x="50377" y="21309"/>
                  </a:cubicBezTo>
                  <a:cubicBezTo>
                    <a:pt x="50254" y="21397"/>
                    <a:pt x="49935" y="22110"/>
                    <a:pt x="49686" y="22110"/>
                  </a:cubicBezTo>
                  <a:cubicBezTo>
                    <a:pt x="49579" y="22110"/>
                    <a:pt x="49485" y="21979"/>
                    <a:pt x="49425" y="21610"/>
                  </a:cubicBezTo>
                  <a:cubicBezTo>
                    <a:pt x="49136" y="21610"/>
                    <a:pt x="49055" y="21887"/>
                    <a:pt x="48739" y="21887"/>
                  </a:cubicBezTo>
                  <a:cubicBezTo>
                    <a:pt x="48725" y="21887"/>
                    <a:pt x="48712" y="21887"/>
                    <a:pt x="48698" y="21886"/>
                  </a:cubicBezTo>
                  <a:cubicBezTo>
                    <a:pt x="48457" y="21862"/>
                    <a:pt x="48494" y="21584"/>
                    <a:pt x="48253" y="21584"/>
                  </a:cubicBezTo>
                  <a:cubicBezTo>
                    <a:pt x="48243" y="21584"/>
                    <a:pt x="48233" y="21584"/>
                    <a:pt x="48222" y="21585"/>
                  </a:cubicBezTo>
                  <a:cubicBezTo>
                    <a:pt x="47946" y="21635"/>
                    <a:pt x="47871" y="21760"/>
                    <a:pt x="47971" y="22061"/>
                  </a:cubicBezTo>
                  <a:cubicBezTo>
                    <a:pt x="47951" y="22062"/>
                    <a:pt x="47929" y="22063"/>
                    <a:pt x="47906" y="22063"/>
                  </a:cubicBezTo>
                  <a:cubicBezTo>
                    <a:pt x="47716" y="22063"/>
                    <a:pt x="47446" y="22030"/>
                    <a:pt x="47193" y="22030"/>
                  </a:cubicBezTo>
                  <a:cubicBezTo>
                    <a:pt x="46763" y="22030"/>
                    <a:pt x="46381" y="22125"/>
                    <a:pt x="46517" y="22638"/>
                  </a:cubicBezTo>
                  <a:cubicBezTo>
                    <a:pt x="46455" y="22650"/>
                    <a:pt x="46399" y="22656"/>
                    <a:pt x="46350" y="22656"/>
                  </a:cubicBezTo>
                  <a:cubicBezTo>
                    <a:pt x="45724" y="22656"/>
                    <a:pt x="46095" y="21690"/>
                    <a:pt x="46467" y="21435"/>
                  </a:cubicBezTo>
                  <a:cubicBezTo>
                    <a:pt x="46592" y="21359"/>
                    <a:pt x="46567" y="21309"/>
                    <a:pt x="46693" y="21284"/>
                  </a:cubicBezTo>
                  <a:cubicBezTo>
                    <a:pt x="46752" y="21262"/>
                    <a:pt x="46813" y="21255"/>
                    <a:pt x="46876" y="21255"/>
                  </a:cubicBezTo>
                  <a:cubicBezTo>
                    <a:pt x="46978" y="21255"/>
                    <a:pt x="47083" y="21274"/>
                    <a:pt x="47185" y="21274"/>
                  </a:cubicBezTo>
                  <a:cubicBezTo>
                    <a:pt x="47231" y="21274"/>
                    <a:pt x="47275" y="21270"/>
                    <a:pt x="47319" y="21259"/>
                  </a:cubicBezTo>
                  <a:cubicBezTo>
                    <a:pt x="47595" y="21209"/>
                    <a:pt x="47545" y="20958"/>
                    <a:pt x="47946" y="20958"/>
                  </a:cubicBezTo>
                  <a:cubicBezTo>
                    <a:pt x="47570" y="20482"/>
                    <a:pt x="46392" y="21209"/>
                    <a:pt x="47044" y="20056"/>
                  </a:cubicBezTo>
                  <a:cubicBezTo>
                    <a:pt x="47194" y="19806"/>
                    <a:pt x="47570" y="19856"/>
                    <a:pt x="47445" y="19505"/>
                  </a:cubicBezTo>
                  <a:cubicBezTo>
                    <a:pt x="47369" y="19354"/>
                    <a:pt x="46968" y="19430"/>
                    <a:pt x="46993" y="19129"/>
                  </a:cubicBezTo>
                  <a:cubicBezTo>
                    <a:pt x="47019" y="19129"/>
                    <a:pt x="47319" y="19054"/>
                    <a:pt x="47119" y="19029"/>
                  </a:cubicBezTo>
                  <a:cubicBezTo>
                    <a:pt x="47194" y="19004"/>
                    <a:pt x="47244" y="19004"/>
                    <a:pt x="47294" y="18953"/>
                  </a:cubicBezTo>
                  <a:cubicBezTo>
                    <a:pt x="47219" y="18778"/>
                    <a:pt x="46643" y="18778"/>
                    <a:pt x="46517" y="18703"/>
                  </a:cubicBezTo>
                  <a:cubicBezTo>
                    <a:pt x="46091" y="18477"/>
                    <a:pt x="46041" y="18126"/>
                    <a:pt x="45916" y="17675"/>
                  </a:cubicBezTo>
                  <a:cubicBezTo>
                    <a:pt x="45790" y="17324"/>
                    <a:pt x="45665" y="17049"/>
                    <a:pt x="45640" y="16673"/>
                  </a:cubicBezTo>
                  <a:cubicBezTo>
                    <a:pt x="45615" y="16472"/>
                    <a:pt x="45590" y="16247"/>
                    <a:pt x="45640" y="16046"/>
                  </a:cubicBezTo>
                  <a:cubicBezTo>
                    <a:pt x="45690" y="15871"/>
                    <a:pt x="46041" y="15595"/>
                    <a:pt x="46016" y="15495"/>
                  </a:cubicBezTo>
                  <a:lnTo>
                    <a:pt x="46016" y="15495"/>
                  </a:lnTo>
                  <a:cubicBezTo>
                    <a:pt x="45533" y="15915"/>
                    <a:pt x="45208" y="16176"/>
                    <a:pt x="44644" y="16176"/>
                  </a:cubicBezTo>
                  <a:cubicBezTo>
                    <a:pt x="44535" y="16176"/>
                    <a:pt x="44417" y="16167"/>
                    <a:pt x="44287" y="16146"/>
                  </a:cubicBezTo>
                  <a:cubicBezTo>
                    <a:pt x="44287" y="16169"/>
                    <a:pt x="44287" y="16502"/>
                    <a:pt x="44287" y="16572"/>
                  </a:cubicBezTo>
                  <a:cubicBezTo>
                    <a:pt x="44231" y="16553"/>
                    <a:pt x="44181" y="16544"/>
                    <a:pt x="44136" y="16544"/>
                  </a:cubicBezTo>
                  <a:cubicBezTo>
                    <a:pt x="43805" y="16544"/>
                    <a:pt x="43743" y="17009"/>
                    <a:pt x="43472" y="17009"/>
                  </a:cubicBezTo>
                  <a:cubicBezTo>
                    <a:pt x="43401" y="17009"/>
                    <a:pt x="43316" y="16978"/>
                    <a:pt x="43209" y="16898"/>
                  </a:cubicBezTo>
                  <a:cubicBezTo>
                    <a:pt x="42783" y="16598"/>
                    <a:pt x="43159" y="14191"/>
                    <a:pt x="43535" y="13941"/>
                  </a:cubicBezTo>
                  <a:cubicBezTo>
                    <a:pt x="43345" y="13870"/>
                    <a:pt x="43065" y="13461"/>
                    <a:pt x="42844" y="13461"/>
                  </a:cubicBezTo>
                  <a:cubicBezTo>
                    <a:pt x="42832" y="13461"/>
                    <a:pt x="42820" y="13462"/>
                    <a:pt x="42808" y="13465"/>
                  </a:cubicBezTo>
                  <a:cubicBezTo>
                    <a:pt x="42783" y="13966"/>
                    <a:pt x="42883" y="13866"/>
                    <a:pt x="42683" y="14016"/>
                  </a:cubicBezTo>
                  <a:cubicBezTo>
                    <a:pt x="42664" y="14027"/>
                    <a:pt x="42640" y="14032"/>
                    <a:pt x="42613" y="14032"/>
                  </a:cubicBezTo>
                  <a:cubicBezTo>
                    <a:pt x="42499" y="14032"/>
                    <a:pt x="42321" y="13952"/>
                    <a:pt x="42184" y="13952"/>
                  </a:cubicBezTo>
                  <a:cubicBezTo>
                    <a:pt x="42134" y="13952"/>
                    <a:pt x="42090" y="13963"/>
                    <a:pt x="42056" y="13991"/>
                  </a:cubicBezTo>
                  <a:cubicBezTo>
                    <a:pt x="41956" y="14091"/>
                    <a:pt x="42081" y="14342"/>
                    <a:pt x="42006" y="14417"/>
                  </a:cubicBezTo>
                  <a:cubicBezTo>
                    <a:pt x="41863" y="14544"/>
                    <a:pt x="41781" y="14671"/>
                    <a:pt x="41625" y="14671"/>
                  </a:cubicBezTo>
                  <a:cubicBezTo>
                    <a:pt x="41535" y="14671"/>
                    <a:pt x="41420" y="14628"/>
                    <a:pt x="41254" y="14517"/>
                  </a:cubicBezTo>
                  <a:cubicBezTo>
                    <a:pt x="40753" y="14217"/>
                    <a:pt x="40778" y="13765"/>
                    <a:pt x="40051" y="13590"/>
                  </a:cubicBezTo>
                  <a:lnTo>
                    <a:pt x="40051" y="13590"/>
                  </a:lnTo>
                  <a:cubicBezTo>
                    <a:pt x="40151" y="13916"/>
                    <a:pt x="40051" y="14191"/>
                    <a:pt x="40226" y="14567"/>
                  </a:cubicBezTo>
                  <a:cubicBezTo>
                    <a:pt x="40210" y="14570"/>
                    <a:pt x="40190" y="14571"/>
                    <a:pt x="40167" y="14571"/>
                  </a:cubicBezTo>
                  <a:cubicBezTo>
                    <a:pt x="40035" y="14571"/>
                    <a:pt x="39816" y="14536"/>
                    <a:pt x="39635" y="14536"/>
                  </a:cubicBezTo>
                  <a:cubicBezTo>
                    <a:pt x="39523" y="14536"/>
                    <a:pt x="39426" y="14549"/>
                    <a:pt x="39374" y="14592"/>
                  </a:cubicBezTo>
                  <a:cubicBezTo>
                    <a:pt x="39049" y="14868"/>
                    <a:pt x="39600" y="15445"/>
                    <a:pt x="39374" y="15670"/>
                  </a:cubicBezTo>
                  <a:cubicBezTo>
                    <a:pt x="39342" y="15694"/>
                    <a:pt x="39243" y="15706"/>
                    <a:pt x="39121" y="15706"/>
                  </a:cubicBezTo>
                  <a:cubicBezTo>
                    <a:pt x="38862" y="15706"/>
                    <a:pt x="38498" y="15655"/>
                    <a:pt x="38447" y="15570"/>
                  </a:cubicBezTo>
                  <a:cubicBezTo>
                    <a:pt x="38411" y="15643"/>
                    <a:pt x="38364" y="15673"/>
                    <a:pt x="38311" y="15673"/>
                  </a:cubicBezTo>
                  <a:cubicBezTo>
                    <a:pt x="38219" y="15673"/>
                    <a:pt x="38108" y="15581"/>
                    <a:pt x="37996" y="15470"/>
                  </a:cubicBezTo>
                  <a:cubicBezTo>
                    <a:pt x="37695" y="15144"/>
                    <a:pt x="37846" y="14793"/>
                    <a:pt x="37946" y="14442"/>
                  </a:cubicBezTo>
                  <a:cubicBezTo>
                    <a:pt x="38121" y="13640"/>
                    <a:pt x="38472" y="13164"/>
                    <a:pt x="37695" y="12462"/>
                  </a:cubicBezTo>
                  <a:cubicBezTo>
                    <a:pt x="37495" y="12287"/>
                    <a:pt x="37144" y="12186"/>
                    <a:pt x="36968" y="11986"/>
                  </a:cubicBezTo>
                  <a:cubicBezTo>
                    <a:pt x="36793" y="11785"/>
                    <a:pt x="36818" y="11535"/>
                    <a:pt x="36668" y="11435"/>
                  </a:cubicBezTo>
                  <a:cubicBezTo>
                    <a:pt x="36617" y="11440"/>
                    <a:pt x="36566" y="11443"/>
                    <a:pt x="36516" y="11443"/>
                  </a:cubicBezTo>
                  <a:cubicBezTo>
                    <a:pt x="36342" y="11443"/>
                    <a:pt x="36171" y="11406"/>
                    <a:pt x="36016" y="11309"/>
                  </a:cubicBezTo>
                  <a:cubicBezTo>
                    <a:pt x="35891" y="11184"/>
                    <a:pt x="35840" y="11059"/>
                    <a:pt x="35840" y="10883"/>
                  </a:cubicBezTo>
                  <a:cubicBezTo>
                    <a:pt x="35690" y="10608"/>
                    <a:pt x="35490" y="10232"/>
                    <a:pt x="35389" y="9931"/>
                  </a:cubicBezTo>
                  <a:cubicBezTo>
                    <a:pt x="35264" y="9555"/>
                    <a:pt x="35289" y="9154"/>
                    <a:pt x="35289" y="8753"/>
                  </a:cubicBezTo>
                  <a:cubicBezTo>
                    <a:pt x="35314" y="8477"/>
                    <a:pt x="35339" y="8201"/>
                    <a:pt x="35364" y="7926"/>
                  </a:cubicBezTo>
                  <a:cubicBezTo>
                    <a:pt x="35264" y="7901"/>
                    <a:pt x="35164" y="7851"/>
                    <a:pt x="35089" y="7800"/>
                  </a:cubicBezTo>
                  <a:cubicBezTo>
                    <a:pt x="34988" y="7500"/>
                    <a:pt x="35064" y="6973"/>
                    <a:pt x="34938" y="6723"/>
                  </a:cubicBezTo>
                  <a:cubicBezTo>
                    <a:pt x="34813" y="6397"/>
                    <a:pt x="34763" y="6522"/>
                    <a:pt x="34487" y="6422"/>
                  </a:cubicBezTo>
                  <a:cubicBezTo>
                    <a:pt x="34462" y="6397"/>
                    <a:pt x="34512" y="6222"/>
                    <a:pt x="34462" y="6222"/>
                  </a:cubicBezTo>
                  <a:cubicBezTo>
                    <a:pt x="34451" y="6221"/>
                    <a:pt x="34440" y="6220"/>
                    <a:pt x="34429" y="6220"/>
                  </a:cubicBezTo>
                  <a:cubicBezTo>
                    <a:pt x="34166" y="6220"/>
                    <a:pt x="33925" y="6497"/>
                    <a:pt x="33660" y="6497"/>
                  </a:cubicBezTo>
                  <a:cubicBezTo>
                    <a:pt x="33270" y="6497"/>
                    <a:pt x="32993" y="6142"/>
                    <a:pt x="32650" y="6142"/>
                  </a:cubicBezTo>
                  <a:cubicBezTo>
                    <a:pt x="32596" y="6142"/>
                    <a:pt x="32540" y="6151"/>
                    <a:pt x="32482" y="6171"/>
                  </a:cubicBezTo>
                  <a:cubicBezTo>
                    <a:pt x="32627" y="5687"/>
                    <a:pt x="32141" y="5343"/>
                    <a:pt x="31701" y="5343"/>
                  </a:cubicBezTo>
                  <a:cubicBezTo>
                    <a:pt x="31685" y="5343"/>
                    <a:pt x="31670" y="5343"/>
                    <a:pt x="31655" y="5344"/>
                  </a:cubicBezTo>
                  <a:cubicBezTo>
                    <a:pt x="31655" y="5344"/>
                    <a:pt x="31605" y="5645"/>
                    <a:pt x="31605" y="5720"/>
                  </a:cubicBezTo>
                  <a:cubicBezTo>
                    <a:pt x="31384" y="5642"/>
                    <a:pt x="31149" y="5598"/>
                    <a:pt x="30915" y="5598"/>
                  </a:cubicBezTo>
                  <a:cubicBezTo>
                    <a:pt x="30698" y="5598"/>
                    <a:pt x="30481" y="5636"/>
                    <a:pt x="30277" y="5720"/>
                  </a:cubicBezTo>
                  <a:cubicBezTo>
                    <a:pt x="30452" y="5094"/>
                    <a:pt x="29074" y="4793"/>
                    <a:pt x="30352" y="4743"/>
                  </a:cubicBezTo>
                  <a:cubicBezTo>
                    <a:pt x="30327" y="4417"/>
                    <a:pt x="30327" y="4116"/>
                    <a:pt x="30377" y="3790"/>
                  </a:cubicBezTo>
                  <a:cubicBezTo>
                    <a:pt x="30402" y="3565"/>
                    <a:pt x="30652" y="3515"/>
                    <a:pt x="30477" y="3189"/>
                  </a:cubicBezTo>
                  <a:cubicBezTo>
                    <a:pt x="30433" y="3116"/>
                    <a:pt x="30383" y="3096"/>
                    <a:pt x="30330" y="3096"/>
                  </a:cubicBezTo>
                  <a:cubicBezTo>
                    <a:pt x="30268" y="3096"/>
                    <a:pt x="30202" y="3123"/>
                    <a:pt x="30139" y="3123"/>
                  </a:cubicBezTo>
                  <a:cubicBezTo>
                    <a:pt x="30071" y="3123"/>
                    <a:pt x="30006" y="3092"/>
                    <a:pt x="29951" y="2963"/>
                  </a:cubicBezTo>
                  <a:cubicBezTo>
                    <a:pt x="29800" y="2587"/>
                    <a:pt x="30176" y="2387"/>
                    <a:pt x="30176" y="2211"/>
                  </a:cubicBezTo>
                  <a:cubicBezTo>
                    <a:pt x="30226" y="2186"/>
                    <a:pt x="30251" y="2161"/>
                    <a:pt x="30302" y="2161"/>
                  </a:cubicBezTo>
                  <a:cubicBezTo>
                    <a:pt x="30346" y="1986"/>
                    <a:pt x="30293" y="1906"/>
                    <a:pt x="30144" y="1906"/>
                  </a:cubicBezTo>
                  <a:cubicBezTo>
                    <a:pt x="30124" y="1906"/>
                    <a:pt x="30101" y="1908"/>
                    <a:pt x="30076" y="1911"/>
                  </a:cubicBezTo>
                  <a:cubicBezTo>
                    <a:pt x="30026" y="1861"/>
                    <a:pt x="29750" y="1535"/>
                    <a:pt x="29700" y="1510"/>
                  </a:cubicBezTo>
                  <a:cubicBezTo>
                    <a:pt x="29735" y="1282"/>
                    <a:pt x="29672" y="1177"/>
                    <a:pt x="29529" y="1177"/>
                  </a:cubicBezTo>
                  <a:cubicBezTo>
                    <a:pt x="29467" y="1177"/>
                    <a:pt x="29390" y="1196"/>
                    <a:pt x="29299" y="1234"/>
                  </a:cubicBezTo>
                  <a:cubicBezTo>
                    <a:pt x="29124" y="1234"/>
                    <a:pt x="28923" y="1234"/>
                    <a:pt x="28748" y="1184"/>
                  </a:cubicBezTo>
                  <a:cubicBezTo>
                    <a:pt x="28372" y="1134"/>
                    <a:pt x="28046" y="1008"/>
                    <a:pt x="27670" y="1008"/>
                  </a:cubicBezTo>
                  <a:cubicBezTo>
                    <a:pt x="26918" y="958"/>
                    <a:pt x="27119" y="1008"/>
                    <a:pt x="26868" y="482"/>
                  </a:cubicBezTo>
                  <a:cubicBezTo>
                    <a:pt x="26775" y="296"/>
                    <a:pt x="26920" y="1"/>
                    <a:pt x="26618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11" name="Google Shape;2449;p29">
              <a:extLst>
                <a:ext uri="{FF2B5EF4-FFF2-40B4-BE49-F238E27FC236}">
                  <a16:creationId xmlns:a16="http://schemas.microsoft.com/office/drawing/2014/main" id="{638EBFC3-B35C-6C40-D1DB-C2D90A40AA69}"/>
                </a:ext>
              </a:extLst>
            </p:cNvPr>
            <p:cNvSpPr/>
            <p:nvPr/>
          </p:nvSpPr>
          <p:spPr>
            <a:xfrm>
              <a:off x="4334940" y="2111571"/>
              <a:ext cx="33222" cy="68652"/>
            </a:xfrm>
            <a:custGeom>
              <a:avLst/>
              <a:gdLst/>
              <a:ahLst/>
              <a:cxnLst/>
              <a:rect l="l" t="t" r="r" b="b"/>
              <a:pathLst>
                <a:path w="1104" h="2281" extrusionOk="0">
                  <a:moveTo>
                    <a:pt x="301" y="0"/>
                  </a:moveTo>
                  <a:cubicBezTo>
                    <a:pt x="276" y="125"/>
                    <a:pt x="78" y="1167"/>
                    <a:pt x="199" y="1203"/>
                  </a:cubicBezTo>
                  <a:lnTo>
                    <a:pt x="199" y="1203"/>
                  </a:lnTo>
                  <a:cubicBezTo>
                    <a:pt x="176" y="1197"/>
                    <a:pt x="156" y="1194"/>
                    <a:pt x="138" y="1194"/>
                  </a:cubicBezTo>
                  <a:cubicBezTo>
                    <a:pt x="77" y="1194"/>
                    <a:pt x="39" y="1227"/>
                    <a:pt x="1" y="1303"/>
                  </a:cubicBezTo>
                  <a:cubicBezTo>
                    <a:pt x="627" y="1354"/>
                    <a:pt x="376" y="1805"/>
                    <a:pt x="427" y="2281"/>
                  </a:cubicBezTo>
                  <a:cubicBezTo>
                    <a:pt x="502" y="2281"/>
                    <a:pt x="1028" y="1429"/>
                    <a:pt x="1053" y="1379"/>
                  </a:cubicBezTo>
                  <a:cubicBezTo>
                    <a:pt x="1103" y="1203"/>
                    <a:pt x="1053" y="877"/>
                    <a:pt x="1003" y="702"/>
                  </a:cubicBezTo>
                  <a:cubicBezTo>
                    <a:pt x="978" y="476"/>
                    <a:pt x="903" y="251"/>
                    <a:pt x="803" y="50"/>
                  </a:cubicBezTo>
                  <a:cubicBezTo>
                    <a:pt x="756" y="57"/>
                    <a:pt x="710" y="60"/>
                    <a:pt x="666" y="60"/>
                  </a:cubicBezTo>
                  <a:cubicBezTo>
                    <a:pt x="545" y="60"/>
                    <a:pt x="430" y="37"/>
                    <a:pt x="30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" name="Google Shape;2450;p29">
              <a:extLst>
                <a:ext uri="{FF2B5EF4-FFF2-40B4-BE49-F238E27FC236}">
                  <a16:creationId xmlns:a16="http://schemas.microsoft.com/office/drawing/2014/main" id="{48D3F333-EA22-91B7-53B2-F38D5DDD4B34}"/>
                </a:ext>
              </a:extLst>
            </p:cNvPr>
            <p:cNvSpPr/>
            <p:nvPr/>
          </p:nvSpPr>
          <p:spPr>
            <a:xfrm>
              <a:off x="4218030" y="2130231"/>
              <a:ext cx="22660" cy="40240"/>
            </a:xfrm>
            <a:custGeom>
              <a:avLst/>
              <a:gdLst/>
              <a:ahLst/>
              <a:cxnLst/>
              <a:rect l="l" t="t" r="r" b="b"/>
              <a:pathLst>
                <a:path w="753" h="1337" extrusionOk="0">
                  <a:moveTo>
                    <a:pt x="595" y="1"/>
                  </a:moveTo>
                  <a:cubicBezTo>
                    <a:pt x="453" y="1"/>
                    <a:pt x="329" y="884"/>
                    <a:pt x="327" y="884"/>
                  </a:cubicBezTo>
                  <a:cubicBezTo>
                    <a:pt x="327" y="884"/>
                    <a:pt x="327" y="884"/>
                    <a:pt x="327" y="884"/>
                  </a:cubicBezTo>
                  <a:cubicBezTo>
                    <a:pt x="327" y="934"/>
                    <a:pt x="1" y="1335"/>
                    <a:pt x="76" y="1335"/>
                  </a:cubicBezTo>
                  <a:cubicBezTo>
                    <a:pt x="95" y="1336"/>
                    <a:pt x="113" y="1337"/>
                    <a:pt x="130" y="1337"/>
                  </a:cubicBezTo>
                  <a:cubicBezTo>
                    <a:pt x="519" y="1337"/>
                    <a:pt x="431" y="1069"/>
                    <a:pt x="527" y="709"/>
                  </a:cubicBezTo>
                  <a:cubicBezTo>
                    <a:pt x="552" y="508"/>
                    <a:pt x="753" y="333"/>
                    <a:pt x="677" y="107"/>
                  </a:cubicBezTo>
                  <a:cubicBezTo>
                    <a:pt x="650" y="32"/>
                    <a:pt x="622" y="1"/>
                    <a:pt x="59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" name="Google Shape;2451;p29">
              <a:extLst>
                <a:ext uri="{FF2B5EF4-FFF2-40B4-BE49-F238E27FC236}">
                  <a16:creationId xmlns:a16="http://schemas.microsoft.com/office/drawing/2014/main" id="{EC36F24A-0ADC-DBCB-72A9-4FA1875CC7A1}"/>
                </a:ext>
              </a:extLst>
            </p:cNvPr>
            <p:cNvSpPr/>
            <p:nvPr/>
          </p:nvSpPr>
          <p:spPr>
            <a:xfrm>
              <a:off x="4364701" y="2106214"/>
              <a:ext cx="43123" cy="58690"/>
            </a:xfrm>
            <a:custGeom>
              <a:avLst/>
              <a:gdLst/>
              <a:ahLst/>
              <a:cxnLst/>
              <a:rect l="l" t="t" r="r" b="b"/>
              <a:pathLst>
                <a:path w="1433" h="1950" extrusionOk="0">
                  <a:moveTo>
                    <a:pt x="441" y="0"/>
                  </a:moveTo>
                  <a:cubicBezTo>
                    <a:pt x="1" y="0"/>
                    <a:pt x="169" y="664"/>
                    <a:pt x="290" y="930"/>
                  </a:cubicBezTo>
                  <a:cubicBezTo>
                    <a:pt x="415" y="1231"/>
                    <a:pt x="540" y="1832"/>
                    <a:pt x="841" y="1908"/>
                  </a:cubicBezTo>
                  <a:cubicBezTo>
                    <a:pt x="928" y="1936"/>
                    <a:pt x="997" y="1949"/>
                    <a:pt x="1053" y="1949"/>
                  </a:cubicBezTo>
                  <a:cubicBezTo>
                    <a:pt x="1433" y="1949"/>
                    <a:pt x="1157" y="1349"/>
                    <a:pt x="1092" y="1131"/>
                  </a:cubicBezTo>
                  <a:cubicBezTo>
                    <a:pt x="1017" y="855"/>
                    <a:pt x="891" y="28"/>
                    <a:pt x="490" y="3"/>
                  </a:cubicBezTo>
                  <a:cubicBezTo>
                    <a:pt x="473" y="1"/>
                    <a:pt x="457" y="0"/>
                    <a:pt x="4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" name="Google Shape;2452;p29">
              <a:extLst>
                <a:ext uri="{FF2B5EF4-FFF2-40B4-BE49-F238E27FC236}">
                  <a16:creationId xmlns:a16="http://schemas.microsoft.com/office/drawing/2014/main" id="{9C8398C2-9E30-315E-CACE-2F6B8D34017F}"/>
                </a:ext>
              </a:extLst>
            </p:cNvPr>
            <p:cNvSpPr/>
            <p:nvPr/>
          </p:nvSpPr>
          <p:spPr>
            <a:xfrm>
              <a:off x="4364641" y="2075394"/>
              <a:ext cx="33674" cy="20436"/>
            </a:xfrm>
            <a:custGeom>
              <a:avLst/>
              <a:gdLst/>
              <a:ahLst/>
              <a:cxnLst/>
              <a:rect l="l" t="t" r="r" b="b"/>
              <a:pathLst>
                <a:path w="1119" h="679" extrusionOk="0">
                  <a:moveTo>
                    <a:pt x="720" y="0"/>
                  </a:moveTo>
                  <a:cubicBezTo>
                    <a:pt x="494" y="0"/>
                    <a:pt x="218" y="108"/>
                    <a:pt x="66" y="124"/>
                  </a:cubicBezTo>
                  <a:cubicBezTo>
                    <a:pt x="1" y="278"/>
                    <a:pt x="526" y="679"/>
                    <a:pt x="811" y="679"/>
                  </a:cubicBezTo>
                  <a:cubicBezTo>
                    <a:pt x="853" y="679"/>
                    <a:pt x="890" y="670"/>
                    <a:pt x="918" y="651"/>
                  </a:cubicBezTo>
                  <a:cubicBezTo>
                    <a:pt x="1094" y="551"/>
                    <a:pt x="1119" y="225"/>
                    <a:pt x="993" y="99"/>
                  </a:cubicBezTo>
                  <a:cubicBezTo>
                    <a:pt x="928" y="26"/>
                    <a:pt x="830" y="0"/>
                    <a:pt x="72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" name="Google Shape;2453;p29">
              <a:extLst>
                <a:ext uri="{FF2B5EF4-FFF2-40B4-BE49-F238E27FC236}">
                  <a16:creationId xmlns:a16="http://schemas.microsoft.com/office/drawing/2014/main" id="{6A5385B8-0D63-5D94-978E-7C582B8C2E60}"/>
                </a:ext>
              </a:extLst>
            </p:cNvPr>
            <p:cNvSpPr/>
            <p:nvPr/>
          </p:nvSpPr>
          <p:spPr>
            <a:xfrm>
              <a:off x="4329674" y="2073769"/>
              <a:ext cx="37736" cy="29225"/>
            </a:xfrm>
            <a:custGeom>
              <a:avLst/>
              <a:gdLst/>
              <a:ahLst/>
              <a:cxnLst/>
              <a:rect l="l" t="t" r="r" b="b"/>
              <a:pathLst>
                <a:path w="1254" h="971" extrusionOk="0">
                  <a:moveTo>
                    <a:pt x="726" y="0"/>
                  </a:moveTo>
                  <a:cubicBezTo>
                    <a:pt x="487" y="0"/>
                    <a:pt x="689" y="267"/>
                    <a:pt x="476" y="479"/>
                  </a:cubicBezTo>
                  <a:cubicBezTo>
                    <a:pt x="301" y="680"/>
                    <a:pt x="150" y="579"/>
                    <a:pt x="0" y="730"/>
                  </a:cubicBezTo>
                  <a:cubicBezTo>
                    <a:pt x="311" y="825"/>
                    <a:pt x="593" y="970"/>
                    <a:pt x="798" y="970"/>
                  </a:cubicBezTo>
                  <a:cubicBezTo>
                    <a:pt x="974" y="970"/>
                    <a:pt x="1093" y="864"/>
                    <a:pt x="1128" y="529"/>
                  </a:cubicBezTo>
                  <a:cubicBezTo>
                    <a:pt x="1153" y="254"/>
                    <a:pt x="1253" y="128"/>
                    <a:pt x="902" y="28"/>
                  </a:cubicBezTo>
                  <a:cubicBezTo>
                    <a:pt x="826" y="9"/>
                    <a:pt x="769" y="0"/>
                    <a:pt x="72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" name="Google Shape;2454;p29">
              <a:extLst>
                <a:ext uri="{FF2B5EF4-FFF2-40B4-BE49-F238E27FC236}">
                  <a16:creationId xmlns:a16="http://schemas.microsoft.com/office/drawing/2014/main" id="{A31D4703-EA89-B40B-D430-20BF804E74D7}"/>
                </a:ext>
              </a:extLst>
            </p:cNvPr>
            <p:cNvSpPr/>
            <p:nvPr/>
          </p:nvSpPr>
          <p:spPr>
            <a:xfrm>
              <a:off x="4326634" y="2100917"/>
              <a:ext cx="24164" cy="15199"/>
            </a:xfrm>
            <a:custGeom>
              <a:avLst/>
              <a:gdLst/>
              <a:ahLst/>
              <a:cxnLst/>
              <a:rect l="l" t="t" r="r" b="b"/>
              <a:pathLst>
                <a:path w="803" h="505" extrusionOk="0">
                  <a:moveTo>
                    <a:pt x="290" y="0"/>
                  </a:moveTo>
                  <a:cubicBezTo>
                    <a:pt x="252" y="0"/>
                    <a:pt x="221" y="8"/>
                    <a:pt x="201" y="28"/>
                  </a:cubicBezTo>
                  <a:cubicBezTo>
                    <a:pt x="76" y="129"/>
                    <a:pt x="1" y="480"/>
                    <a:pt x="251" y="505"/>
                  </a:cubicBezTo>
                  <a:cubicBezTo>
                    <a:pt x="302" y="505"/>
                    <a:pt x="703" y="279"/>
                    <a:pt x="778" y="279"/>
                  </a:cubicBezTo>
                  <a:cubicBezTo>
                    <a:pt x="803" y="229"/>
                    <a:pt x="803" y="179"/>
                    <a:pt x="778" y="129"/>
                  </a:cubicBezTo>
                  <a:cubicBezTo>
                    <a:pt x="698" y="129"/>
                    <a:pt x="441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" name="Google Shape;2455;p29">
              <a:extLst>
                <a:ext uri="{FF2B5EF4-FFF2-40B4-BE49-F238E27FC236}">
                  <a16:creationId xmlns:a16="http://schemas.microsoft.com/office/drawing/2014/main" id="{CB6E9DC7-5AE8-30C2-4383-F939760EE845}"/>
                </a:ext>
              </a:extLst>
            </p:cNvPr>
            <p:cNvSpPr/>
            <p:nvPr/>
          </p:nvSpPr>
          <p:spPr>
            <a:xfrm>
              <a:off x="4368132" y="2037652"/>
              <a:ext cx="36231" cy="43762"/>
            </a:xfrm>
            <a:custGeom>
              <a:avLst/>
              <a:gdLst/>
              <a:ahLst/>
              <a:cxnLst/>
              <a:rect l="l" t="t" r="r" b="b"/>
              <a:pathLst>
                <a:path w="1204" h="145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401"/>
                    <a:pt x="201" y="125"/>
                    <a:pt x="251" y="451"/>
                  </a:cubicBezTo>
                  <a:cubicBezTo>
                    <a:pt x="301" y="727"/>
                    <a:pt x="176" y="1003"/>
                    <a:pt x="126" y="1278"/>
                  </a:cubicBezTo>
                  <a:cubicBezTo>
                    <a:pt x="226" y="877"/>
                    <a:pt x="1203" y="1454"/>
                    <a:pt x="802" y="551"/>
                  </a:cubicBezTo>
                  <a:cubicBezTo>
                    <a:pt x="727" y="376"/>
                    <a:pt x="201" y="25"/>
                    <a:pt x="2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" name="Google Shape;2456;p29">
              <a:extLst>
                <a:ext uri="{FF2B5EF4-FFF2-40B4-BE49-F238E27FC236}">
                  <a16:creationId xmlns:a16="http://schemas.microsoft.com/office/drawing/2014/main" id="{177DAF72-5F5C-9A00-95DD-219E2822A661}"/>
                </a:ext>
              </a:extLst>
            </p:cNvPr>
            <p:cNvSpPr/>
            <p:nvPr/>
          </p:nvSpPr>
          <p:spPr>
            <a:xfrm>
              <a:off x="4343998" y="2041414"/>
              <a:ext cx="33794" cy="29465"/>
            </a:xfrm>
            <a:custGeom>
              <a:avLst/>
              <a:gdLst/>
              <a:ahLst/>
              <a:cxnLst/>
              <a:rect l="l" t="t" r="r" b="b"/>
              <a:pathLst>
                <a:path w="1123" h="979" extrusionOk="0">
                  <a:moveTo>
                    <a:pt x="702" y="0"/>
                  </a:moveTo>
                  <a:cubicBezTo>
                    <a:pt x="702" y="0"/>
                    <a:pt x="703" y="0"/>
                    <a:pt x="703" y="0"/>
                  </a:cubicBezTo>
                  <a:lnTo>
                    <a:pt x="703" y="0"/>
                  </a:lnTo>
                  <a:cubicBezTo>
                    <a:pt x="703" y="0"/>
                    <a:pt x="702" y="0"/>
                    <a:pt x="702" y="0"/>
                  </a:cubicBezTo>
                  <a:close/>
                  <a:moveTo>
                    <a:pt x="703" y="0"/>
                  </a:moveTo>
                  <a:cubicBezTo>
                    <a:pt x="742" y="6"/>
                    <a:pt x="140" y="459"/>
                    <a:pt x="80" y="459"/>
                  </a:cubicBezTo>
                  <a:cubicBezTo>
                    <a:pt x="75" y="459"/>
                    <a:pt x="74" y="456"/>
                    <a:pt x="75" y="451"/>
                  </a:cubicBezTo>
                  <a:lnTo>
                    <a:pt x="75" y="451"/>
                  </a:lnTo>
                  <a:cubicBezTo>
                    <a:pt x="0" y="602"/>
                    <a:pt x="126" y="953"/>
                    <a:pt x="426" y="978"/>
                  </a:cubicBezTo>
                  <a:cubicBezTo>
                    <a:pt x="433" y="978"/>
                    <a:pt x="439" y="978"/>
                    <a:pt x="445" y="978"/>
                  </a:cubicBezTo>
                  <a:cubicBezTo>
                    <a:pt x="932" y="978"/>
                    <a:pt x="1122" y="26"/>
                    <a:pt x="70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" name="Google Shape;2457;p29">
              <a:extLst>
                <a:ext uri="{FF2B5EF4-FFF2-40B4-BE49-F238E27FC236}">
                  <a16:creationId xmlns:a16="http://schemas.microsoft.com/office/drawing/2014/main" id="{556A1B56-8789-E941-4810-A46BED925B4C}"/>
                </a:ext>
              </a:extLst>
            </p:cNvPr>
            <p:cNvSpPr/>
            <p:nvPr/>
          </p:nvSpPr>
          <p:spPr>
            <a:xfrm>
              <a:off x="4244301" y="2140976"/>
              <a:ext cx="16009" cy="26696"/>
            </a:xfrm>
            <a:custGeom>
              <a:avLst/>
              <a:gdLst/>
              <a:ahLst/>
              <a:cxnLst/>
              <a:rect l="l" t="t" r="r" b="b"/>
              <a:pathLst>
                <a:path w="532" h="887" extrusionOk="0">
                  <a:moveTo>
                    <a:pt x="406" y="1"/>
                  </a:moveTo>
                  <a:lnTo>
                    <a:pt x="406" y="1"/>
                  </a:lnTo>
                  <a:cubicBezTo>
                    <a:pt x="170" y="142"/>
                    <a:pt x="0" y="886"/>
                    <a:pt x="402" y="886"/>
                  </a:cubicBezTo>
                  <a:cubicBezTo>
                    <a:pt x="426" y="886"/>
                    <a:pt x="453" y="884"/>
                    <a:pt x="481" y="878"/>
                  </a:cubicBezTo>
                  <a:cubicBezTo>
                    <a:pt x="531" y="552"/>
                    <a:pt x="256" y="402"/>
                    <a:pt x="40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" name="Google Shape;2458;p29">
              <a:extLst>
                <a:ext uri="{FF2B5EF4-FFF2-40B4-BE49-F238E27FC236}">
                  <a16:creationId xmlns:a16="http://schemas.microsoft.com/office/drawing/2014/main" id="{F22FC74D-E187-3863-F210-A06DFD508BAE}"/>
                </a:ext>
              </a:extLst>
            </p:cNvPr>
            <p:cNvSpPr/>
            <p:nvPr/>
          </p:nvSpPr>
          <p:spPr>
            <a:xfrm>
              <a:off x="4310655" y="2066726"/>
              <a:ext cx="37886" cy="26155"/>
            </a:xfrm>
            <a:custGeom>
              <a:avLst/>
              <a:gdLst/>
              <a:ahLst/>
              <a:cxnLst/>
              <a:rect l="l" t="t" r="r" b="b"/>
              <a:pathLst>
                <a:path w="1259" h="869" extrusionOk="0">
                  <a:moveTo>
                    <a:pt x="990" y="0"/>
                  </a:moveTo>
                  <a:cubicBezTo>
                    <a:pt x="550" y="0"/>
                    <a:pt x="1" y="298"/>
                    <a:pt x="181" y="839"/>
                  </a:cubicBezTo>
                  <a:cubicBezTo>
                    <a:pt x="184" y="860"/>
                    <a:pt x="202" y="869"/>
                    <a:pt x="229" y="869"/>
                  </a:cubicBezTo>
                  <a:cubicBezTo>
                    <a:pt x="396" y="869"/>
                    <a:pt x="940" y="517"/>
                    <a:pt x="983" y="387"/>
                  </a:cubicBezTo>
                  <a:cubicBezTo>
                    <a:pt x="983" y="387"/>
                    <a:pt x="1259" y="11"/>
                    <a:pt x="1133" y="11"/>
                  </a:cubicBezTo>
                  <a:cubicBezTo>
                    <a:pt x="1088" y="4"/>
                    <a:pt x="1040" y="0"/>
                    <a:pt x="99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" name="Google Shape;2459;p29">
              <a:extLst>
                <a:ext uri="{FF2B5EF4-FFF2-40B4-BE49-F238E27FC236}">
                  <a16:creationId xmlns:a16="http://schemas.microsoft.com/office/drawing/2014/main" id="{C1487C5E-C500-566A-806C-9F99CFF13C04}"/>
                </a:ext>
              </a:extLst>
            </p:cNvPr>
            <p:cNvSpPr/>
            <p:nvPr/>
          </p:nvSpPr>
          <p:spPr>
            <a:xfrm>
              <a:off x="4272347" y="2132489"/>
              <a:ext cx="23051" cy="35666"/>
            </a:xfrm>
            <a:custGeom>
              <a:avLst/>
              <a:gdLst/>
              <a:ahLst/>
              <a:cxnLst/>
              <a:rect l="l" t="t" r="r" b="b"/>
              <a:pathLst>
                <a:path w="766" h="1185" extrusionOk="0">
                  <a:moveTo>
                    <a:pt x="603" y="0"/>
                  </a:moveTo>
                  <a:cubicBezTo>
                    <a:pt x="595" y="0"/>
                    <a:pt x="586" y="2"/>
                    <a:pt x="577" y="7"/>
                  </a:cubicBezTo>
                  <a:cubicBezTo>
                    <a:pt x="301" y="132"/>
                    <a:pt x="0" y="1060"/>
                    <a:pt x="602" y="1185"/>
                  </a:cubicBezTo>
                  <a:cubicBezTo>
                    <a:pt x="650" y="946"/>
                    <a:pt x="766" y="0"/>
                    <a:pt x="60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" name="Google Shape;2460;p29">
              <a:extLst>
                <a:ext uri="{FF2B5EF4-FFF2-40B4-BE49-F238E27FC236}">
                  <a16:creationId xmlns:a16="http://schemas.microsoft.com/office/drawing/2014/main" id="{543B4C97-9F76-BD1C-E5CE-5C9F96250EA8}"/>
                </a:ext>
              </a:extLst>
            </p:cNvPr>
            <p:cNvSpPr/>
            <p:nvPr/>
          </p:nvSpPr>
          <p:spPr>
            <a:xfrm>
              <a:off x="2987939" y="2005327"/>
              <a:ext cx="1147156" cy="923963"/>
            </a:xfrm>
            <a:custGeom>
              <a:avLst/>
              <a:gdLst/>
              <a:ahLst/>
              <a:cxnLst/>
              <a:rect l="l" t="t" r="r" b="b"/>
              <a:pathLst>
                <a:path w="38121" h="30699" extrusionOk="0">
                  <a:moveTo>
                    <a:pt x="14005" y="4852"/>
                  </a:moveTo>
                  <a:lnTo>
                    <a:pt x="14005" y="4852"/>
                  </a:lnTo>
                  <a:cubicBezTo>
                    <a:pt x="14004" y="4852"/>
                    <a:pt x="13998" y="4862"/>
                    <a:pt x="13985" y="4884"/>
                  </a:cubicBezTo>
                  <a:cubicBezTo>
                    <a:pt x="13989" y="4877"/>
                    <a:pt x="13994" y="4871"/>
                    <a:pt x="14000" y="4863"/>
                  </a:cubicBezTo>
                  <a:lnTo>
                    <a:pt x="14000" y="4863"/>
                  </a:lnTo>
                  <a:cubicBezTo>
                    <a:pt x="14004" y="4856"/>
                    <a:pt x="14005" y="4852"/>
                    <a:pt x="14005" y="4852"/>
                  </a:cubicBezTo>
                  <a:close/>
                  <a:moveTo>
                    <a:pt x="20853" y="22619"/>
                  </a:moveTo>
                  <a:cubicBezTo>
                    <a:pt x="20842" y="22619"/>
                    <a:pt x="20830" y="22620"/>
                    <a:pt x="20816" y="22622"/>
                  </a:cubicBezTo>
                  <a:lnTo>
                    <a:pt x="20816" y="22622"/>
                  </a:lnTo>
                  <a:cubicBezTo>
                    <a:pt x="20841" y="22634"/>
                    <a:pt x="20870" y="22644"/>
                    <a:pt x="20903" y="22653"/>
                  </a:cubicBezTo>
                  <a:cubicBezTo>
                    <a:pt x="20907" y="22629"/>
                    <a:pt x="20888" y="22619"/>
                    <a:pt x="20853" y="22619"/>
                  </a:cubicBezTo>
                  <a:close/>
                  <a:moveTo>
                    <a:pt x="5215" y="24832"/>
                  </a:moveTo>
                  <a:cubicBezTo>
                    <a:pt x="5215" y="24832"/>
                    <a:pt x="5214" y="24833"/>
                    <a:pt x="5213" y="24834"/>
                  </a:cubicBezTo>
                  <a:cubicBezTo>
                    <a:pt x="5213" y="24834"/>
                    <a:pt x="5213" y="24834"/>
                    <a:pt x="5213" y="24834"/>
                  </a:cubicBezTo>
                  <a:lnTo>
                    <a:pt x="5213" y="24834"/>
                  </a:lnTo>
                  <a:cubicBezTo>
                    <a:pt x="5214" y="24833"/>
                    <a:pt x="5215" y="24832"/>
                    <a:pt x="5215" y="24832"/>
                  </a:cubicBezTo>
                  <a:close/>
                  <a:moveTo>
                    <a:pt x="8666" y="27902"/>
                  </a:moveTo>
                  <a:cubicBezTo>
                    <a:pt x="8654" y="27911"/>
                    <a:pt x="8647" y="27916"/>
                    <a:pt x="8647" y="27916"/>
                  </a:cubicBezTo>
                  <a:cubicBezTo>
                    <a:pt x="8648" y="27917"/>
                    <a:pt x="8649" y="27917"/>
                    <a:pt x="8650" y="27917"/>
                  </a:cubicBezTo>
                  <a:cubicBezTo>
                    <a:pt x="8655" y="27917"/>
                    <a:pt x="8661" y="27912"/>
                    <a:pt x="8666" y="27902"/>
                  </a:cubicBezTo>
                  <a:close/>
                  <a:moveTo>
                    <a:pt x="4111" y="29946"/>
                  </a:moveTo>
                  <a:lnTo>
                    <a:pt x="4111" y="29946"/>
                  </a:lnTo>
                  <a:cubicBezTo>
                    <a:pt x="3910" y="29971"/>
                    <a:pt x="3910" y="30122"/>
                    <a:pt x="3910" y="30297"/>
                  </a:cubicBezTo>
                  <a:cubicBezTo>
                    <a:pt x="4086" y="30247"/>
                    <a:pt x="4111" y="30172"/>
                    <a:pt x="4111" y="29946"/>
                  </a:cubicBezTo>
                  <a:close/>
                  <a:moveTo>
                    <a:pt x="29013" y="1"/>
                  </a:moveTo>
                  <a:cubicBezTo>
                    <a:pt x="28954" y="1"/>
                    <a:pt x="28891" y="7"/>
                    <a:pt x="28823" y="21"/>
                  </a:cubicBezTo>
                  <a:cubicBezTo>
                    <a:pt x="28973" y="297"/>
                    <a:pt x="29199" y="598"/>
                    <a:pt x="29224" y="924"/>
                  </a:cubicBezTo>
                  <a:cubicBezTo>
                    <a:pt x="29249" y="1199"/>
                    <a:pt x="29073" y="1375"/>
                    <a:pt x="29073" y="1575"/>
                  </a:cubicBezTo>
                  <a:cubicBezTo>
                    <a:pt x="29048" y="1951"/>
                    <a:pt x="29324" y="2252"/>
                    <a:pt x="29199" y="2578"/>
                  </a:cubicBezTo>
                  <a:cubicBezTo>
                    <a:pt x="29199" y="2603"/>
                    <a:pt x="28948" y="2628"/>
                    <a:pt x="28873" y="2728"/>
                  </a:cubicBezTo>
                  <a:cubicBezTo>
                    <a:pt x="28798" y="2879"/>
                    <a:pt x="28848" y="3280"/>
                    <a:pt x="28722" y="3380"/>
                  </a:cubicBezTo>
                  <a:cubicBezTo>
                    <a:pt x="28671" y="3414"/>
                    <a:pt x="28601" y="3427"/>
                    <a:pt x="28520" y="3427"/>
                  </a:cubicBezTo>
                  <a:cubicBezTo>
                    <a:pt x="28242" y="3427"/>
                    <a:pt x="27833" y="3268"/>
                    <a:pt x="27620" y="3229"/>
                  </a:cubicBezTo>
                  <a:cubicBezTo>
                    <a:pt x="27695" y="3154"/>
                    <a:pt x="27970" y="2879"/>
                    <a:pt x="27920" y="2803"/>
                  </a:cubicBezTo>
                  <a:cubicBezTo>
                    <a:pt x="27883" y="2736"/>
                    <a:pt x="27852" y="2713"/>
                    <a:pt x="27820" y="2713"/>
                  </a:cubicBezTo>
                  <a:cubicBezTo>
                    <a:pt x="27754" y="2713"/>
                    <a:pt x="27683" y="2810"/>
                    <a:pt x="27536" y="2810"/>
                  </a:cubicBezTo>
                  <a:cubicBezTo>
                    <a:pt x="27515" y="2810"/>
                    <a:pt x="27493" y="2808"/>
                    <a:pt x="27469" y="2803"/>
                  </a:cubicBezTo>
                  <a:cubicBezTo>
                    <a:pt x="26943" y="2728"/>
                    <a:pt x="26467" y="2352"/>
                    <a:pt x="25940" y="2327"/>
                  </a:cubicBezTo>
                  <a:cubicBezTo>
                    <a:pt x="25163" y="2327"/>
                    <a:pt x="25013" y="3079"/>
                    <a:pt x="24311" y="3104"/>
                  </a:cubicBezTo>
                  <a:cubicBezTo>
                    <a:pt x="24295" y="3105"/>
                    <a:pt x="24279" y="3105"/>
                    <a:pt x="24263" y="3105"/>
                  </a:cubicBezTo>
                  <a:cubicBezTo>
                    <a:pt x="23782" y="3105"/>
                    <a:pt x="23367" y="2752"/>
                    <a:pt x="22858" y="2728"/>
                  </a:cubicBezTo>
                  <a:cubicBezTo>
                    <a:pt x="22983" y="2452"/>
                    <a:pt x="23209" y="2302"/>
                    <a:pt x="23334" y="2026"/>
                  </a:cubicBezTo>
                  <a:cubicBezTo>
                    <a:pt x="23534" y="1575"/>
                    <a:pt x="23484" y="773"/>
                    <a:pt x="23434" y="197"/>
                  </a:cubicBezTo>
                  <a:cubicBezTo>
                    <a:pt x="22983" y="197"/>
                    <a:pt x="22381" y="698"/>
                    <a:pt x="21855" y="773"/>
                  </a:cubicBezTo>
                  <a:cubicBezTo>
                    <a:pt x="21279" y="874"/>
                    <a:pt x="20727" y="748"/>
                    <a:pt x="20176" y="949"/>
                  </a:cubicBezTo>
                  <a:cubicBezTo>
                    <a:pt x="19689" y="1111"/>
                    <a:pt x="19359" y="1295"/>
                    <a:pt x="18970" y="1295"/>
                  </a:cubicBezTo>
                  <a:cubicBezTo>
                    <a:pt x="18758" y="1295"/>
                    <a:pt x="18529" y="1240"/>
                    <a:pt x="18246" y="1099"/>
                  </a:cubicBezTo>
                  <a:cubicBezTo>
                    <a:pt x="17802" y="877"/>
                    <a:pt x="17625" y="146"/>
                    <a:pt x="17143" y="146"/>
                  </a:cubicBezTo>
                  <a:cubicBezTo>
                    <a:pt x="17135" y="146"/>
                    <a:pt x="17126" y="146"/>
                    <a:pt x="17118" y="147"/>
                  </a:cubicBezTo>
                  <a:cubicBezTo>
                    <a:pt x="17219" y="974"/>
                    <a:pt x="17068" y="974"/>
                    <a:pt x="16416" y="1350"/>
                  </a:cubicBezTo>
                  <a:cubicBezTo>
                    <a:pt x="15965" y="1575"/>
                    <a:pt x="15113" y="2026"/>
                    <a:pt x="14787" y="2427"/>
                  </a:cubicBezTo>
                  <a:cubicBezTo>
                    <a:pt x="14612" y="2678"/>
                    <a:pt x="14712" y="2778"/>
                    <a:pt x="14562" y="3004"/>
                  </a:cubicBezTo>
                  <a:cubicBezTo>
                    <a:pt x="14411" y="3255"/>
                    <a:pt x="14236" y="3004"/>
                    <a:pt x="14211" y="3430"/>
                  </a:cubicBezTo>
                  <a:cubicBezTo>
                    <a:pt x="14186" y="3731"/>
                    <a:pt x="14787" y="3981"/>
                    <a:pt x="14737" y="4257"/>
                  </a:cubicBezTo>
                  <a:cubicBezTo>
                    <a:pt x="14713" y="4329"/>
                    <a:pt x="14122" y="4718"/>
                    <a:pt x="14000" y="4863"/>
                  </a:cubicBezTo>
                  <a:lnTo>
                    <a:pt x="14000" y="4863"/>
                  </a:lnTo>
                  <a:cubicBezTo>
                    <a:pt x="13970" y="4928"/>
                    <a:pt x="13793" y="5266"/>
                    <a:pt x="13784" y="5266"/>
                  </a:cubicBezTo>
                  <a:cubicBezTo>
                    <a:pt x="13783" y="5266"/>
                    <a:pt x="13783" y="5264"/>
                    <a:pt x="13785" y="5260"/>
                  </a:cubicBezTo>
                  <a:lnTo>
                    <a:pt x="13785" y="5260"/>
                  </a:lnTo>
                  <a:cubicBezTo>
                    <a:pt x="13710" y="5435"/>
                    <a:pt x="13760" y="5635"/>
                    <a:pt x="13635" y="5836"/>
                  </a:cubicBezTo>
                  <a:cubicBezTo>
                    <a:pt x="13559" y="5961"/>
                    <a:pt x="13309" y="6087"/>
                    <a:pt x="13234" y="6387"/>
                  </a:cubicBezTo>
                  <a:cubicBezTo>
                    <a:pt x="13158" y="6638"/>
                    <a:pt x="13158" y="6864"/>
                    <a:pt x="13208" y="7114"/>
                  </a:cubicBezTo>
                  <a:cubicBezTo>
                    <a:pt x="13234" y="7290"/>
                    <a:pt x="13584" y="7440"/>
                    <a:pt x="13484" y="7691"/>
                  </a:cubicBezTo>
                  <a:cubicBezTo>
                    <a:pt x="13440" y="7779"/>
                    <a:pt x="13368" y="7805"/>
                    <a:pt x="13282" y="7805"/>
                  </a:cubicBezTo>
                  <a:cubicBezTo>
                    <a:pt x="13158" y="7805"/>
                    <a:pt x="13006" y="7751"/>
                    <a:pt x="12868" y="7751"/>
                  </a:cubicBezTo>
                  <a:cubicBezTo>
                    <a:pt x="12830" y="7751"/>
                    <a:pt x="12793" y="7755"/>
                    <a:pt x="12757" y="7766"/>
                  </a:cubicBezTo>
                  <a:cubicBezTo>
                    <a:pt x="12031" y="8016"/>
                    <a:pt x="12507" y="8994"/>
                    <a:pt x="11905" y="9245"/>
                  </a:cubicBezTo>
                  <a:cubicBezTo>
                    <a:pt x="11886" y="9253"/>
                    <a:pt x="11857" y="9257"/>
                    <a:pt x="11820" y="9257"/>
                  </a:cubicBezTo>
                  <a:cubicBezTo>
                    <a:pt x="11526" y="9257"/>
                    <a:pt x="10744" y="9019"/>
                    <a:pt x="10477" y="9019"/>
                  </a:cubicBezTo>
                  <a:cubicBezTo>
                    <a:pt x="10200" y="9005"/>
                    <a:pt x="9755" y="8945"/>
                    <a:pt x="9365" y="8945"/>
                  </a:cubicBezTo>
                  <a:cubicBezTo>
                    <a:pt x="9049" y="8945"/>
                    <a:pt x="8770" y="8985"/>
                    <a:pt x="8647" y="9119"/>
                  </a:cubicBezTo>
                  <a:cubicBezTo>
                    <a:pt x="8346" y="9520"/>
                    <a:pt x="8472" y="10397"/>
                    <a:pt x="8071" y="10849"/>
                  </a:cubicBezTo>
                  <a:cubicBezTo>
                    <a:pt x="7893" y="11040"/>
                    <a:pt x="7770" y="11109"/>
                    <a:pt x="7674" y="11109"/>
                  </a:cubicBezTo>
                  <a:cubicBezTo>
                    <a:pt x="7432" y="11109"/>
                    <a:pt x="7366" y="10666"/>
                    <a:pt x="7043" y="10648"/>
                  </a:cubicBezTo>
                  <a:lnTo>
                    <a:pt x="7043" y="10648"/>
                  </a:lnTo>
                  <a:cubicBezTo>
                    <a:pt x="7018" y="11400"/>
                    <a:pt x="6843" y="12703"/>
                    <a:pt x="7193" y="13305"/>
                  </a:cubicBezTo>
                  <a:cubicBezTo>
                    <a:pt x="7369" y="13605"/>
                    <a:pt x="7594" y="13605"/>
                    <a:pt x="7645" y="14032"/>
                  </a:cubicBezTo>
                  <a:cubicBezTo>
                    <a:pt x="7695" y="14407"/>
                    <a:pt x="7519" y="14859"/>
                    <a:pt x="7444" y="15235"/>
                  </a:cubicBezTo>
                  <a:cubicBezTo>
                    <a:pt x="7319" y="16137"/>
                    <a:pt x="7394" y="16463"/>
                    <a:pt x="8447" y="16488"/>
                  </a:cubicBezTo>
                  <a:cubicBezTo>
                    <a:pt x="8639" y="16488"/>
                    <a:pt x="8765" y="16452"/>
                    <a:pt x="8866" y="16452"/>
                  </a:cubicBezTo>
                  <a:cubicBezTo>
                    <a:pt x="8989" y="16452"/>
                    <a:pt x="9075" y="16505"/>
                    <a:pt x="9198" y="16738"/>
                  </a:cubicBezTo>
                  <a:cubicBezTo>
                    <a:pt x="9274" y="16889"/>
                    <a:pt x="9274" y="17415"/>
                    <a:pt x="9173" y="17565"/>
                  </a:cubicBezTo>
                  <a:cubicBezTo>
                    <a:pt x="9068" y="17794"/>
                    <a:pt x="8790" y="17973"/>
                    <a:pt x="8572" y="17973"/>
                  </a:cubicBezTo>
                  <a:cubicBezTo>
                    <a:pt x="8480" y="17973"/>
                    <a:pt x="8399" y="17941"/>
                    <a:pt x="8346" y="17866"/>
                  </a:cubicBezTo>
                  <a:cubicBezTo>
                    <a:pt x="8072" y="17546"/>
                    <a:pt x="8486" y="17205"/>
                    <a:pt x="7951" y="17205"/>
                  </a:cubicBezTo>
                  <a:cubicBezTo>
                    <a:pt x="7900" y="17205"/>
                    <a:pt x="7840" y="17208"/>
                    <a:pt x="7770" y="17214"/>
                  </a:cubicBezTo>
                  <a:cubicBezTo>
                    <a:pt x="7419" y="17240"/>
                    <a:pt x="7369" y="17490"/>
                    <a:pt x="7269" y="17515"/>
                  </a:cubicBezTo>
                  <a:cubicBezTo>
                    <a:pt x="7247" y="17537"/>
                    <a:pt x="7207" y="17651"/>
                    <a:pt x="7069" y="17651"/>
                  </a:cubicBezTo>
                  <a:cubicBezTo>
                    <a:pt x="7047" y="17651"/>
                    <a:pt x="7021" y="17648"/>
                    <a:pt x="6993" y="17641"/>
                  </a:cubicBezTo>
                  <a:cubicBezTo>
                    <a:pt x="6492" y="17565"/>
                    <a:pt x="6843" y="16939"/>
                    <a:pt x="6692" y="16713"/>
                  </a:cubicBezTo>
                  <a:cubicBezTo>
                    <a:pt x="6506" y="16404"/>
                    <a:pt x="6015" y="16352"/>
                    <a:pt x="5530" y="16352"/>
                  </a:cubicBezTo>
                  <a:cubicBezTo>
                    <a:pt x="5289" y="16352"/>
                    <a:pt x="5049" y="16365"/>
                    <a:pt x="4850" y="16365"/>
                  </a:cubicBezTo>
                  <a:cubicBezTo>
                    <a:pt x="4801" y="16365"/>
                    <a:pt x="4755" y="16364"/>
                    <a:pt x="4712" y="16362"/>
                  </a:cubicBezTo>
                  <a:cubicBezTo>
                    <a:pt x="4762" y="16187"/>
                    <a:pt x="4787" y="16062"/>
                    <a:pt x="4537" y="16062"/>
                  </a:cubicBezTo>
                  <a:cubicBezTo>
                    <a:pt x="4469" y="16062"/>
                    <a:pt x="4418" y="16061"/>
                    <a:pt x="4381" y="16061"/>
                  </a:cubicBezTo>
                  <a:cubicBezTo>
                    <a:pt x="4156" y="16061"/>
                    <a:pt x="4408" y="16079"/>
                    <a:pt x="4236" y="16337"/>
                  </a:cubicBezTo>
                  <a:cubicBezTo>
                    <a:pt x="3913" y="16747"/>
                    <a:pt x="3960" y="17341"/>
                    <a:pt x="4409" y="17341"/>
                  </a:cubicBezTo>
                  <a:cubicBezTo>
                    <a:pt x="4483" y="17341"/>
                    <a:pt x="4567" y="17325"/>
                    <a:pt x="4662" y="17290"/>
                  </a:cubicBezTo>
                  <a:cubicBezTo>
                    <a:pt x="4662" y="17741"/>
                    <a:pt x="5038" y="17540"/>
                    <a:pt x="5238" y="17791"/>
                  </a:cubicBezTo>
                  <a:cubicBezTo>
                    <a:pt x="5639" y="18342"/>
                    <a:pt x="5038" y="19019"/>
                    <a:pt x="5038" y="19595"/>
                  </a:cubicBezTo>
                  <a:cubicBezTo>
                    <a:pt x="5514" y="19646"/>
                    <a:pt x="5815" y="20022"/>
                    <a:pt x="5940" y="20523"/>
                  </a:cubicBezTo>
                  <a:cubicBezTo>
                    <a:pt x="6041" y="20924"/>
                    <a:pt x="5940" y="21400"/>
                    <a:pt x="6015" y="21801"/>
                  </a:cubicBezTo>
                  <a:cubicBezTo>
                    <a:pt x="6091" y="22202"/>
                    <a:pt x="6416" y="23029"/>
                    <a:pt x="6241" y="23405"/>
                  </a:cubicBezTo>
                  <a:cubicBezTo>
                    <a:pt x="6191" y="23480"/>
                    <a:pt x="6266" y="23631"/>
                    <a:pt x="6216" y="23706"/>
                  </a:cubicBezTo>
                  <a:cubicBezTo>
                    <a:pt x="6216" y="23711"/>
                    <a:pt x="6204" y="23713"/>
                    <a:pt x="6186" y="23713"/>
                  </a:cubicBezTo>
                  <a:cubicBezTo>
                    <a:pt x="6154" y="23713"/>
                    <a:pt x="6100" y="23707"/>
                    <a:pt x="6054" y="23707"/>
                  </a:cubicBezTo>
                  <a:cubicBezTo>
                    <a:pt x="6011" y="23707"/>
                    <a:pt x="5975" y="23712"/>
                    <a:pt x="5965" y="23731"/>
                  </a:cubicBezTo>
                  <a:cubicBezTo>
                    <a:pt x="5965" y="23729"/>
                    <a:pt x="5965" y="23729"/>
                    <a:pt x="5964" y="23729"/>
                  </a:cubicBezTo>
                  <a:cubicBezTo>
                    <a:pt x="5950" y="23729"/>
                    <a:pt x="5814" y="23933"/>
                    <a:pt x="5790" y="23956"/>
                  </a:cubicBezTo>
                  <a:cubicBezTo>
                    <a:pt x="5639" y="24157"/>
                    <a:pt x="5790" y="24458"/>
                    <a:pt x="5564" y="24658"/>
                  </a:cubicBezTo>
                  <a:cubicBezTo>
                    <a:pt x="5464" y="24783"/>
                    <a:pt x="5314" y="24758"/>
                    <a:pt x="5213" y="24834"/>
                  </a:cubicBezTo>
                  <a:lnTo>
                    <a:pt x="5213" y="24834"/>
                  </a:lnTo>
                  <a:cubicBezTo>
                    <a:pt x="5193" y="24854"/>
                    <a:pt x="4939" y="25110"/>
                    <a:pt x="4959" y="25111"/>
                  </a:cubicBezTo>
                  <a:lnTo>
                    <a:pt x="4959" y="25111"/>
                  </a:lnTo>
                  <a:cubicBezTo>
                    <a:pt x="4808" y="25160"/>
                    <a:pt x="4560" y="25185"/>
                    <a:pt x="4361" y="25210"/>
                  </a:cubicBezTo>
                  <a:cubicBezTo>
                    <a:pt x="5314" y="25961"/>
                    <a:pt x="4286" y="25986"/>
                    <a:pt x="3985" y="26162"/>
                  </a:cubicBezTo>
                  <a:cubicBezTo>
                    <a:pt x="3609" y="26387"/>
                    <a:pt x="3685" y="27139"/>
                    <a:pt x="3284" y="27390"/>
                  </a:cubicBezTo>
                  <a:cubicBezTo>
                    <a:pt x="3058" y="27515"/>
                    <a:pt x="2807" y="27440"/>
                    <a:pt x="2557" y="27540"/>
                  </a:cubicBezTo>
                  <a:cubicBezTo>
                    <a:pt x="1755" y="27941"/>
                    <a:pt x="1980" y="28518"/>
                    <a:pt x="1680" y="29194"/>
                  </a:cubicBezTo>
                  <a:cubicBezTo>
                    <a:pt x="1554" y="29520"/>
                    <a:pt x="1254" y="29821"/>
                    <a:pt x="978" y="30047"/>
                  </a:cubicBezTo>
                  <a:cubicBezTo>
                    <a:pt x="652" y="30322"/>
                    <a:pt x="351" y="30297"/>
                    <a:pt x="0" y="30498"/>
                  </a:cubicBezTo>
                  <a:cubicBezTo>
                    <a:pt x="28" y="30493"/>
                    <a:pt x="54" y="30491"/>
                    <a:pt x="79" y="30491"/>
                  </a:cubicBezTo>
                  <a:cubicBezTo>
                    <a:pt x="307" y="30491"/>
                    <a:pt x="451" y="30676"/>
                    <a:pt x="677" y="30698"/>
                  </a:cubicBezTo>
                  <a:cubicBezTo>
                    <a:pt x="878" y="30698"/>
                    <a:pt x="1103" y="30623"/>
                    <a:pt x="1304" y="30598"/>
                  </a:cubicBezTo>
                  <a:cubicBezTo>
                    <a:pt x="1780" y="30548"/>
                    <a:pt x="2256" y="30473"/>
                    <a:pt x="2707" y="30423"/>
                  </a:cubicBezTo>
                  <a:cubicBezTo>
                    <a:pt x="2983" y="30372"/>
                    <a:pt x="3434" y="30398"/>
                    <a:pt x="3685" y="30222"/>
                  </a:cubicBezTo>
                  <a:cubicBezTo>
                    <a:pt x="3910" y="30047"/>
                    <a:pt x="3810" y="29871"/>
                    <a:pt x="4136" y="29721"/>
                  </a:cubicBezTo>
                  <a:cubicBezTo>
                    <a:pt x="4386" y="29596"/>
                    <a:pt x="4637" y="29570"/>
                    <a:pt x="4888" y="29420"/>
                  </a:cubicBezTo>
                  <a:cubicBezTo>
                    <a:pt x="5140" y="29284"/>
                    <a:pt x="5332" y="29088"/>
                    <a:pt x="5604" y="29088"/>
                  </a:cubicBezTo>
                  <a:cubicBezTo>
                    <a:pt x="5683" y="29088"/>
                    <a:pt x="5769" y="29105"/>
                    <a:pt x="5865" y="29144"/>
                  </a:cubicBezTo>
                  <a:cubicBezTo>
                    <a:pt x="6103" y="29239"/>
                    <a:pt x="6228" y="29649"/>
                    <a:pt x="6453" y="29649"/>
                  </a:cubicBezTo>
                  <a:cubicBezTo>
                    <a:pt x="6466" y="29649"/>
                    <a:pt x="6479" y="29648"/>
                    <a:pt x="6492" y="29646"/>
                  </a:cubicBezTo>
                  <a:cubicBezTo>
                    <a:pt x="6687" y="29597"/>
                    <a:pt x="6573" y="29118"/>
                    <a:pt x="6939" y="29118"/>
                  </a:cubicBezTo>
                  <a:cubicBezTo>
                    <a:pt x="6949" y="29118"/>
                    <a:pt x="6958" y="29119"/>
                    <a:pt x="6968" y="29119"/>
                  </a:cubicBezTo>
                  <a:cubicBezTo>
                    <a:pt x="6943" y="28919"/>
                    <a:pt x="7143" y="28768"/>
                    <a:pt x="7143" y="28643"/>
                  </a:cubicBezTo>
                  <a:cubicBezTo>
                    <a:pt x="6742" y="28543"/>
                    <a:pt x="6667" y="27966"/>
                    <a:pt x="7118" y="27741"/>
                  </a:cubicBezTo>
                  <a:cubicBezTo>
                    <a:pt x="7018" y="27565"/>
                    <a:pt x="6868" y="26989"/>
                    <a:pt x="6993" y="26788"/>
                  </a:cubicBezTo>
                  <a:lnTo>
                    <a:pt x="6993" y="26788"/>
                  </a:lnTo>
                  <a:cubicBezTo>
                    <a:pt x="6990" y="26795"/>
                    <a:pt x="6991" y="26797"/>
                    <a:pt x="6995" y="26797"/>
                  </a:cubicBezTo>
                  <a:cubicBezTo>
                    <a:pt x="7059" y="26797"/>
                    <a:pt x="7904" y="26136"/>
                    <a:pt x="7753" y="26136"/>
                  </a:cubicBezTo>
                  <a:cubicBezTo>
                    <a:pt x="7751" y="26136"/>
                    <a:pt x="7748" y="26136"/>
                    <a:pt x="7745" y="26137"/>
                  </a:cubicBezTo>
                  <a:cubicBezTo>
                    <a:pt x="7763" y="26135"/>
                    <a:pt x="7780" y="26133"/>
                    <a:pt x="7798" y="26133"/>
                  </a:cubicBezTo>
                  <a:cubicBezTo>
                    <a:pt x="8162" y="26133"/>
                    <a:pt x="8328" y="26623"/>
                    <a:pt x="8472" y="26839"/>
                  </a:cubicBezTo>
                  <a:cubicBezTo>
                    <a:pt x="8572" y="26964"/>
                    <a:pt x="8672" y="26964"/>
                    <a:pt x="8747" y="27240"/>
                  </a:cubicBezTo>
                  <a:cubicBezTo>
                    <a:pt x="8769" y="27372"/>
                    <a:pt x="8714" y="27816"/>
                    <a:pt x="8666" y="27902"/>
                  </a:cubicBezTo>
                  <a:lnTo>
                    <a:pt x="8666" y="27902"/>
                  </a:lnTo>
                  <a:cubicBezTo>
                    <a:pt x="8793" y="27808"/>
                    <a:pt x="9531" y="27260"/>
                    <a:pt x="9599" y="27215"/>
                  </a:cubicBezTo>
                  <a:cubicBezTo>
                    <a:pt x="9750" y="27039"/>
                    <a:pt x="9474" y="26839"/>
                    <a:pt x="9700" y="26763"/>
                  </a:cubicBezTo>
                  <a:cubicBezTo>
                    <a:pt x="9772" y="26738"/>
                    <a:pt x="9836" y="26728"/>
                    <a:pt x="9893" y="26728"/>
                  </a:cubicBezTo>
                  <a:cubicBezTo>
                    <a:pt x="10284" y="26728"/>
                    <a:pt x="10384" y="27225"/>
                    <a:pt x="10698" y="27225"/>
                  </a:cubicBezTo>
                  <a:cubicBezTo>
                    <a:pt x="10757" y="27225"/>
                    <a:pt x="10824" y="27207"/>
                    <a:pt x="10903" y="27164"/>
                  </a:cubicBezTo>
                  <a:cubicBezTo>
                    <a:pt x="11229" y="26989"/>
                    <a:pt x="11103" y="26362"/>
                    <a:pt x="11504" y="26362"/>
                  </a:cubicBezTo>
                  <a:cubicBezTo>
                    <a:pt x="11479" y="26262"/>
                    <a:pt x="11003" y="25986"/>
                    <a:pt x="10978" y="25711"/>
                  </a:cubicBezTo>
                  <a:cubicBezTo>
                    <a:pt x="10953" y="25084"/>
                    <a:pt x="11354" y="25410"/>
                    <a:pt x="11504" y="25134"/>
                  </a:cubicBezTo>
                  <a:cubicBezTo>
                    <a:pt x="11680" y="24809"/>
                    <a:pt x="11379" y="24733"/>
                    <a:pt x="11780" y="24533"/>
                  </a:cubicBezTo>
                  <a:cubicBezTo>
                    <a:pt x="12281" y="24282"/>
                    <a:pt x="13208" y="24583"/>
                    <a:pt x="13158" y="23756"/>
                  </a:cubicBezTo>
                  <a:cubicBezTo>
                    <a:pt x="13133" y="23480"/>
                    <a:pt x="12457" y="23631"/>
                    <a:pt x="12933" y="23154"/>
                  </a:cubicBezTo>
                  <a:cubicBezTo>
                    <a:pt x="13023" y="23055"/>
                    <a:pt x="13119" y="23014"/>
                    <a:pt x="13215" y="23014"/>
                  </a:cubicBezTo>
                  <a:cubicBezTo>
                    <a:pt x="13387" y="23014"/>
                    <a:pt x="13556" y="23144"/>
                    <a:pt x="13685" y="23305"/>
                  </a:cubicBezTo>
                  <a:cubicBezTo>
                    <a:pt x="13710" y="23029"/>
                    <a:pt x="13785" y="22753"/>
                    <a:pt x="13910" y="22478"/>
                  </a:cubicBezTo>
                  <a:cubicBezTo>
                    <a:pt x="14036" y="22678"/>
                    <a:pt x="14061" y="22453"/>
                    <a:pt x="14211" y="22829"/>
                  </a:cubicBezTo>
                  <a:cubicBezTo>
                    <a:pt x="14263" y="22740"/>
                    <a:pt x="14295" y="22710"/>
                    <a:pt x="14319" y="22710"/>
                  </a:cubicBezTo>
                  <a:cubicBezTo>
                    <a:pt x="14371" y="22710"/>
                    <a:pt x="14390" y="22839"/>
                    <a:pt x="14486" y="22839"/>
                  </a:cubicBezTo>
                  <a:cubicBezTo>
                    <a:pt x="14501" y="22839"/>
                    <a:pt x="14518" y="22836"/>
                    <a:pt x="14537" y="22829"/>
                  </a:cubicBezTo>
                  <a:cubicBezTo>
                    <a:pt x="14662" y="22778"/>
                    <a:pt x="14612" y="22177"/>
                    <a:pt x="14612" y="22052"/>
                  </a:cubicBezTo>
                  <a:cubicBezTo>
                    <a:pt x="14642" y="22049"/>
                    <a:pt x="14669" y="22048"/>
                    <a:pt x="14695" y="22048"/>
                  </a:cubicBezTo>
                  <a:cubicBezTo>
                    <a:pt x="15164" y="22048"/>
                    <a:pt x="14951" y="22468"/>
                    <a:pt x="15188" y="22753"/>
                  </a:cubicBezTo>
                  <a:cubicBezTo>
                    <a:pt x="15346" y="22938"/>
                    <a:pt x="15445" y="22970"/>
                    <a:pt x="15531" y="22970"/>
                  </a:cubicBezTo>
                  <a:cubicBezTo>
                    <a:pt x="15576" y="22970"/>
                    <a:pt x="15617" y="22961"/>
                    <a:pt x="15661" y="22961"/>
                  </a:cubicBezTo>
                  <a:cubicBezTo>
                    <a:pt x="15763" y="22961"/>
                    <a:pt x="15881" y="23006"/>
                    <a:pt x="16091" y="23305"/>
                  </a:cubicBezTo>
                  <a:cubicBezTo>
                    <a:pt x="16442" y="23806"/>
                    <a:pt x="16241" y="23956"/>
                    <a:pt x="16767" y="24132"/>
                  </a:cubicBezTo>
                  <a:cubicBezTo>
                    <a:pt x="16794" y="24145"/>
                    <a:pt x="16835" y="24149"/>
                    <a:pt x="16884" y="24149"/>
                  </a:cubicBezTo>
                  <a:cubicBezTo>
                    <a:pt x="16993" y="24149"/>
                    <a:pt x="17137" y="24127"/>
                    <a:pt x="17219" y="24127"/>
                  </a:cubicBezTo>
                  <a:cubicBezTo>
                    <a:pt x="17240" y="24127"/>
                    <a:pt x="17257" y="24128"/>
                    <a:pt x="17269" y="24132"/>
                  </a:cubicBezTo>
                  <a:cubicBezTo>
                    <a:pt x="17569" y="24182"/>
                    <a:pt x="17795" y="24382"/>
                    <a:pt x="18096" y="24458"/>
                  </a:cubicBezTo>
                  <a:cubicBezTo>
                    <a:pt x="18154" y="24470"/>
                    <a:pt x="18217" y="24476"/>
                    <a:pt x="18283" y="24476"/>
                  </a:cubicBezTo>
                  <a:cubicBezTo>
                    <a:pt x="18764" y="24476"/>
                    <a:pt x="19426" y="24168"/>
                    <a:pt x="19625" y="23706"/>
                  </a:cubicBezTo>
                  <a:cubicBezTo>
                    <a:pt x="19499" y="23555"/>
                    <a:pt x="19424" y="23405"/>
                    <a:pt x="19424" y="23230"/>
                  </a:cubicBezTo>
                  <a:cubicBezTo>
                    <a:pt x="19462" y="23153"/>
                    <a:pt x="19515" y="23120"/>
                    <a:pt x="19583" y="23120"/>
                  </a:cubicBezTo>
                  <a:cubicBezTo>
                    <a:pt x="19604" y="23120"/>
                    <a:pt x="19626" y="23123"/>
                    <a:pt x="19650" y="23129"/>
                  </a:cubicBezTo>
                  <a:cubicBezTo>
                    <a:pt x="19645" y="23133"/>
                    <a:pt x="19645" y="23135"/>
                    <a:pt x="19646" y="23135"/>
                  </a:cubicBezTo>
                  <a:cubicBezTo>
                    <a:pt x="19666" y="23135"/>
                    <a:pt x="19988" y="22927"/>
                    <a:pt x="19979" y="22927"/>
                  </a:cubicBezTo>
                  <a:lnTo>
                    <a:pt x="19979" y="22927"/>
                  </a:lnTo>
                  <a:cubicBezTo>
                    <a:pt x="19979" y="22927"/>
                    <a:pt x="19978" y="22928"/>
                    <a:pt x="19975" y="22929"/>
                  </a:cubicBezTo>
                  <a:lnTo>
                    <a:pt x="19975" y="22929"/>
                  </a:lnTo>
                  <a:cubicBezTo>
                    <a:pt x="20016" y="22909"/>
                    <a:pt x="20593" y="22652"/>
                    <a:pt x="20816" y="22622"/>
                  </a:cubicBezTo>
                  <a:lnTo>
                    <a:pt x="20816" y="22622"/>
                  </a:lnTo>
                  <a:cubicBezTo>
                    <a:pt x="20428" y="22442"/>
                    <a:pt x="20934" y="21948"/>
                    <a:pt x="21325" y="21948"/>
                  </a:cubicBezTo>
                  <a:cubicBezTo>
                    <a:pt x="21411" y="21948"/>
                    <a:pt x="21490" y="21971"/>
                    <a:pt x="21554" y="22027"/>
                  </a:cubicBezTo>
                  <a:cubicBezTo>
                    <a:pt x="21680" y="22177"/>
                    <a:pt x="21379" y="22553"/>
                    <a:pt x="21630" y="22628"/>
                  </a:cubicBezTo>
                  <a:cubicBezTo>
                    <a:pt x="21631" y="22629"/>
                    <a:pt x="21633" y="22629"/>
                    <a:pt x="21635" y="22629"/>
                  </a:cubicBezTo>
                  <a:cubicBezTo>
                    <a:pt x="21727" y="22629"/>
                    <a:pt x="22208" y="22099"/>
                    <a:pt x="22281" y="21976"/>
                  </a:cubicBezTo>
                  <a:cubicBezTo>
                    <a:pt x="22532" y="21626"/>
                    <a:pt x="22657" y="21174"/>
                    <a:pt x="22933" y="20824"/>
                  </a:cubicBezTo>
                  <a:cubicBezTo>
                    <a:pt x="23234" y="20473"/>
                    <a:pt x="23660" y="20247"/>
                    <a:pt x="24011" y="19946"/>
                  </a:cubicBezTo>
                  <a:cubicBezTo>
                    <a:pt x="24410" y="19607"/>
                    <a:pt x="25238" y="19014"/>
                    <a:pt x="24850" y="19014"/>
                  </a:cubicBezTo>
                  <a:cubicBezTo>
                    <a:pt x="24751" y="19014"/>
                    <a:pt x="24572" y="19052"/>
                    <a:pt x="24286" y="19144"/>
                  </a:cubicBezTo>
                  <a:cubicBezTo>
                    <a:pt x="24336" y="18919"/>
                    <a:pt x="24587" y="18894"/>
                    <a:pt x="24712" y="18718"/>
                  </a:cubicBezTo>
                  <a:cubicBezTo>
                    <a:pt x="24665" y="18704"/>
                    <a:pt x="24622" y="18697"/>
                    <a:pt x="24582" y="18697"/>
                  </a:cubicBezTo>
                  <a:cubicBezTo>
                    <a:pt x="24143" y="18697"/>
                    <a:pt x="24155" y="19520"/>
                    <a:pt x="23534" y="19520"/>
                  </a:cubicBezTo>
                  <a:cubicBezTo>
                    <a:pt x="23985" y="19270"/>
                    <a:pt x="23785" y="18693"/>
                    <a:pt x="24111" y="18267"/>
                  </a:cubicBezTo>
                  <a:cubicBezTo>
                    <a:pt x="24361" y="17966"/>
                    <a:pt x="25138" y="17390"/>
                    <a:pt x="25564" y="17290"/>
                  </a:cubicBezTo>
                  <a:cubicBezTo>
                    <a:pt x="25666" y="17263"/>
                    <a:pt x="25758" y="17251"/>
                    <a:pt x="25840" y="17251"/>
                  </a:cubicBezTo>
                  <a:cubicBezTo>
                    <a:pt x="26380" y="17251"/>
                    <a:pt x="26460" y="17781"/>
                    <a:pt x="25915" y="18217"/>
                  </a:cubicBezTo>
                  <a:cubicBezTo>
                    <a:pt x="25464" y="18568"/>
                    <a:pt x="25063" y="18392"/>
                    <a:pt x="25088" y="19019"/>
                  </a:cubicBezTo>
                  <a:cubicBezTo>
                    <a:pt x="25094" y="19020"/>
                    <a:pt x="25100" y="19020"/>
                    <a:pt x="25106" y="19020"/>
                  </a:cubicBezTo>
                  <a:cubicBezTo>
                    <a:pt x="25324" y="19020"/>
                    <a:pt x="25922" y="18616"/>
                    <a:pt x="26166" y="18543"/>
                  </a:cubicBezTo>
                  <a:cubicBezTo>
                    <a:pt x="26767" y="18342"/>
                    <a:pt x="27319" y="18042"/>
                    <a:pt x="27895" y="17791"/>
                  </a:cubicBezTo>
                  <a:cubicBezTo>
                    <a:pt x="28848" y="17390"/>
                    <a:pt x="30126" y="17390"/>
                    <a:pt x="30928" y="16663"/>
                  </a:cubicBezTo>
                  <a:cubicBezTo>
                    <a:pt x="31529" y="16162"/>
                    <a:pt x="31529" y="15460"/>
                    <a:pt x="32231" y="14984"/>
                  </a:cubicBezTo>
                  <a:cubicBezTo>
                    <a:pt x="32557" y="14783"/>
                    <a:pt x="33058" y="14733"/>
                    <a:pt x="33359" y="14483"/>
                  </a:cubicBezTo>
                  <a:cubicBezTo>
                    <a:pt x="33710" y="14157"/>
                    <a:pt x="33885" y="13630"/>
                    <a:pt x="33334" y="13630"/>
                  </a:cubicBezTo>
                  <a:cubicBezTo>
                    <a:pt x="33209" y="13054"/>
                    <a:pt x="33835" y="12828"/>
                    <a:pt x="34211" y="12578"/>
                  </a:cubicBezTo>
                  <a:cubicBezTo>
                    <a:pt x="34712" y="12227"/>
                    <a:pt x="35113" y="11826"/>
                    <a:pt x="35339" y="11250"/>
                  </a:cubicBezTo>
                  <a:cubicBezTo>
                    <a:pt x="35320" y="11245"/>
                    <a:pt x="35298" y="11243"/>
                    <a:pt x="35275" y="11243"/>
                  </a:cubicBezTo>
                  <a:cubicBezTo>
                    <a:pt x="34921" y="11243"/>
                    <a:pt x="34068" y="11738"/>
                    <a:pt x="33810" y="11926"/>
                  </a:cubicBezTo>
                  <a:cubicBezTo>
                    <a:pt x="33860" y="10823"/>
                    <a:pt x="35088" y="11600"/>
                    <a:pt x="34737" y="10523"/>
                  </a:cubicBezTo>
                  <a:cubicBezTo>
                    <a:pt x="34437" y="9696"/>
                    <a:pt x="33760" y="9019"/>
                    <a:pt x="34136" y="8041"/>
                  </a:cubicBezTo>
                  <a:cubicBezTo>
                    <a:pt x="34437" y="7214"/>
                    <a:pt x="35615" y="6237"/>
                    <a:pt x="36492" y="6112"/>
                  </a:cubicBezTo>
                  <a:cubicBezTo>
                    <a:pt x="36573" y="6095"/>
                    <a:pt x="36661" y="6089"/>
                    <a:pt x="36751" y="6089"/>
                  </a:cubicBezTo>
                  <a:cubicBezTo>
                    <a:pt x="36961" y="6089"/>
                    <a:pt x="37187" y="6121"/>
                    <a:pt x="37392" y="6121"/>
                  </a:cubicBezTo>
                  <a:cubicBezTo>
                    <a:pt x="37750" y="6121"/>
                    <a:pt x="38043" y="6023"/>
                    <a:pt x="38071" y="5485"/>
                  </a:cubicBezTo>
                  <a:cubicBezTo>
                    <a:pt x="38121" y="5009"/>
                    <a:pt x="37770" y="4808"/>
                    <a:pt x="37394" y="4633"/>
                  </a:cubicBezTo>
                  <a:cubicBezTo>
                    <a:pt x="37118" y="4483"/>
                    <a:pt x="36742" y="4458"/>
                    <a:pt x="36542" y="4207"/>
                  </a:cubicBezTo>
                  <a:cubicBezTo>
                    <a:pt x="36392" y="4006"/>
                    <a:pt x="36492" y="3430"/>
                    <a:pt x="36141" y="3405"/>
                  </a:cubicBezTo>
                  <a:cubicBezTo>
                    <a:pt x="36069" y="3620"/>
                    <a:pt x="35656" y="4085"/>
                    <a:pt x="35401" y="4085"/>
                  </a:cubicBezTo>
                  <a:cubicBezTo>
                    <a:pt x="35388" y="4085"/>
                    <a:pt x="35376" y="4084"/>
                    <a:pt x="35364" y="4082"/>
                  </a:cubicBezTo>
                  <a:cubicBezTo>
                    <a:pt x="34612" y="3931"/>
                    <a:pt x="35063" y="3305"/>
                    <a:pt x="34888" y="2879"/>
                  </a:cubicBezTo>
                  <a:cubicBezTo>
                    <a:pt x="34662" y="2377"/>
                    <a:pt x="34111" y="2628"/>
                    <a:pt x="33735" y="2377"/>
                  </a:cubicBezTo>
                  <a:cubicBezTo>
                    <a:pt x="33454" y="2183"/>
                    <a:pt x="33471" y="1876"/>
                    <a:pt x="33159" y="1876"/>
                  </a:cubicBezTo>
                  <a:cubicBezTo>
                    <a:pt x="33110" y="1876"/>
                    <a:pt x="33052" y="1884"/>
                    <a:pt x="32983" y="1901"/>
                  </a:cubicBezTo>
                  <a:cubicBezTo>
                    <a:pt x="33078" y="1472"/>
                    <a:pt x="32743" y="1020"/>
                    <a:pt x="32300" y="1020"/>
                  </a:cubicBezTo>
                  <a:cubicBezTo>
                    <a:pt x="32277" y="1020"/>
                    <a:pt x="32254" y="1021"/>
                    <a:pt x="32231" y="1024"/>
                  </a:cubicBezTo>
                  <a:cubicBezTo>
                    <a:pt x="31955" y="1047"/>
                    <a:pt x="31954" y="1409"/>
                    <a:pt x="31585" y="1409"/>
                  </a:cubicBezTo>
                  <a:cubicBezTo>
                    <a:pt x="31553" y="1409"/>
                    <a:pt x="31518" y="1406"/>
                    <a:pt x="31479" y="1400"/>
                  </a:cubicBezTo>
                  <a:cubicBezTo>
                    <a:pt x="31504" y="698"/>
                    <a:pt x="30752" y="297"/>
                    <a:pt x="30151" y="247"/>
                  </a:cubicBezTo>
                  <a:cubicBezTo>
                    <a:pt x="29900" y="222"/>
                    <a:pt x="29600" y="147"/>
                    <a:pt x="29524" y="147"/>
                  </a:cubicBezTo>
                  <a:cubicBezTo>
                    <a:pt x="29423" y="106"/>
                    <a:pt x="29257" y="1"/>
                    <a:pt x="29013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" name="Google Shape;2461;p29">
              <a:extLst>
                <a:ext uri="{FF2B5EF4-FFF2-40B4-BE49-F238E27FC236}">
                  <a16:creationId xmlns:a16="http://schemas.microsoft.com/office/drawing/2014/main" id="{29322C49-D727-F4EA-D37F-0EA0194D0379}"/>
                </a:ext>
              </a:extLst>
            </p:cNvPr>
            <p:cNvSpPr/>
            <p:nvPr/>
          </p:nvSpPr>
          <p:spPr>
            <a:xfrm>
              <a:off x="4304005" y="2113136"/>
              <a:ext cx="29370" cy="60345"/>
            </a:xfrm>
            <a:custGeom>
              <a:avLst/>
              <a:gdLst/>
              <a:ahLst/>
              <a:cxnLst/>
              <a:rect l="l" t="t" r="r" b="b"/>
              <a:pathLst>
                <a:path w="976" h="2005" extrusionOk="0">
                  <a:moveTo>
                    <a:pt x="437" y="0"/>
                  </a:moveTo>
                  <a:cubicBezTo>
                    <a:pt x="298" y="0"/>
                    <a:pt x="156" y="44"/>
                    <a:pt x="76" y="124"/>
                  </a:cubicBezTo>
                  <a:cubicBezTo>
                    <a:pt x="26" y="199"/>
                    <a:pt x="101" y="500"/>
                    <a:pt x="76" y="575"/>
                  </a:cubicBezTo>
                  <a:cubicBezTo>
                    <a:pt x="1" y="1026"/>
                    <a:pt x="101" y="1527"/>
                    <a:pt x="51" y="2003"/>
                  </a:cubicBezTo>
                  <a:cubicBezTo>
                    <a:pt x="62" y="2004"/>
                    <a:pt x="72" y="2005"/>
                    <a:pt x="82" y="2005"/>
                  </a:cubicBezTo>
                  <a:cubicBezTo>
                    <a:pt x="664" y="2005"/>
                    <a:pt x="975" y="642"/>
                    <a:pt x="803" y="199"/>
                  </a:cubicBezTo>
                  <a:cubicBezTo>
                    <a:pt x="762" y="62"/>
                    <a:pt x="602" y="0"/>
                    <a:pt x="43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" name="Google Shape;2462;p29">
              <a:extLst>
                <a:ext uri="{FF2B5EF4-FFF2-40B4-BE49-F238E27FC236}">
                  <a16:creationId xmlns:a16="http://schemas.microsoft.com/office/drawing/2014/main" id="{491656AD-C45C-8CBF-74E5-730C12F62594}"/>
                </a:ext>
              </a:extLst>
            </p:cNvPr>
            <p:cNvSpPr/>
            <p:nvPr/>
          </p:nvSpPr>
          <p:spPr>
            <a:xfrm>
              <a:off x="4305299" y="2098388"/>
              <a:ext cx="21155" cy="13995"/>
            </a:xfrm>
            <a:custGeom>
              <a:avLst/>
              <a:gdLst/>
              <a:ahLst/>
              <a:cxnLst/>
              <a:rect l="l" t="t" r="r" b="b"/>
              <a:pathLst>
                <a:path w="703" h="465" extrusionOk="0">
                  <a:moveTo>
                    <a:pt x="507" y="1"/>
                  </a:moveTo>
                  <a:cubicBezTo>
                    <a:pt x="302" y="1"/>
                    <a:pt x="1" y="293"/>
                    <a:pt x="33" y="438"/>
                  </a:cubicBezTo>
                  <a:cubicBezTo>
                    <a:pt x="76" y="449"/>
                    <a:pt x="199" y="465"/>
                    <a:pt x="327" y="465"/>
                  </a:cubicBezTo>
                  <a:cubicBezTo>
                    <a:pt x="494" y="465"/>
                    <a:pt x="671" y="438"/>
                    <a:pt x="685" y="338"/>
                  </a:cubicBezTo>
                  <a:cubicBezTo>
                    <a:pt x="703" y="89"/>
                    <a:pt x="619" y="1"/>
                    <a:pt x="50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" name="Google Shape;2463;p29">
              <a:extLst>
                <a:ext uri="{FF2B5EF4-FFF2-40B4-BE49-F238E27FC236}">
                  <a16:creationId xmlns:a16="http://schemas.microsoft.com/office/drawing/2014/main" id="{75DA5FDE-719E-6B2F-3F35-11FD1A3929DB}"/>
                </a:ext>
              </a:extLst>
            </p:cNvPr>
            <p:cNvSpPr/>
            <p:nvPr/>
          </p:nvSpPr>
          <p:spPr>
            <a:xfrm>
              <a:off x="1680149" y="1189534"/>
              <a:ext cx="1600440" cy="1094044"/>
            </a:xfrm>
            <a:custGeom>
              <a:avLst/>
              <a:gdLst/>
              <a:ahLst/>
              <a:cxnLst/>
              <a:rect l="l" t="t" r="r" b="b"/>
              <a:pathLst>
                <a:path w="53184" h="36350" extrusionOk="0">
                  <a:moveTo>
                    <a:pt x="27144" y="1"/>
                  </a:moveTo>
                  <a:cubicBezTo>
                    <a:pt x="26607" y="1"/>
                    <a:pt x="26171" y="197"/>
                    <a:pt x="26116" y="911"/>
                  </a:cubicBezTo>
                  <a:cubicBezTo>
                    <a:pt x="26116" y="1011"/>
                    <a:pt x="25715" y="1036"/>
                    <a:pt x="25389" y="1061"/>
                  </a:cubicBezTo>
                  <a:cubicBezTo>
                    <a:pt x="25314" y="1061"/>
                    <a:pt x="25242" y="1060"/>
                    <a:pt x="25173" y="1060"/>
                  </a:cubicBezTo>
                  <a:cubicBezTo>
                    <a:pt x="24828" y="1060"/>
                    <a:pt x="24549" y="1078"/>
                    <a:pt x="24236" y="1287"/>
                  </a:cubicBezTo>
                  <a:cubicBezTo>
                    <a:pt x="24136" y="1362"/>
                    <a:pt x="24186" y="1587"/>
                    <a:pt x="24086" y="1663"/>
                  </a:cubicBezTo>
                  <a:cubicBezTo>
                    <a:pt x="24033" y="1709"/>
                    <a:pt x="24017" y="1722"/>
                    <a:pt x="24012" y="1722"/>
                  </a:cubicBezTo>
                  <a:cubicBezTo>
                    <a:pt x="24005" y="1722"/>
                    <a:pt x="24019" y="1697"/>
                    <a:pt x="23991" y="1697"/>
                  </a:cubicBezTo>
                  <a:cubicBezTo>
                    <a:pt x="23961" y="1697"/>
                    <a:pt x="23884" y="1724"/>
                    <a:pt x="23685" y="1838"/>
                  </a:cubicBezTo>
                  <a:cubicBezTo>
                    <a:pt x="22908" y="2339"/>
                    <a:pt x="22106" y="2740"/>
                    <a:pt x="21229" y="3166"/>
                  </a:cubicBezTo>
                  <a:cubicBezTo>
                    <a:pt x="20652" y="3417"/>
                    <a:pt x="20552" y="3643"/>
                    <a:pt x="20076" y="3993"/>
                  </a:cubicBezTo>
                  <a:cubicBezTo>
                    <a:pt x="19675" y="4269"/>
                    <a:pt x="19199" y="4244"/>
                    <a:pt x="18798" y="4570"/>
                  </a:cubicBezTo>
                  <a:cubicBezTo>
                    <a:pt x="18472" y="4821"/>
                    <a:pt x="18346" y="5196"/>
                    <a:pt x="18096" y="5472"/>
                  </a:cubicBezTo>
                  <a:cubicBezTo>
                    <a:pt x="17770" y="5873"/>
                    <a:pt x="17595" y="5848"/>
                    <a:pt x="17143" y="6074"/>
                  </a:cubicBezTo>
                  <a:cubicBezTo>
                    <a:pt x="16617" y="6349"/>
                    <a:pt x="16968" y="6149"/>
                    <a:pt x="16692" y="6525"/>
                  </a:cubicBezTo>
                  <a:cubicBezTo>
                    <a:pt x="16692" y="6550"/>
                    <a:pt x="16392" y="6951"/>
                    <a:pt x="16392" y="6951"/>
                  </a:cubicBezTo>
                  <a:cubicBezTo>
                    <a:pt x="16341" y="7277"/>
                    <a:pt x="16717" y="7753"/>
                    <a:pt x="16818" y="8079"/>
                  </a:cubicBezTo>
                  <a:cubicBezTo>
                    <a:pt x="17068" y="8981"/>
                    <a:pt x="17319" y="9181"/>
                    <a:pt x="18321" y="9307"/>
                  </a:cubicBezTo>
                  <a:cubicBezTo>
                    <a:pt x="18400" y="9315"/>
                    <a:pt x="18479" y="9318"/>
                    <a:pt x="18558" y="9318"/>
                  </a:cubicBezTo>
                  <a:cubicBezTo>
                    <a:pt x="18981" y="9318"/>
                    <a:pt x="19402" y="9219"/>
                    <a:pt x="19804" y="9219"/>
                  </a:cubicBezTo>
                  <a:cubicBezTo>
                    <a:pt x="20018" y="9219"/>
                    <a:pt x="20226" y="9247"/>
                    <a:pt x="20427" y="9332"/>
                  </a:cubicBezTo>
                  <a:cubicBezTo>
                    <a:pt x="20508" y="9089"/>
                    <a:pt x="20818" y="8616"/>
                    <a:pt x="21146" y="8616"/>
                  </a:cubicBezTo>
                  <a:cubicBezTo>
                    <a:pt x="21224" y="8616"/>
                    <a:pt x="21302" y="8643"/>
                    <a:pt x="21379" y="8705"/>
                  </a:cubicBezTo>
                  <a:cubicBezTo>
                    <a:pt x="21560" y="8886"/>
                    <a:pt x="21209" y="9375"/>
                    <a:pt x="21528" y="9375"/>
                  </a:cubicBezTo>
                  <a:cubicBezTo>
                    <a:pt x="21562" y="9375"/>
                    <a:pt x="21604" y="9369"/>
                    <a:pt x="21655" y="9357"/>
                  </a:cubicBezTo>
                  <a:cubicBezTo>
                    <a:pt x="21680" y="9633"/>
                    <a:pt x="21855" y="10685"/>
                    <a:pt x="21655" y="10936"/>
                  </a:cubicBezTo>
                  <a:cubicBezTo>
                    <a:pt x="21554" y="11086"/>
                    <a:pt x="21028" y="11086"/>
                    <a:pt x="20778" y="11111"/>
                  </a:cubicBezTo>
                  <a:cubicBezTo>
                    <a:pt x="20803" y="11011"/>
                    <a:pt x="20828" y="10911"/>
                    <a:pt x="20803" y="10785"/>
                  </a:cubicBezTo>
                  <a:lnTo>
                    <a:pt x="20803" y="10785"/>
                  </a:lnTo>
                  <a:cubicBezTo>
                    <a:pt x="20452" y="10986"/>
                    <a:pt x="20151" y="11136"/>
                    <a:pt x="19725" y="11186"/>
                  </a:cubicBezTo>
                  <a:cubicBezTo>
                    <a:pt x="19707" y="11188"/>
                    <a:pt x="19685" y="11189"/>
                    <a:pt x="19661" y="11189"/>
                  </a:cubicBezTo>
                  <a:cubicBezTo>
                    <a:pt x="19484" y="11189"/>
                    <a:pt x="19156" y="11144"/>
                    <a:pt x="18908" y="11144"/>
                  </a:cubicBezTo>
                  <a:cubicBezTo>
                    <a:pt x="18760" y="11144"/>
                    <a:pt x="18640" y="11160"/>
                    <a:pt x="18597" y="11212"/>
                  </a:cubicBezTo>
                  <a:cubicBezTo>
                    <a:pt x="18221" y="11688"/>
                    <a:pt x="19675" y="12665"/>
                    <a:pt x="18246" y="12665"/>
                  </a:cubicBezTo>
                  <a:cubicBezTo>
                    <a:pt x="18572" y="13417"/>
                    <a:pt x="19650" y="12841"/>
                    <a:pt x="19700" y="13918"/>
                  </a:cubicBezTo>
                  <a:cubicBezTo>
                    <a:pt x="19725" y="14244"/>
                    <a:pt x="19600" y="14745"/>
                    <a:pt x="19274" y="14871"/>
                  </a:cubicBezTo>
                  <a:cubicBezTo>
                    <a:pt x="19219" y="14891"/>
                    <a:pt x="19169" y="14900"/>
                    <a:pt x="19122" y="14900"/>
                  </a:cubicBezTo>
                  <a:cubicBezTo>
                    <a:pt x="18822" y="14900"/>
                    <a:pt x="18650" y="14541"/>
                    <a:pt x="18346" y="14520"/>
                  </a:cubicBezTo>
                  <a:lnTo>
                    <a:pt x="18346" y="14520"/>
                  </a:lnTo>
                  <a:cubicBezTo>
                    <a:pt x="18422" y="14946"/>
                    <a:pt x="18346" y="15372"/>
                    <a:pt x="18447" y="15773"/>
                  </a:cubicBezTo>
                  <a:cubicBezTo>
                    <a:pt x="18472" y="15873"/>
                    <a:pt x="18722" y="16400"/>
                    <a:pt x="18722" y="16400"/>
                  </a:cubicBezTo>
                  <a:cubicBezTo>
                    <a:pt x="18722" y="16700"/>
                    <a:pt x="18497" y="16976"/>
                    <a:pt x="18171" y="17126"/>
                  </a:cubicBezTo>
                  <a:cubicBezTo>
                    <a:pt x="18039" y="17175"/>
                    <a:pt x="17999" y="17211"/>
                    <a:pt x="17946" y="17211"/>
                  </a:cubicBezTo>
                  <a:cubicBezTo>
                    <a:pt x="17888" y="17211"/>
                    <a:pt x="17816" y="17168"/>
                    <a:pt x="17595" y="17051"/>
                  </a:cubicBezTo>
                  <a:cubicBezTo>
                    <a:pt x="17595" y="16853"/>
                    <a:pt x="17517" y="16771"/>
                    <a:pt x="17328" y="16771"/>
                  </a:cubicBezTo>
                  <a:cubicBezTo>
                    <a:pt x="17302" y="16771"/>
                    <a:pt x="17274" y="16772"/>
                    <a:pt x="17244" y="16775"/>
                  </a:cubicBezTo>
                  <a:cubicBezTo>
                    <a:pt x="17143" y="16725"/>
                    <a:pt x="17043" y="16725"/>
                    <a:pt x="16943" y="16725"/>
                  </a:cubicBezTo>
                  <a:cubicBezTo>
                    <a:pt x="16843" y="16675"/>
                    <a:pt x="16868" y="16450"/>
                    <a:pt x="16868" y="16299"/>
                  </a:cubicBezTo>
                  <a:cubicBezTo>
                    <a:pt x="16818" y="16289"/>
                    <a:pt x="16773" y="16283"/>
                    <a:pt x="16733" y="16283"/>
                  </a:cubicBezTo>
                  <a:cubicBezTo>
                    <a:pt x="16493" y="16283"/>
                    <a:pt x="16435" y="16468"/>
                    <a:pt x="16542" y="16725"/>
                  </a:cubicBezTo>
                  <a:cubicBezTo>
                    <a:pt x="16131" y="16566"/>
                    <a:pt x="15096" y="16239"/>
                    <a:pt x="14536" y="16239"/>
                  </a:cubicBezTo>
                  <a:cubicBezTo>
                    <a:pt x="14481" y="16239"/>
                    <a:pt x="14431" y="16242"/>
                    <a:pt x="14387" y="16249"/>
                  </a:cubicBezTo>
                  <a:cubicBezTo>
                    <a:pt x="13660" y="16324"/>
                    <a:pt x="14036" y="16650"/>
                    <a:pt x="13660" y="17176"/>
                  </a:cubicBezTo>
                  <a:cubicBezTo>
                    <a:pt x="13384" y="17527"/>
                    <a:pt x="13284" y="17477"/>
                    <a:pt x="12883" y="17628"/>
                  </a:cubicBezTo>
                  <a:cubicBezTo>
                    <a:pt x="13033" y="18129"/>
                    <a:pt x="13133" y="18405"/>
                    <a:pt x="12607" y="18555"/>
                  </a:cubicBezTo>
                  <a:cubicBezTo>
                    <a:pt x="12568" y="18564"/>
                    <a:pt x="12527" y="18567"/>
                    <a:pt x="12484" y="18567"/>
                  </a:cubicBezTo>
                  <a:cubicBezTo>
                    <a:pt x="12323" y="18567"/>
                    <a:pt x="12140" y="18518"/>
                    <a:pt x="11978" y="18518"/>
                  </a:cubicBezTo>
                  <a:cubicBezTo>
                    <a:pt x="11935" y="18518"/>
                    <a:pt x="11894" y="18521"/>
                    <a:pt x="11855" y="18530"/>
                  </a:cubicBezTo>
                  <a:cubicBezTo>
                    <a:pt x="11254" y="18630"/>
                    <a:pt x="11529" y="18730"/>
                    <a:pt x="11304" y="19282"/>
                  </a:cubicBezTo>
                  <a:cubicBezTo>
                    <a:pt x="11128" y="19181"/>
                    <a:pt x="11003" y="18981"/>
                    <a:pt x="10828" y="18881"/>
                  </a:cubicBezTo>
                  <a:cubicBezTo>
                    <a:pt x="10727" y="18806"/>
                    <a:pt x="10251" y="18655"/>
                    <a:pt x="10226" y="18630"/>
                  </a:cubicBezTo>
                  <a:cubicBezTo>
                    <a:pt x="10076" y="18505"/>
                    <a:pt x="10101" y="18405"/>
                    <a:pt x="10076" y="18104"/>
                  </a:cubicBezTo>
                  <a:cubicBezTo>
                    <a:pt x="10055" y="17515"/>
                    <a:pt x="10150" y="17354"/>
                    <a:pt x="10507" y="17354"/>
                  </a:cubicBezTo>
                  <a:cubicBezTo>
                    <a:pt x="10590" y="17354"/>
                    <a:pt x="10688" y="17363"/>
                    <a:pt x="10803" y="17377"/>
                  </a:cubicBezTo>
                  <a:cubicBezTo>
                    <a:pt x="10970" y="17392"/>
                    <a:pt x="11117" y="17405"/>
                    <a:pt x="11256" y="17405"/>
                  </a:cubicBezTo>
                  <a:cubicBezTo>
                    <a:pt x="11571" y="17405"/>
                    <a:pt x="11840" y="17338"/>
                    <a:pt x="12206" y="17076"/>
                  </a:cubicBezTo>
                  <a:cubicBezTo>
                    <a:pt x="11454" y="17026"/>
                    <a:pt x="11955" y="16049"/>
                    <a:pt x="11880" y="15648"/>
                  </a:cubicBezTo>
                  <a:cubicBezTo>
                    <a:pt x="11830" y="15522"/>
                    <a:pt x="11605" y="15547"/>
                    <a:pt x="11579" y="15222"/>
                  </a:cubicBezTo>
                  <a:cubicBezTo>
                    <a:pt x="11579" y="14921"/>
                    <a:pt x="11805" y="14695"/>
                    <a:pt x="12056" y="14595"/>
                  </a:cubicBezTo>
                  <a:cubicBezTo>
                    <a:pt x="12062" y="14592"/>
                    <a:pt x="12069" y="14590"/>
                    <a:pt x="12076" y="14590"/>
                  </a:cubicBezTo>
                  <a:cubicBezTo>
                    <a:pt x="12160" y="14590"/>
                    <a:pt x="12295" y="14792"/>
                    <a:pt x="12429" y="14792"/>
                  </a:cubicBezTo>
                  <a:cubicBezTo>
                    <a:pt x="12464" y="14792"/>
                    <a:pt x="12498" y="14779"/>
                    <a:pt x="12532" y="14745"/>
                  </a:cubicBezTo>
                  <a:cubicBezTo>
                    <a:pt x="12582" y="14670"/>
                    <a:pt x="12607" y="14144"/>
                    <a:pt x="12557" y="14069"/>
                  </a:cubicBezTo>
                  <a:cubicBezTo>
                    <a:pt x="12538" y="14040"/>
                    <a:pt x="12474" y="14037"/>
                    <a:pt x="12393" y="14037"/>
                  </a:cubicBezTo>
                  <a:cubicBezTo>
                    <a:pt x="12367" y="14037"/>
                    <a:pt x="12338" y="14037"/>
                    <a:pt x="12309" y="14037"/>
                  </a:cubicBezTo>
                  <a:cubicBezTo>
                    <a:pt x="12194" y="14037"/>
                    <a:pt x="12068" y="14031"/>
                    <a:pt x="12006" y="13968"/>
                  </a:cubicBezTo>
                  <a:cubicBezTo>
                    <a:pt x="11930" y="13843"/>
                    <a:pt x="12006" y="13091"/>
                    <a:pt x="12006" y="12966"/>
                  </a:cubicBezTo>
                  <a:cubicBezTo>
                    <a:pt x="11984" y="12965"/>
                    <a:pt x="11964" y="12964"/>
                    <a:pt x="11944" y="12964"/>
                  </a:cubicBezTo>
                  <a:cubicBezTo>
                    <a:pt x="11538" y="12964"/>
                    <a:pt x="11361" y="13200"/>
                    <a:pt x="11003" y="13367"/>
                  </a:cubicBezTo>
                  <a:cubicBezTo>
                    <a:pt x="10836" y="13427"/>
                    <a:pt x="10736" y="13450"/>
                    <a:pt x="10676" y="13450"/>
                  </a:cubicBezTo>
                  <a:cubicBezTo>
                    <a:pt x="10509" y="13450"/>
                    <a:pt x="10635" y="13278"/>
                    <a:pt x="10452" y="13242"/>
                  </a:cubicBezTo>
                  <a:cubicBezTo>
                    <a:pt x="10101" y="13166"/>
                    <a:pt x="9424" y="13191"/>
                    <a:pt x="9023" y="13066"/>
                  </a:cubicBezTo>
                  <a:cubicBezTo>
                    <a:pt x="8898" y="13016"/>
                    <a:pt x="8622" y="13066"/>
                    <a:pt x="8522" y="12916"/>
                  </a:cubicBezTo>
                  <a:cubicBezTo>
                    <a:pt x="8171" y="12490"/>
                    <a:pt x="8697" y="12465"/>
                    <a:pt x="8823" y="12214"/>
                  </a:cubicBezTo>
                  <a:cubicBezTo>
                    <a:pt x="8873" y="12064"/>
                    <a:pt x="8798" y="11863"/>
                    <a:pt x="8898" y="11713"/>
                  </a:cubicBezTo>
                  <a:cubicBezTo>
                    <a:pt x="9023" y="11437"/>
                    <a:pt x="9199" y="11562"/>
                    <a:pt x="9173" y="11186"/>
                  </a:cubicBezTo>
                  <a:cubicBezTo>
                    <a:pt x="9148" y="10929"/>
                    <a:pt x="8970" y="10810"/>
                    <a:pt x="8759" y="10810"/>
                  </a:cubicBezTo>
                  <a:cubicBezTo>
                    <a:pt x="8559" y="10810"/>
                    <a:pt x="8329" y="10916"/>
                    <a:pt x="8171" y="11111"/>
                  </a:cubicBezTo>
                  <a:cubicBezTo>
                    <a:pt x="7920" y="11437"/>
                    <a:pt x="8221" y="11788"/>
                    <a:pt x="7645" y="11988"/>
                  </a:cubicBezTo>
                  <a:cubicBezTo>
                    <a:pt x="7537" y="12021"/>
                    <a:pt x="7446" y="12035"/>
                    <a:pt x="7366" y="12035"/>
                  </a:cubicBezTo>
                  <a:cubicBezTo>
                    <a:pt x="6891" y="12035"/>
                    <a:pt x="6861" y="11519"/>
                    <a:pt x="6517" y="11262"/>
                  </a:cubicBezTo>
                  <a:lnTo>
                    <a:pt x="6517" y="11262"/>
                  </a:lnTo>
                  <a:cubicBezTo>
                    <a:pt x="6291" y="11788"/>
                    <a:pt x="7645" y="12816"/>
                    <a:pt x="7294" y="13166"/>
                  </a:cubicBezTo>
                  <a:cubicBezTo>
                    <a:pt x="7270" y="13187"/>
                    <a:pt x="7238" y="13196"/>
                    <a:pt x="7200" y="13196"/>
                  </a:cubicBezTo>
                  <a:cubicBezTo>
                    <a:pt x="6911" y="13196"/>
                    <a:pt x="6266" y="12673"/>
                    <a:pt x="6266" y="12540"/>
                  </a:cubicBezTo>
                  <a:cubicBezTo>
                    <a:pt x="6216" y="12540"/>
                    <a:pt x="6166" y="12540"/>
                    <a:pt x="6116" y="12565"/>
                  </a:cubicBezTo>
                  <a:cubicBezTo>
                    <a:pt x="6041" y="12665"/>
                    <a:pt x="6316" y="12991"/>
                    <a:pt x="6316" y="13116"/>
                  </a:cubicBezTo>
                  <a:cubicBezTo>
                    <a:pt x="6266" y="13542"/>
                    <a:pt x="6191" y="13242"/>
                    <a:pt x="6016" y="13567"/>
                  </a:cubicBezTo>
                  <a:cubicBezTo>
                    <a:pt x="5971" y="13657"/>
                    <a:pt x="5929" y="13670"/>
                    <a:pt x="5894" y="13670"/>
                  </a:cubicBezTo>
                  <a:cubicBezTo>
                    <a:pt x="5880" y="13670"/>
                    <a:pt x="5867" y="13668"/>
                    <a:pt x="5856" y="13668"/>
                  </a:cubicBezTo>
                  <a:cubicBezTo>
                    <a:pt x="5815" y="13668"/>
                    <a:pt x="5790" y="13693"/>
                    <a:pt x="5790" y="13918"/>
                  </a:cubicBezTo>
                  <a:cubicBezTo>
                    <a:pt x="5790" y="14163"/>
                    <a:pt x="5782" y="14220"/>
                    <a:pt x="5792" y="14220"/>
                  </a:cubicBezTo>
                  <a:cubicBezTo>
                    <a:pt x="5801" y="14220"/>
                    <a:pt x="5824" y="14175"/>
                    <a:pt x="5878" y="14175"/>
                  </a:cubicBezTo>
                  <a:cubicBezTo>
                    <a:pt x="5920" y="14175"/>
                    <a:pt x="5980" y="14202"/>
                    <a:pt x="6066" y="14294"/>
                  </a:cubicBezTo>
                  <a:cubicBezTo>
                    <a:pt x="6266" y="14520"/>
                    <a:pt x="6341" y="14595"/>
                    <a:pt x="6366" y="14745"/>
                  </a:cubicBezTo>
                  <a:cubicBezTo>
                    <a:pt x="6417" y="14996"/>
                    <a:pt x="6191" y="15522"/>
                    <a:pt x="5990" y="15723"/>
                  </a:cubicBezTo>
                  <a:cubicBezTo>
                    <a:pt x="6059" y="15725"/>
                    <a:pt x="6122" y="15726"/>
                    <a:pt x="6180" y="15726"/>
                  </a:cubicBezTo>
                  <a:cubicBezTo>
                    <a:pt x="6318" y="15726"/>
                    <a:pt x="6426" y="15721"/>
                    <a:pt x="6511" y="15721"/>
                  </a:cubicBezTo>
                  <a:cubicBezTo>
                    <a:pt x="6830" y="15721"/>
                    <a:pt x="6834" y="15779"/>
                    <a:pt x="6943" y="16324"/>
                  </a:cubicBezTo>
                  <a:cubicBezTo>
                    <a:pt x="6993" y="16700"/>
                    <a:pt x="7294" y="17051"/>
                    <a:pt x="7194" y="17452"/>
                  </a:cubicBezTo>
                  <a:cubicBezTo>
                    <a:pt x="7093" y="17853"/>
                    <a:pt x="6793" y="18029"/>
                    <a:pt x="6767" y="18505"/>
                  </a:cubicBezTo>
                  <a:cubicBezTo>
                    <a:pt x="6692" y="19257"/>
                    <a:pt x="6968" y="19908"/>
                    <a:pt x="6216" y="20410"/>
                  </a:cubicBezTo>
                  <a:cubicBezTo>
                    <a:pt x="5890" y="20660"/>
                    <a:pt x="5439" y="20685"/>
                    <a:pt x="5063" y="20861"/>
                  </a:cubicBezTo>
                  <a:cubicBezTo>
                    <a:pt x="4311" y="21187"/>
                    <a:pt x="4863" y="21161"/>
                    <a:pt x="4487" y="21688"/>
                  </a:cubicBezTo>
                  <a:cubicBezTo>
                    <a:pt x="5214" y="21938"/>
                    <a:pt x="5790" y="22339"/>
                    <a:pt x="4938" y="22791"/>
                  </a:cubicBezTo>
                  <a:cubicBezTo>
                    <a:pt x="4687" y="22941"/>
                    <a:pt x="4061" y="23242"/>
                    <a:pt x="3810" y="23317"/>
                  </a:cubicBezTo>
                  <a:cubicBezTo>
                    <a:pt x="3785" y="23317"/>
                    <a:pt x="3785" y="23367"/>
                    <a:pt x="3735" y="23392"/>
                  </a:cubicBezTo>
                  <a:cubicBezTo>
                    <a:pt x="3742" y="23385"/>
                    <a:pt x="3687" y="23382"/>
                    <a:pt x="3608" y="23382"/>
                  </a:cubicBezTo>
                  <a:cubicBezTo>
                    <a:pt x="3420" y="23382"/>
                    <a:pt x="3097" y="23399"/>
                    <a:pt x="3130" y="23416"/>
                  </a:cubicBezTo>
                  <a:lnTo>
                    <a:pt x="3130" y="23416"/>
                  </a:lnTo>
                  <a:cubicBezTo>
                    <a:pt x="2848" y="23299"/>
                    <a:pt x="2636" y="22719"/>
                    <a:pt x="2367" y="22719"/>
                  </a:cubicBezTo>
                  <a:cubicBezTo>
                    <a:pt x="2279" y="22719"/>
                    <a:pt x="2185" y="22781"/>
                    <a:pt x="2081" y="22941"/>
                  </a:cubicBezTo>
                  <a:cubicBezTo>
                    <a:pt x="2031" y="23041"/>
                    <a:pt x="2031" y="23668"/>
                    <a:pt x="2056" y="23818"/>
                  </a:cubicBezTo>
                  <a:cubicBezTo>
                    <a:pt x="2131" y="24319"/>
                    <a:pt x="2156" y="24169"/>
                    <a:pt x="2482" y="24395"/>
                  </a:cubicBezTo>
                  <a:cubicBezTo>
                    <a:pt x="2543" y="24442"/>
                    <a:pt x="2591" y="24455"/>
                    <a:pt x="2634" y="24455"/>
                  </a:cubicBezTo>
                  <a:cubicBezTo>
                    <a:pt x="2681" y="24455"/>
                    <a:pt x="2721" y="24439"/>
                    <a:pt x="2763" y="24439"/>
                  </a:cubicBezTo>
                  <a:cubicBezTo>
                    <a:pt x="2822" y="24439"/>
                    <a:pt x="2887" y="24470"/>
                    <a:pt x="2983" y="24620"/>
                  </a:cubicBezTo>
                  <a:cubicBezTo>
                    <a:pt x="3083" y="24796"/>
                    <a:pt x="2983" y="25172"/>
                    <a:pt x="2908" y="25347"/>
                  </a:cubicBezTo>
                  <a:cubicBezTo>
                    <a:pt x="2833" y="25573"/>
                    <a:pt x="2532" y="25948"/>
                    <a:pt x="2381" y="26074"/>
                  </a:cubicBezTo>
                  <a:cubicBezTo>
                    <a:pt x="2131" y="26249"/>
                    <a:pt x="1930" y="26174"/>
                    <a:pt x="1705" y="26299"/>
                  </a:cubicBezTo>
                  <a:cubicBezTo>
                    <a:pt x="1454" y="26425"/>
                    <a:pt x="1479" y="26550"/>
                    <a:pt x="1229" y="26750"/>
                  </a:cubicBezTo>
                  <a:cubicBezTo>
                    <a:pt x="989" y="26926"/>
                    <a:pt x="820" y="26949"/>
                    <a:pt x="619" y="26949"/>
                  </a:cubicBezTo>
                  <a:cubicBezTo>
                    <a:pt x="548" y="26949"/>
                    <a:pt x="474" y="26946"/>
                    <a:pt x="391" y="26946"/>
                  </a:cubicBezTo>
                  <a:cubicBezTo>
                    <a:pt x="340" y="26946"/>
                    <a:pt x="285" y="26947"/>
                    <a:pt x="226" y="26951"/>
                  </a:cubicBezTo>
                  <a:cubicBezTo>
                    <a:pt x="201" y="27377"/>
                    <a:pt x="2206" y="27377"/>
                    <a:pt x="1504" y="28129"/>
                  </a:cubicBezTo>
                  <a:cubicBezTo>
                    <a:pt x="1469" y="28170"/>
                    <a:pt x="1367" y="28181"/>
                    <a:pt x="1232" y="28181"/>
                  </a:cubicBezTo>
                  <a:cubicBezTo>
                    <a:pt x="1091" y="28181"/>
                    <a:pt x="914" y="28169"/>
                    <a:pt x="738" y="28169"/>
                  </a:cubicBezTo>
                  <a:cubicBezTo>
                    <a:pt x="373" y="28169"/>
                    <a:pt x="13" y="28220"/>
                    <a:pt x="0" y="28530"/>
                  </a:cubicBezTo>
                  <a:cubicBezTo>
                    <a:pt x="0" y="28705"/>
                    <a:pt x="502" y="29106"/>
                    <a:pt x="527" y="29382"/>
                  </a:cubicBezTo>
                  <a:cubicBezTo>
                    <a:pt x="602" y="29783"/>
                    <a:pt x="326" y="29933"/>
                    <a:pt x="427" y="30360"/>
                  </a:cubicBezTo>
                  <a:cubicBezTo>
                    <a:pt x="496" y="30706"/>
                    <a:pt x="613" y="30797"/>
                    <a:pt x="756" y="30797"/>
                  </a:cubicBezTo>
                  <a:cubicBezTo>
                    <a:pt x="915" y="30797"/>
                    <a:pt x="1105" y="30684"/>
                    <a:pt x="1298" y="30684"/>
                  </a:cubicBezTo>
                  <a:cubicBezTo>
                    <a:pt x="1308" y="30684"/>
                    <a:pt x="1318" y="30685"/>
                    <a:pt x="1329" y="30685"/>
                  </a:cubicBezTo>
                  <a:cubicBezTo>
                    <a:pt x="1579" y="30710"/>
                    <a:pt x="1930" y="30936"/>
                    <a:pt x="2156" y="30936"/>
                  </a:cubicBezTo>
                  <a:cubicBezTo>
                    <a:pt x="2557" y="30886"/>
                    <a:pt x="2381" y="30685"/>
                    <a:pt x="2632" y="30560"/>
                  </a:cubicBezTo>
                  <a:cubicBezTo>
                    <a:pt x="2793" y="30494"/>
                    <a:pt x="2906" y="30466"/>
                    <a:pt x="2991" y="30466"/>
                  </a:cubicBezTo>
                  <a:cubicBezTo>
                    <a:pt x="3290" y="30466"/>
                    <a:pt x="3241" y="30805"/>
                    <a:pt x="3710" y="30961"/>
                  </a:cubicBezTo>
                  <a:cubicBezTo>
                    <a:pt x="3635" y="30961"/>
                    <a:pt x="3610" y="30986"/>
                    <a:pt x="3584" y="31061"/>
                  </a:cubicBezTo>
                  <a:cubicBezTo>
                    <a:pt x="3660" y="31061"/>
                    <a:pt x="3735" y="31036"/>
                    <a:pt x="3835" y="31036"/>
                  </a:cubicBezTo>
                  <a:cubicBezTo>
                    <a:pt x="3910" y="31512"/>
                    <a:pt x="3810" y="32064"/>
                    <a:pt x="4186" y="32440"/>
                  </a:cubicBezTo>
                  <a:cubicBezTo>
                    <a:pt x="4370" y="32624"/>
                    <a:pt x="4528" y="32676"/>
                    <a:pt x="4691" y="32676"/>
                  </a:cubicBezTo>
                  <a:cubicBezTo>
                    <a:pt x="4882" y="32676"/>
                    <a:pt x="5081" y="32604"/>
                    <a:pt x="5339" y="32590"/>
                  </a:cubicBezTo>
                  <a:cubicBezTo>
                    <a:pt x="5500" y="32577"/>
                    <a:pt x="5647" y="32570"/>
                    <a:pt x="5782" y="32570"/>
                  </a:cubicBezTo>
                  <a:cubicBezTo>
                    <a:pt x="6445" y="32570"/>
                    <a:pt x="6823" y="32755"/>
                    <a:pt x="7219" y="33442"/>
                  </a:cubicBezTo>
                  <a:cubicBezTo>
                    <a:pt x="7620" y="34119"/>
                    <a:pt x="7895" y="34244"/>
                    <a:pt x="8697" y="34244"/>
                  </a:cubicBezTo>
                  <a:cubicBezTo>
                    <a:pt x="8926" y="34251"/>
                    <a:pt x="9152" y="34254"/>
                    <a:pt x="9378" y="34254"/>
                  </a:cubicBezTo>
                  <a:cubicBezTo>
                    <a:pt x="9996" y="34254"/>
                    <a:pt x="10612" y="34231"/>
                    <a:pt x="11254" y="34194"/>
                  </a:cubicBezTo>
                  <a:cubicBezTo>
                    <a:pt x="11352" y="34186"/>
                    <a:pt x="11451" y="34182"/>
                    <a:pt x="11551" y="34182"/>
                  </a:cubicBezTo>
                  <a:cubicBezTo>
                    <a:pt x="12087" y="34182"/>
                    <a:pt x="12631" y="34303"/>
                    <a:pt x="13033" y="34620"/>
                  </a:cubicBezTo>
                  <a:cubicBezTo>
                    <a:pt x="13434" y="34921"/>
                    <a:pt x="13309" y="35372"/>
                    <a:pt x="13434" y="35823"/>
                  </a:cubicBezTo>
                  <a:cubicBezTo>
                    <a:pt x="13559" y="36350"/>
                    <a:pt x="13334" y="36249"/>
                    <a:pt x="13986" y="36274"/>
                  </a:cubicBezTo>
                  <a:cubicBezTo>
                    <a:pt x="14052" y="36274"/>
                    <a:pt x="14398" y="36308"/>
                    <a:pt x="14643" y="36308"/>
                  </a:cubicBezTo>
                  <a:cubicBezTo>
                    <a:pt x="14765" y="36308"/>
                    <a:pt x="14863" y="36299"/>
                    <a:pt x="14888" y="36274"/>
                  </a:cubicBezTo>
                  <a:cubicBezTo>
                    <a:pt x="15013" y="36174"/>
                    <a:pt x="14813" y="35848"/>
                    <a:pt x="14913" y="35773"/>
                  </a:cubicBezTo>
                  <a:cubicBezTo>
                    <a:pt x="14978" y="35716"/>
                    <a:pt x="15069" y="35702"/>
                    <a:pt x="15171" y="35702"/>
                  </a:cubicBezTo>
                  <a:cubicBezTo>
                    <a:pt x="15282" y="35702"/>
                    <a:pt x="15407" y="35719"/>
                    <a:pt x="15524" y="35719"/>
                  </a:cubicBezTo>
                  <a:cubicBezTo>
                    <a:pt x="15632" y="35719"/>
                    <a:pt x="15734" y="35704"/>
                    <a:pt x="15815" y="35648"/>
                  </a:cubicBezTo>
                  <a:cubicBezTo>
                    <a:pt x="16166" y="35397"/>
                    <a:pt x="16116" y="35272"/>
                    <a:pt x="15690" y="35197"/>
                  </a:cubicBezTo>
                  <a:cubicBezTo>
                    <a:pt x="15991" y="34620"/>
                    <a:pt x="17068" y="34244"/>
                    <a:pt x="16793" y="33542"/>
                  </a:cubicBezTo>
                  <a:cubicBezTo>
                    <a:pt x="17168" y="33542"/>
                    <a:pt x="17093" y="33217"/>
                    <a:pt x="17269" y="33091"/>
                  </a:cubicBezTo>
                  <a:cubicBezTo>
                    <a:pt x="17663" y="32851"/>
                    <a:pt x="18139" y="32776"/>
                    <a:pt x="18585" y="32776"/>
                  </a:cubicBezTo>
                  <a:cubicBezTo>
                    <a:pt x="18791" y="32776"/>
                    <a:pt x="18991" y="32792"/>
                    <a:pt x="19174" y="32816"/>
                  </a:cubicBezTo>
                  <a:cubicBezTo>
                    <a:pt x="19271" y="32826"/>
                    <a:pt x="19341" y="32831"/>
                    <a:pt x="19393" y="32831"/>
                  </a:cubicBezTo>
                  <a:cubicBezTo>
                    <a:pt x="19598" y="32831"/>
                    <a:pt x="19536" y="32755"/>
                    <a:pt x="19775" y="32615"/>
                  </a:cubicBezTo>
                  <a:cubicBezTo>
                    <a:pt x="20085" y="32438"/>
                    <a:pt x="20239" y="32201"/>
                    <a:pt x="20617" y="32201"/>
                  </a:cubicBezTo>
                  <a:cubicBezTo>
                    <a:pt x="20667" y="32201"/>
                    <a:pt x="20720" y="32205"/>
                    <a:pt x="20778" y="32214"/>
                  </a:cubicBezTo>
                  <a:cubicBezTo>
                    <a:pt x="21630" y="32339"/>
                    <a:pt x="21680" y="33267"/>
                    <a:pt x="22181" y="33843"/>
                  </a:cubicBezTo>
                  <a:cubicBezTo>
                    <a:pt x="21930" y="33868"/>
                    <a:pt x="21730" y="34044"/>
                    <a:pt x="21630" y="34269"/>
                  </a:cubicBezTo>
                  <a:cubicBezTo>
                    <a:pt x="21830" y="34269"/>
                    <a:pt x="21805" y="34470"/>
                    <a:pt x="21955" y="34545"/>
                  </a:cubicBezTo>
                  <a:cubicBezTo>
                    <a:pt x="22000" y="34572"/>
                    <a:pt x="22044" y="34579"/>
                    <a:pt x="22090" y="34579"/>
                  </a:cubicBezTo>
                  <a:cubicBezTo>
                    <a:pt x="22153" y="34579"/>
                    <a:pt x="22218" y="34565"/>
                    <a:pt x="22288" y="34565"/>
                  </a:cubicBezTo>
                  <a:cubicBezTo>
                    <a:pt x="22310" y="34565"/>
                    <a:pt x="22333" y="34566"/>
                    <a:pt x="22356" y="34570"/>
                  </a:cubicBezTo>
                  <a:cubicBezTo>
                    <a:pt x="22532" y="34608"/>
                    <a:pt x="22714" y="34625"/>
                    <a:pt x="22897" y="34625"/>
                  </a:cubicBezTo>
                  <a:cubicBezTo>
                    <a:pt x="23448" y="34625"/>
                    <a:pt x="24017" y="34470"/>
                    <a:pt x="24487" y="34244"/>
                  </a:cubicBezTo>
                  <a:cubicBezTo>
                    <a:pt x="24540" y="34256"/>
                    <a:pt x="24586" y="34262"/>
                    <a:pt x="24626" y="34262"/>
                  </a:cubicBezTo>
                  <a:cubicBezTo>
                    <a:pt x="24756" y="34262"/>
                    <a:pt x="24819" y="34197"/>
                    <a:pt x="24838" y="34044"/>
                  </a:cubicBezTo>
                  <a:cubicBezTo>
                    <a:pt x="24888" y="33868"/>
                    <a:pt x="24988" y="33718"/>
                    <a:pt x="25138" y="33618"/>
                  </a:cubicBezTo>
                  <a:cubicBezTo>
                    <a:pt x="25237" y="33560"/>
                    <a:pt x="25324" y="33538"/>
                    <a:pt x="25403" y="33538"/>
                  </a:cubicBezTo>
                  <a:cubicBezTo>
                    <a:pt x="25636" y="33538"/>
                    <a:pt x="25801" y="33727"/>
                    <a:pt x="26012" y="33727"/>
                  </a:cubicBezTo>
                  <a:cubicBezTo>
                    <a:pt x="26038" y="33727"/>
                    <a:pt x="26064" y="33724"/>
                    <a:pt x="26091" y="33718"/>
                  </a:cubicBezTo>
                  <a:cubicBezTo>
                    <a:pt x="26306" y="33653"/>
                    <a:pt x="26429" y="33312"/>
                    <a:pt x="26666" y="33312"/>
                  </a:cubicBezTo>
                  <a:cubicBezTo>
                    <a:pt x="26705" y="33312"/>
                    <a:pt x="26747" y="33321"/>
                    <a:pt x="26793" y="33342"/>
                  </a:cubicBezTo>
                  <a:cubicBezTo>
                    <a:pt x="27068" y="33492"/>
                    <a:pt x="26567" y="33943"/>
                    <a:pt x="27018" y="34019"/>
                  </a:cubicBezTo>
                  <a:cubicBezTo>
                    <a:pt x="26893" y="33994"/>
                    <a:pt x="27494" y="33818"/>
                    <a:pt x="27469" y="33818"/>
                  </a:cubicBezTo>
                  <a:cubicBezTo>
                    <a:pt x="27695" y="33818"/>
                    <a:pt x="27845" y="34094"/>
                    <a:pt x="28021" y="34169"/>
                  </a:cubicBezTo>
                  <a:cubicBezTo>
                    <a:pt x="28272" y="34295"/>
                    <a:pt x="28465" y="34352"/>
                    <a:pt x="28691" y="34352"/>
                  </a:cubicBezTo>
                  <a:cubicBezTo>
                    <a:pt x="28825" y="34352"/>
                    <a:pt x="28971" y="34332"/>
                    <a:pt x="29149" y="34294"/>
                  </a:cubicBezTo>
                  <a:cubicBezTo>
                    <a:pt x="29625" y="34169"/>
                    <a:pt x="29524" y="34244"/>
                    <a:pt x="29675" y="33969"/>
                  </a:cubicBezTo>
                  <a:cubicBezTo>
                    <a:pt x="29875" y="33643"/>
                    <a:pt x="29575" y="33593"/>
                    <a:pt x="29725" y="33442"/>
                  </a:cubicBezTo>
                  <a:cubicBezTo>
                    <a:pt x="29757" y="33419"/>
                    <a:pt x="29809" y="33410"/>
                    <a:pt x="29873" y="33410"/>
                  </a:cubicBezTo>
                  <a:cubicBezTo>
                    <a:pt x="30157" y="33410"/>
                    <a:pt x="30685" y="33597"/>
                    <a:pt x="30828" y="33618"/>
                  </a:cubicBezTo>
                  <a:cubicBezTo>
                    <a:pt x="30839" y="33455"/>
                    <a:pt x="30854" y="33428"/>
                    <a:pt x="30895" y="33428"/>
                  </a:cubicBezTo>
                  <a:cubicBezTo>
                    <a:pt x="30914" y="33428"/>
                    <a:pt x="30939" y="33434"/>
                    <a:pt x="30972" y="33434"/>
                  </a:cubicBezTo>
                  <a:cubicBezTo>
                    <a:pt x="31030" y="33434"/>
                    <a:pt x="31111" y="33416"/>
                    <a:pt x="31229" y="33317"/>
                  </a:cubicBezTo>
                  <a:cubicBezTo>
                    <a:pt x="31532" y="33052"/>
                    <a:pt x="31406" y="32887"/>
                    <a:pt x="31607" y="32887"/>
                  </a:cubicBezTo>
                  <a:cubicBezTo>
                    <a:pt x="31672" y="32887"/>
                    <a:pt x="31771" y="32904"/>
                    <a:pt x="31930" y="32941"/>
                  </a:cubicBezTo>
                  <a:cubicBezTo>
                    <a:pt x="31981" y="33041"/>
                    <a:pt x="32056" y="33141"/>
                    <a:pt x="32106" y="33242"/>
                  </a:cubicBezTo>
                  <a:cubicBezTo>
                    <a:pt x="32202" y="33318"/>
                    <a:pt x="32297" y="33351"/>
                    <a:pt x="32404" y="33351"/>
                  </a:cubicBezTo>
                  <a:cubicBezTo>
                    <a:pt x="32437" y="33351"/>
                    <a:pt x="32471" y="33348"/>
                    <a:pt x="32507" y="33342"/>
                  </a:cubicBezTo>
                  <a:cubicBezTo>
                    <a:pt x="33156" y="33574"/>
                    <a:pt x="33097" y="33849"/>
                    <a:pt x="33661" y="33849"/>
                  </a:cubicBezTo>
                  <a:cubicBezTo>
                    <a:pt x="33706" y="33849"/>
                    <a:pt x="33756" y="33847"/>
                    <a:pt x="33810" y="33843"/>
                  </a:cubicBezTo>
                  <a:cubicBezTo>
                    <a:pt x="34076" y="33828"/>
                    <a:pt x="34283" y="33793"/>
                    <a:pt x="34498" y="33793"/>
                  </a:cubicBezTo>
                  <a:cubicBezTo>
                    <a:pt x="34628" y="33793"/>
                    <a:pt x="34762" y="33805"/>
                    <a:pt x="34913" y="33843"/>
                  </a:cubicBezTo>
                  <a:cubicBezTo>
                    <a:pt x="35264" y="33918"/>
                    <a:pt x="35489" y="34094"/>
                    <a:pt x="35840" y="34119"/>
                  </a:cubicBezTo>
                  <a:cubicBezTo>
                    <a:pt x="35888" y="34124"/>
                    <a:pt x="35935" y="34126"/>
                    <a:pt x="35979" y="34126"/>
                  </a:cubicBezTo>
                  <a:cubicBezTo>
                    <a:pt x="36635" y="34126"/>
                    <a:pt x="36955" y="33643"/>
                    <a:pt x="37494" y="33643"/>
                  </a:cubicBezTo>
                  <a:cubicBezTo>
                    <a:pt x="37545" y="33643"/>
                    <a:pt x="37920" y="33818"/>
                    <a:pt x="37996" y="33868"/>
                  </a:cubicBezTo>
                  <a:cubicBezTo>
                    <a:pt x="38472" y="34119"/>
                    <a:pt x="38497" y="34420"/>
                    <a:pt x="38923" y="34846"/>
                  </a:cubicBezTo>
                  <a:cubicBezTo>
                    <a:pt x="39152" y="35091"/>
                    <a:pt x="39231" y="35134"/>
                    <a:pt x="39384" y="35134"/>
                  </a:cubicBezTo>
                  <a:cubicBezTo>
                    <a:pt x="39466" y="35134"/>
                    <a:pt x="39568" y="35121"/>
                    <a:pt x="39725" y="35121"/>
                  </a:cubicBezTo>
                  <a:cubicBezTo>
                    <a:pt x="39892" y="35121"/>
                    <a:pt x="40015" y="35021"/>
                    <a:pt x="40107" y="35021"/>
                  </a:cubicBezTo>
                  <a:cubicBezTo>
                    <a:pt x="40154" y="35021"/>
                    <a:pt x="40193" y="35046"/>
                    <a:pt x="40226" y="35121"/>
                  </a:cubicBezTo>
                  <a:cubicBezTo>
                    <a:pt x="40377" y="34846"/>
                    <a:pt x="40677" y="34796"/>
                    <a:pt x="40803" y="34319"/>
                  </a:cubicBezTo>
                  <a:cubicBezTo>
                    <a:pt x="40928" y="33793"/>
                    <a:pt x="40728" y="33267"/>
                    <a:pt x="40702" y="32766"/>
                  </a:cubicBezTo>
                  <a:lnTo>
                    <a:pt x="40702" y="32766"/>
                  </a:lnTo>
                  <a:cubicBezTo>
                    <a:pt x="40770" y="32778"/>
                    <a:pt x="40834" y="32784"/>
                    <a:pt x="40894" y="32784"/>
                  </a:cubicBezTo>
                  <a:cubicBezTo>
                    <a:pt x="41190" y="32784"/>
                    <a:pt x="41388" y="32631"/>
                    <a:pt x="41429" y="32339"/>
                  </a:cubicBezTo>
                  <a:cubicBezTo>
                    <a:pt x="41479" y="32089"/>
                    <a:pt x="41279" y="31838"/>
                    <a:pt x="41254" y="31613"/>
                  </a:cubicBezTo>
                  <a:cubicBezTo>
                    <a:pt x="41254" y="31136"/>
                    <a:pt x="41329" y="31312"/>
                    <a:pt x="41454" y="30986"/>
                  </a:cubicBezTo>
                  <a:cubicBezTo>
                    <a:pt x="41479" y="30961"/>
                    <a:pt x="41655" y="30886"/>
                    <a:pt x="41705" y="30811"/>
                  </a:cubicBezTo>
                  <a:cubicBezTo>
                    <a:pt x="41780" y="30660"/>
                    <a:pt x="41605" y="30334"/>
                    <a:pt x="41730" y="30209"/>
                  </a:cubicBezTo>
                  <a:cubicBezTo>
                    <a:pt x="41766" y="30167"/>
                    <a:pt x="41816" y="30151"/>
                    <a:pt x="41873" y="30151"/>
                  </a:cubicBezTo>
                  <a:cubicBezTo>
                    <a:pt x="42053" y="30151"/>
                    <a:pt x="42311" y="30309"/>
                    <a:pt x="42482" y="30309"/>
                  </a:cubicBezTo>
                  <a:cubicBezTo>
                    <a:pt x="42507" y="29958"/>
                    <a:pt x="42357" y="29833"/>
                    <a:pt x="42457" y="29457"/>
                  </a:cubicBezTo>
                  <a:cubicBezTo>
                    <a:pt x="42482" y="29307"/>
                    <a:pt x="42582" y="29156"/>
                    <a:pt x="42632" y="29006"/>
                  </a:cubicBezTo>
                  <a:cubicBezTo>
                    <a:pt x="42733" y="29056"/>
                    <a:pt x="43008" y="29081"/>
                    <a:pt x="43058" y="29081"/>
                  </a:cubicBezTo>
                  <a:cubicBezTo>
                    <a:pt x="43108" y="27803"/>
                    <a:pt x="42833" y="28029"/>
                    <a:pt x="44036" y="27828"/>
                  </a:cubicBezTo>
                  <a:cubicBezTo>
                    <a:pt x="44161" y="27803"/>
                    <a:pt x="44312" y="27678"/>
                    <a:pt x="44437" y="27653"/>
                  </a:cubicBezTo>
                  <a:cubicBezTo>
                    <a:pt x="44574" y="27653"/>
                    <a:pt x="44814" y="27756"/>
                    <a:pt x="44951" y="27756"/>
                  </a:cubicBezTo>
                  <a:cubicBezTo>
                    <a:pt x="44964" y="27756"/>
                    <a:pt x="44977" y="27755"/>
                    <a:pt x="44988" y="27753"/>
                  </a:cubicBezTo>
                  <a:cubicBezTo>
                    <a:pt x="45063" y="27753"/>
                    <a:pt x="45765" y="27377"/>
                    <a:pt x="45890" y="27277"/>
                  </a:cubicBezTo>
                  <a:cubicBezTo>
                    <a:pt x="46041" y="27177"/>
                    <a:pt x="46241" y="26876"/>
                    <a:pt x="46367" y="26750"/>
                  </a:cubicBezTo>
                  <a:cubicBezTo>
                    <a:pt x="46467" y="26650"/>
                    <a:pt x="46667" y="26650"/>
                    <a:pt x="46768" y="26525"/>
                  </a:cubicBezTo>
                  <a:cubicBezTo>
                    <a:pt x="46868" y="26375"/>
                    <a:pt x="46768" y="26199"/>
                    <a:pt x="46843" y="26024"/>
                  </a:cubicBezTo>
                  <a:cubicBezTo>
                    <a:pt x="46968" y="25748"/>
                    <a:pt x="47219" y="25648"/>
                    <a:pt x="47369" y="25397"/>
                  </a:cubicBezTo>
                  <a:cubicBezTo>
                    <a:pt x="47444" y="25222"/>
                    <a:pt x="47394" y="24996"/>
                    <a:pt x="47494" y="24821"/>
                  </a:cubicBezTo>
                  <a:cubicBezTo>
                    <a:pt x="47595" y="24545"/>
                    <a:pt x="47921" y="24495"/>
                    <a:pt x="47845" y="24144"/>
                  </a:cubicBezTo>
                  <a:cubicBezTo>
                    <a:pt x="48497" y="24119"/>
                    <a:pt x="49098" y="24219"/>
                    <a:pt x="49098" y="23392"/>
                  </a:cubicBezTo>
                  <a:cubicBezTo>
                    <a:pt x="49124" y="22966"/>
                    <a:pt x="48873" y="22615"/>
                    <a:pt x="48572" y="22314"/>
                  </a:cubicBezTo>
                  <a:cubicBezTo>
                    <a:pt x="48422" y="22189"/>
                    <a:pt x="48096" y="22089"/>
                    <a:pt x="48021" y="22014"/>
                  </a:cubicBezTo>
                  <a:cubicBezTo>
                    <a:pt x="47845" y="21838"/>
                    <a:pt x="47845" y="21713"/>
                    <a:pt x="47670" y="21613"/>
                  </a:cubicBezTo>
                  <a:lnTo>
                    <a:pt x="47670" y="21613"/>
                  </a:lnTo>
                  <a:cubicBezTo>
                    <a:pt x="47671" y="21614"/>
                    <a:pt x="47671" y="21615"/>
                    <a:pt x="47669" y="21615"/>
                  </a:cubicBezTo>
                  <a:cubicBezTo>
                    <a:pt x="47638" y="21615"/>
                    <a:pt x="47140" y="21412"/>
                    <a:pt x="47068" y="21412"/>
                  </a:cubicBezTo>
                  <a:cubicBezTo>
                    <a:pt x="47016" y="21399"/>
                    <a:pt x="46968" y="21394"/>
                    <a:pt x="46922" y="21394"/>
                  </a:cubicBezTo>
                  <a:cubicBezTo>
                    <a:pt x="46694" y="21394"/>
                    <a:pt x="46529" y="21525"/>
                    <a:pt x="46327" y="21525"/>
                  </a:cubicBezTo>
                  <a:cubicBezTo>
                    <a:pt x="46255" y="21525"/>
                    <a:pt x="46177" y="21508"/>
                    <a:pt x="46091" y="21462"/>
                  </a:cubicBezTo>
                  <a:cubicBezTo>
                    <a:pt x="45765" y="21312"/>
                    <a:pt x="45715" y="20886"/>
                    <a:pt x="45815" y="20610"/>
                  </a:cubicBezTo>
                  <a:cubicBezTo>
                    <a:pt x="45941" y="20334"/>
                    <a:pt x="46517" y="20159"/>
                    <a:pt x="46467" y="19833"/>
                  </a:cubicBezTo>
                  <a:cubicBezTo>
                    <a:pt x="46442" y="19557"/>
                    <a:pt x="45890" y="19633"/>
                    <a:pt x="45840" y="19307"/>
                  </a:cubicBezTo>
                  <a:cubicBezTo>
                    <a:pt x="45777" y="18924"/>
                    <a:pt x="46200" y="18794"/>
                    <a:pt x="46514" y="18794"/>
                  </a:cubicBezTo>
                  <a:cubicBezTo>
                    <a:pt x="46569" y="18794"/>
                    <a:pt x="46622" y="18798"/>
                    <a:pt x="46667" y="18806"/>
                  </a:cubicBezTo>
                  <a:cubicBezTo>
                    <a:pt x="46868" y="18856"/>
                    <a:pt x="46868" y="19207"/>
                    <a:pt x="46968" y="19232"/>
                  </a:cubicBezTo>
                  <a:cubicBezTo>
                    <a:pt x="47049" y="19264"/>
                    <a:pt x="47121" y="19275"/>
                    <a:pt x="47190" y="19275"/>
                  </a:cubicBezTo>
                  <a:cubicBezTo>
                    <a:pt x="47336" y="19275"/>
                    <a:pt x="47467" y="19224"/>
                    <a:pt x="47620" y="19207"/>
                  </a:cubicBezTo>
                  <a:cubicBezTo>
                    <a:pt x="47825" y="19191"/>
                    <a:pt x="48023" y="19183"/>
                    <a:pt x="48217" y="19183"/>
                  </a:cubicBezTo>
                  <a:cubicBezTo>
                    <a:pt x="48665" y="19183"/>
                    <a:pt x="49095" y="19227"/>
                    <a:pt x="49550" y="19332"/>
                  </a:cubicBezTo>
                  <a:cubicBezTo>
                    <a:pt x="49750" y="19382"/>
                    <a:pt x="51304" y="19457"/>
                    <a:pt x="51329" y="19858"/>
                  </a:cubicBezTo>
                  <a:cubicBezTo>
                    <a:pt x="51354" y="19783"/>
                    <a:pt x="51354" y="19482"/>
                    <a:pt x="51454" y="19432"/>
                  </a:cubicBezTo>
                  <a:cubicBezTo>
                    <a:pt x="51454" y="19432"/>
                    <a:pt x="51767" y="19377"/>
                    <a:pt x="51841" y="19377"/>
                  </a:cubicBezTo>
                  <a:cubicBezTo>
                    <a:pt x="51853" y="19377"/>
                    <a:pt x="51859" y="19378"/>
                    <a:pt x="51855" y="19382"/>
                  </a:cubicBezTo>
                  <a:cubicBezTo>
                    <a:pt x="51906" y="19332"/>
                    <a:pt x="52006" y="19156"/>
                    <a:pt x="52056" y="19131"/>
                  </a:cubicBezTo>
                  <a:cubicBezTo>
                    <a:pt x="52081" y="19031"/>
                    <a:pt x="52106" y="18931"/>
                    <a:pt x="52131" y="18806"/>
                  </a:cubicBezTo>
                  <a:cubicBezTo>
                    <a:pt x="52215" y="18701"/>
                    <a:pt x="52333" y="18649"/>
                    <a:pt x="52472" y="18649"/>
                  </a:cubicBezTo>
                  <a:cubicBezTo>
                    <a:pt x="52499" y="18649"/>
                    <a:pt x="52528" y="18651"/>
                    <a:pt x="52557" y="18655"/>
                  </a:cubicBezTo>
                  <a:cubicBezTo>
                    <a:pt x="53184" y="18054"/>
                    <a:pt x="52407" y="18004"/>
                    <a:pt x="52307" y="17377"/>
                  </a:cubicBezTo>
                  <a:cubicBezTo>
                    <a:pt x="52281" y="17176"/>
                    <a:pt x="52733" y="16826"/>
                    <a:pt x="52808" y="16525"/>
                  </a:cubicBezTo>
                  <a:cubicBezTo>
                    <a:pt x="52833" y="16475"/>
                    <a:pt x="52858" y="16374"/>
                    <a:pt x="52858" y="16324"/>
                  </a:cubicBezTo>
                  <a:lnTo>
                    <a:pt x="52933" y="16049"/>
                  </a:lnTo>
                  <a:cubicBezTo>
                    <a:pt x="52977" y="15895"/>
                    <a:pt x="52944" y="15818"/>
                    <a:pt x="52801" y="15818"/>
                  </a:cubicBezTo>
                  <a:cubicBezTo>
                    <a:pt x="52780" y="15818"/>
                    <a:pt x="52758" y="15820"/>
                    <a:pt x="52733" y="15823"/>
                  </a:cubicBezTo>
                  <a:cubicBezTo>
                    <a:pt x="52733" y="15773"/>
                    <a:pt x="52607" y="15547"/>
                    <a:pt x="52607" y="15297"/>
                  </a:cubicBezTo>
                  <a:cubicBezTo>
                    <a:pt x="52593" y="15289"/>
                    <a:pt x="52576" y="15286"/>
                    <a:pt x="52558" y="15286"/>
                  </a:cubicBezTo>
                  <a:cubicBezTo>
                    <a:pt x="52515" y="15286"/>
                    <a:pt x="52467" y="15304"/>
                    <a:pt x="52432" y="15322"/>
                  </a:cubicBezTo>
                  <a:cubicBezTo>
                    <a:pt x="52407" y="15021"/>
                    <a:pt x="52407" y="14745"/>
                    <a:pt x="52432" y="14470"/>
                  </a:cubicBezTo>
                  <a:cubicBezTo>
                    <a:pt x="52609" y="14565"/>
                    <a:pt x="52734" y="14604"/>
                    <a:pt x="52815" y="14604"/>
                  </a:cubicBezTo>
                  <a:cubicBezTo>
                    <a:pt x="53054" y="14604"/>
                    <a:pt x="52913" y="14262"/>
                    <a:pt x="52632" y="14019"/>
                  </a:cubicBezTo>
                  <a:cubicBezTo>
                    <a:pt x="52432" y="13858"/>
                    <a:pt x="52472" y="13810"/>
                    <a:pt x="52291" y="13810"/>
                  </a:cubicBezTo>
                  <a:cubicBezTo>
                    <a:pt x="52245" y="13810"/>
                    <a:pt x="52186" y="13813"/>
                    <a:pt x="52106" y="13818"/>
                  </a:cubicBezTo>
                  <a:cubicBezTo>
                    <a:pt x="51655" y="13843"/>
                    <a:pt x="51204" y="13943"/>
                    <a:pt x="50728" y="13943"/>
                  </a:cubicBezTo>
                  <a:cubicBezTo>
                    <a:pt x="50738" y="14346"/>
                    <a:pt x="50722" y="14458"/>
                    <a:pt x="50656" y="14458"/>
                  </a:cubicBezTo>
                  <a:cubicBezTo>
                    <a:pt x="50574" y="14458"/>
                    <a:pt x="50417" y="14288"/>
                    <a:pt x="50142" y="14288"/>
                  </a:cubicBezTo>
                  <a:cubicBezTo>
                    <a:pt x="50113" y="14288"/>
                    <a:pt x="50082" y="14290"/>
                    <a:pt x="50051" y="14294"/>
                  </a:cubicBezTo>
                  <a:cubicBezTo>
                    <a:pt x="50176" y="13743"/>
                    <a:pt x="49750" y="14069"/>
                    <a:pt x="49650" y="13818"/>
                  </a:cubicBezTo>
                  <a:cubicBezTo>
                    <a:pt x="49600" y="13693"/>
                    <a:pt x="49700" y="13442"/>
                    <a:pt x="49650" y="13342"/>
                  </a:cubicBezTo>
                  <a:cubicBezTo>
                    <a:pt x="49590" y="13262"/>
                    <a:pt x="49522" y="13242"/>
                    <a:pt x="49445" y="13242"/>
                  </a:cubicBezTo>
                  <a:cubicBezTo>
                    <a:pt x="49369" y="13242"/>
                    <a:pt x="49285" y="13262"/>
                    <a:pt x="49193" y="13262"/>
                  </a:cubicBezTo>
                  <a:cubicBezTo>
                    <a:pt x="49147" y="13262"/>
                    <a:pt x="49098" y="13257"/>
                    <a:pt x="49048" y="13242"/>
                  </a:cubicBezTo>
                  <a:cubicBezTo>
                    <a:pt x="48898" y="13191"/>
                    <a:pt x="48948" y="13141"/>
                    <a:pt x="48948" y="12891"/>
                  </a:cubicBezTo>
                  <a:lnTo>
                    <a:pt x="48948" y="12891"/>
                  </a:lnTo>
                  <a:cubicBezTo>
                    <a:pt x="48815" y="12898"/>
                    <a:pt x="48696" y="12902"/>
                    <a:pt x="48589" y="12902"/>
                  </a:cubicBezTo>
                  <a:cubicBezTo>
                    <a:pt x="47931" y="12902"/>
                    <a:pt x="47749" y="12729"/>
                    <a:pt x="47770" y="11888"/>
                  </a:cubicBezTo>
                  <a:cubicBezTo>
                    <a:pt x="47744" y="11885"/>
                    <a:pt x="47716" y="11884"/>
                    <a:pt x="47688" y="11884"/>
                  </a:cubicBezTo>
                  <a:cubicBezTo>
                    <a:pt x="47562" y="11884"/>
                    <a:pt x="47425" y="11909"/>
                    <a:pt x="47287" y="11909"/>
                  </a:cubicBezTo>
                  <a:cubicBezTo>
                    <a:pt x="47196" y="11909"/>
                    <a:pt x="47106" y="11898"/>
                    <a:pt x="47018" y="11863"/>
                  </a:cubicBezTo>
                  <a:cubicBezTo>
                    <a:pt x="46918" y="11813"/>
                    <a:pt x="46743" y="11462"/>
                    <a:pt x="46718" y="11462"/>
                  </a:cubicBezTo>
                  <a:cubicBezTo>
                    <a:pt x="46691" y="11455"/>
                    <a:pt x="46658" y="11452"/>
                    <a:pt x="46622" y="11452"/>
                  </a:cubicBezTo>
                  <a:cubicBezTo>
                    <a:pt x="46478" y="11452"/>
                    <a:pt x="46272" y="11497"/>
                    <a:pt x="46130" y="11497"/>
                  </a:cubicBezTo>
                  <a:cubicBezTo>
                    <a:pt x="46067" y="11497"/>
                    <a:pt x="46017" y="11488"/>
                    <a:pt x="45991" y="11462"/>
                  </a:cubicBezTo>
                  <a:cubicBezTo>
                    <a:pt x="45815" y="11287"/>
                    <a:pt x="46216" y="10785"/>
                    <a:pt x="46016" y="10535"/>
                  </a:cubicBezTo>
                  <a:cubicBezTo>
                    <a:pt x="45940" y="10459"/>
                    <a:pt x="45873" y="10427"/>
                    <a:pt x="45814" y="10427"/>
                  </a:cubicBezTo>
                  <a:cubicBezTo>
                    <a:pt x="45564" y="10427"/>
                    <a:pt x="45469" y="11008"/>
                    <a:pt x="45489" y="11212"/>
                  </a:cubicBezTo>
                  <a:cubicBezTo>
                    <a:pt x="45440" y="11221"/>
                    <a:pt x="45393" y="11226"/>
                    <a:pt x="45348" y="11226"/>
                  </a:cubicBezTo>
                  <a:cubicBezTo>
                    <a:pt x="45050" y="11226"/>
                    <a:pt x="44846" y="11022"/>
                    <a:pt x="44738" y="10760"/>
                  </a:cubicBezTo>
                  <a:cubicBezTo>
                    <a:pt x="44725" y="10759"/>
                    <a:pt x="44712" y="10758"/>
                    <a:pt x="44700" y="10758"/>
                  </a:cubicBezTo>
                  <a:cubicBezTo>
                    <a:pt x="44501" y="10758"/>
                    <a:pt x="44409" y="10946"/>
                    <a:pt x="44362" y="11111"/>
                  </a:cubicBezTo>
                  <a:cubicBezTo>
                    <a:pt x="44341" y="11028"/>
                    <a:pt x="44285" y="10806"/>
                    <a:pt x="44094" y="10806"/>
                  </a:cubicBezTo>
                  <a:cubicBezTo>
                    <a:pt x="44055" y="10806"/>
                    <a:pt x="44011" y="10815"/>
                    <a:pt x="43961" y="10836"/>
                  </a:cubicBezTo>
                  <a:cubicBezTo>
                    <a:pt x="44211" y="11312"/>
                    <a:pt x="43635" y="11663"/>
                    <a:pt x="43936" y="12139"/>
                  </a:cubicBezTo>
                  <a:cubicBezTo>
                    <a:pt x="43816" y="12145"/>
                    <a:pt x="43696" y="12146"/>
                    <a:pt x="43575" y="12146"/>
                  </a:cubicBezTo>
                  <a:cubicBezTo>
                    <a:pt x="43359" y="12146"/>
                    <a:pt x="43142" y="12141"/>
                    <a:pt x="42929" y="12141"/>
                  </a:cubicBezTo>
                  <a:cubicBezTo>
                    <a:pt x="42734" y="12141"/>
                    <a:pt x="42542" y="12145"/>
                    <a:pt x="42357" y="12164"/>
                  </a:cubicBezTo>
                  <a:cubicBezTo>
                    <a:pt x="42136" y="12164"/>
                    <a:pt x="41787" y="12324"/>
                    <a:pt x="41490" y="12324"/>
                  </a:cubicBezTo>
                  <a:cubicBezTo>
                    <a:pt x="41415" y="12324"/>
                    <a:pt x="41344" y="12314"/>
                    <a:pt x="41279" y="12289"/>
                  </a:cubicBezTo>
                  <a:cubicBezTo>
                    <a:pt x="41555" y="11938"/>
                    <a:pt x="41530" y="11562"/>
                    <a:pt x="41580" y="11136"/>
                  </a:cubicBezTo>
                  <a:lnTo>
                    <a:pt x="41580" y="11136"/>
                  </a:lnTo>
                  <a:cubicBezTo>
                    <a:pt x="41530" y="11237"/>
                    <a:pt x="41454" y="11337"/>
                    <a:pt x="41429" y="11437"/>
                  </a:cubicBezTo>
                  <a:cubicBezTo>
                    <a:pt x="41473" y="11151"/>
                    <a:pt x="41401" y="10922"/>
                    <a:pt x="41145" y="10922"/>
                  </a:cubicBezTo>
                  <a:cubicBezTo>
                    <a:pt x="41110" y="10922"/>
                    <a:pt x="41071" y="10927"/>
                    <a:pt x="41028" y="10936"/>
                  </a:cubicBezTo>
                  <a:cubicBezTo>
                    <a:pt x="41154" y="11086"/>
                    <a:pt x="41078" y="11036"/>
                    <a:pt x="41053" y="11262"/>
                  </a:cubicBezTo>
                  <a:cubicBezTo>
                    <a:pt x="41033" y="11259"/>
                    <a:pt x="41014" y="11258"/>
                    <a:pt x="40995" y="11258"/>
                  </a:cubicBezTo>
                  <a:cubicBezTo>
                    <a:pt x="40883" y="11258"/>
                    <a:pt x="40792" y="11301"/>
                    <a:pt x="40705" y="11301"/>
                  </a:cubicBezTo>
                  <a:cubicBezTo>
                    <a:pt x="40679" y="11301"/>
                    <a:pt x="40653" y="11297"/>
                    <a:pt x="40627" y="11287"/>
                  </a:cubicBezTo>
                  <a:cubicBezTo>
                    <a:pt x="40602" y="11287"/>
                    <a:pt x="40226" y="10986"/>
                    <a:pt x="40226" y="10936"/>
                  </a:cubicBezTo>
                  <a:cubicBezTo>
                    <a:pt x="40176" y="11011"/>
                    <a:pt x="40076" y="11212"/>
                    <a:pt x="40051" y="11362"/>
                  </a:cubicBezTo>
                  <a:cubicBezTo>
                    <a:pt x="39986" y="11254"/>
                    <a:pt x="39958" y="11071"/>
                    <a:pt x="39823" y="11071"/>
                  </a:cubicBezTo>
                  <a:cubicBezTo>
                    <a:pt x="39802" y="11071"/>
                    <a:pt x="39778" y="11076"/>
                    <a:pt x="39750" y="11086"/>
                  </a:cubicBezTo>
                  <a:cubicBezTo>
                    <a:pt x="39814" y="11301"/>
                    <a:pt x="39842" y="11975"/>
                    <a:pt x="39518" y="11975"/>
                  </a:cubicBezTo>
                  <a:cubicBezTo>
                    <a:pt x="39464" y="11975"/>
                    <a:pt x="39399" y="11956"/>
                    <a:pt x="39324" y="11913"/>
                  </a:cubicBezTo>
                  <a:cubicBezTo>
                    <a:pt x="39174" y="11813"/>
                    <a:pt x="39399" y="11412"/>
                    <a:pt x="39274" y="11312"/>
                  </a:cubicBezTo>
                  <a:cubicBezTo>
                    <a:pt x="39187" y="11250"/>
                    <a:pt x="39118" y="11226"/>
                    <a:pt x="39064" y="11226"/>
                  </a:cubicBezTo>
                  <a:cubicBezTo>
                    <a:pt x="38898" y="11226"/>
                    <a:pt x="38860" y="11443"/>
                    <a:pt x="38823" y="11462"/>
                  </a:cubicBezTo>
                  <a:cubicBezTo>
                    <a:pt x="38589" y="11556"/>
                    <a:pt x="38464" y="11715"/>
                    <a:pt x="38244" y="11715"/>
                  </a:cubicBezTo>
                  <a:cubicBezTo>
                    <a:pt x="38228" y="11715"/>
                    <a:pt x="38213" y="11714"/>
                    <a:pt x="38196" y="11713"/>
                  </a:cubicBezTo>
                  <a:cubicBezTo>
                    <a:pt x="38221" y="11362"/>
                    <a:pt x="38547" y="11387"/>
                    <a:pt x="38672" y="11161"/>
                  </a:cubicBezTo>
                  <a:cubicBezTo>
                    <a:pt x="38672" y="11161"/>
                    <a:pt x="38672" y="10785"/>
                    <a:pt x="38748" y="10660"/>
                  </a:cubicBezTo>
                  <a:cubicBezTo>
                    <a:pt x="38948" y="10209"/>
                    <a:pt x="39199" y="10460"/>
                    <a:pt x="38773" y="9908"/>
                  </a:cubicBezTo>
                  <a:cubicBezTo>
                    <a:pt x="38497" y="9557"/>
                    <a:pt x="38296" y="9683"/>
                    <a:pt x="38246" y="9156"/>
                  </a:cubicBezTo>
                  <a:cubicBezTo>
                    <a:pt x="37996" y="9207"/>
                    <a:pt x="37695" y="9282"/>
                    <a:pt x="37695" y="9582"/>
                  </a:cubicBezTo>
                  <a:cubicBezTo>
                    <a:pt x="37519" y="9507"/>
                    <a:pt x="37319" y="9457"/>
                    <a:pt x="37093" y="9457"/>
                  </a:cubicBezTo>
                  <a:cubicBezTo>
                    <a:pt x="37219" y="10009"/>
                    <a:pt x="36542" y="9958"/>
                    <a:pt x="36266" y="10134"/>
                  </a:cubicBezTo>
                  <a:cubicBezTo>
                    <a:pt x="36248" y="10147"/>
                    <a:pt x="36233" y="10153"/>
                    <a:pt x="36221" y="10153"/>
                  </a:cubicBezTo>
                  <a:cubicBezTo>
                    <a:pt x="36173" y="10153"/>
                    <a:pt x="36157" y="10075"/>
                    <a:pt x="36117" y="10075"/>
                  </a:cubicBezTo>
                  <a:cubicBezTo>
                    <a:pt x="36109" y="10075"/>
                    <a:pt x="36101" y="10077"/>
                    <a:pt x="36091" y="10084"/>
                  </a:cubicBezTo>
                  <a:cubicBezTo>
                    <a:pt x="35840" y="10284"/>
                    <a:pt x="36141" y="10635"/>
                    <a:pt x="35991" y="10811"/>
                  </a:cubicBezTo>
                  <a:cubicBezTo>
                    <a:pt x="35893" y="10947"/>
                    <a:pt x="35690" y="10962"/>
                    <a:pt x="35451" y="10962"/>
                  </a:cubicBezTo>
                  <a:cubicBezTo>
                    <a:pt x="35382" y="10962"/>
                    <a:pt x="35311" y="10961"/>
                    <a:pt x="35239" y="10961"/>
                  </a:cubicBezTo>
                  <a:cubicBezTo>
                    <a:pt x="35072" y="10961"/>
                    <a:pt x="34871" y="10983"/>
                    <a:pt x="34682" y="10983"/>
                  </a:cubicBezTo>
                  <a:cubicBezTo>
                    <a:pt x="34587" y="10983"/>
                    <a:pt x="34495" y="10978"/>
                    <a:pt x="34412" y="10961"/>
                  </a:cubicBezTo>
                  <a:cubicBezTo>
                    <a:pt x="34311" y="10911"/>
                    <a:pt x="34337" y="10710"/>
                    <a:pt x="34286" y="10610"/>
                  </a:cubicBezTo>
                  <a:cubicBezTo>
                    <a:pt x="34270" y="10593"/>
                    <a:pt x="34255" y="10586"/>
                    <a:pt x="34242" y="10586"/>
                  </a:cubicBezTo>
                  <a:cubicBezTo>
                    <a:pt x="34161" y="10586"/>
                    <a:pt x="34161" y="10892"/>
                    <a:pt x="34161" y="10936"/>
                  </a:cubicBezTo>
                  <a:cubicBezTo>
                    <a:pt x="34119" y="10938"/>
                    <a:pt x="34078" y="10939"/>
                    <a:pt x="34039" y="10939"/>
                  </a:cubicBezTo>
                  <a:cubicBezTo>
                    <a:pt x="33956" y="10939"/>
                    <a:pt x="33881" y="10935"/>
                    <a:pt x="33813" y="10935"/>
                  </a:cubicBezTo>
                  <a:cubicBezTo>
                    <a:pt x="33575" y="10935"/>
                    <a:pt x="33430" y="10980"/>
                    <a:pt x="33359" y="11387"/>
                  </a:cubicBezTo>
                  <a:cubicBezTo>
                    <a:pt x="32106" y="11337"/>
                    <a:pt x="33535" y="10309"/>
                    <a:pt x="33585" y="10034"/>
                  </a:cubicBezTo>
                  <a:cubicBezTo>
                    <a:pt x="33083" y="10034"/>
                    <a:pt x="33008" y="9758"/>
                    <a:pt x="32607" y="9532"/>
                  </a:cubicBezTo>
                  <a:lnTo>
                    <a:pt x="32607" y="9532"/>
                  </a:lnTo>
                  <a:cubicBezTo>
                    <a:pt x="32682" y="9858"/>
                    <a:pt x="33033" y="10485"/>
                    <a:pt x="32707" y="10735"/>
                  </a:cubicBezTo>
                  <a:cubicBezTo>
                    <a:pt x="32632" y="10785"/>
                    <a:pt x="31354" y="10811"/>
                    <a:pt x="31179" y="10811"/>
                  </a:cubicBezTo>
                  <a:cubicBezTo>
                    <a:pt x="31179" y="10635"/>
                    <a:pt x="31103" y="10184"/>
                    <a:pt x="31028" y="10134"/>
                  </a:cubicBezTo>
                  <a:cubicBezTo>
                    <a:pt x="31012" y="10131"/>
                    <a:pt x="30996" y="10129"/>
                    <a:pt x="30982" y="10129"/>
                  </a:cubicBezTo>
                  <a:cubicBezTo>
                    <a:pt x="30751" y="10129"/>
                    <a:pt x="30669" y="10461"/>
                    <a:pt x="30472" y="10461"/>
                  </a:cubicBezTo>
                  <a:cubicBezTo>
                    <a:pt x="30465" y="10461"/>
                    <a:pt x="30459" y="10460"/>
                    <a:pt x="30452" y="10460"/>
                  </a:cubicBezTo>
                  <a:cubicBezTo>
                    <a:pt x="30026" y="10435"/>
                    <a:pt x="30427" y="10359"/>
                    <a:pt x="30201" y="10059"/>
                  </a:cubicBezTo>
                  <a:cubicBezTo>
                    <a:pt x="30151" y="9958"/>
                    <a:pt x="29875" y="9908"/>
                    <a:pt x="29850" y="9833"/>
                  </a:cubicBezTo>
                  <a:cubicBezTo>
                    <a:pt x="29750" y="9357"/>
                    <a:pt x="30051" y="9106"/>
                    <a:pt x="30502" y="9081"/>
                  </a:cubicBezTo>
                  <a:cubicBezTo>
                    <a:pt x="30276" y="8530"/>
                    <a:pt x="30452" y="8530"/>
                    <a:pt x="30477" y="8104"/>
                  </a:cubicBezTo>
                  <a:lnTo>
                    <a:pt x="30477" y="8104"/>
                  </a:lnTo>
                  <a:cubicBezTo>
                    <a:pt x="30176" y="8229"/>
                    <a:pt x="29825" y="8555"/>
                    <a:pt x="29925" y="8931"/>
                  </a:cubicBezTo>
                  <a:cubicBezTo>
                    <a:pt x="29892" y="8922"/>
                    <a:pt x="29861" y="8917"/>
                    <a:pt x="29832" y="8917"/>
                  </a:cubicBezTo>
                  <a:cubicBezTo>
                    <a:pt x="29535" y="8917"/>
                    <a:pt x="29440" y="9360"/>
                    <a:pt x="29125" y="9360"/>
                  </a:cubicBezTo>
                  <a:cubicBezTo>
                    <a:pt x="29054" y="9360"/>
                    <a:pt x="28971" y="9337"/>
                    <a:pt x="28873" y="9282"/>
                  </a:cubicBezTo>
                  <a:cubicBezTo>
                    <a:pt x="28672" y="9156"/>
                    <a:pt x="29023" y="8931"/>
                    <a:pt x="28647" y="8881"/>
                  </a:cubicBezTo>
                  <a:cubicBezTo>
                    <a:pt x="28630" y="8879"/>
                    <a:pt x="28613" y="8877"/>
                    <a:pt x="28598" y="8877"/>
                  </a:cubicBezTo>
                  <a:cubicBezTo>
                    <a:pt x="28248" y="8877"/>
                    <a:pt x="28260" y="9388"/>
                    <a:pt x="28021" y="9532"/>
                  </a:cubicBezTo>
                  <a:cubicBezTo>
                    <a:pt x="28522" y="9557"/>
                    <a:pt x="28472" y="9883"/>
                    <a:pt x="28647" y="10234"/>
                  </a:cubicBezTo>
                  <a:cubicBezTo>
                    <a:pt x="28647" y="10359"/>
                    <a:pt x="28672" y="10510"/>
                    <a:pt x="28672" y="10635"/>
                  </a:cubicBezTo>
                  <a:cubicBezTo>
                    <a:pt x="28748" y="10660"/>
                    <a:pt x="28823" y="10685"/>
                    <a:pt x="28898" y="10710"/>
                  </a:cubicBezTo>
                  <a:cubicBezTo>
                    <a:pt x="28998" y="11011"/>
                    <a:pt x="28998" y="11086"/>
                    <a:pt x="29023" y="11437"/>
                  </a:cubicBezTo>
                  <a:cubicBezTo>
                    <a:pt x="29048" y="11688"/>
                    <a:pt x="28998" y="11863"/>
                    <a:pt x="29149" y="12114"/>
                  </a:cubicBezTo>
                  <a:cubicBezTo>
                    <a:pt x="29224" y="12239"/>
                    <a:pt x="29499" y="12139"/>
                    <a:pt x="29550" y="12239"/>
                  </a:cubicBezTo>
                  <a:cubicBezTo>
                    <a:pt x="29825" y="12765"/>
                    <a:pt x="29550" y="13342"/>
                    <a:pt x="29550" y="13893"/>
                  </a:cubicBezTo>
                  <a:cubicBezTo>
                    <a:pt x="29846" y="13893"/>
                    <a:pt x="30045" y="13796"/>
                    <a:pt x="30224" y="13796"/>
                  </a:cubicBezTo>
                  <a:cubicBezTo>
                    <a:pt x="30302" y="13796"/>
                    <a:pt x="30376" y="13815"/>
                    <a:pt x="30452" y="13868"/>
                  </a:cubicBezTo>
                  <a:cubicBezTo>
                    <a:pt x="30727" y="14094"/>
                    <a:pt x="30702" y="14495"/>
                    <a:pt x="30677" y="14846"/>
                  </a:cubicBezTo>
                  <a:cubicBezTo>
                    <a:pt x="30644" y="14846"/>
                    <a:pt x="30566" y="14823"/>
                    <a:pt x="30510" y="14823"/>
                  </a:cubicBezTo>
                  <a:cubicBezTo>
                    <a:pt x="30482" y="14823"/>
                    <a:pt x="30460" y="14829"/>
                    <a:pt x="30452" y="14846"/>
                  </a:cubicBezTo>
                  <a:cubicBezTo>
                    <a:pt x="30727" y="14971"/>
                    <a:pt x="30903" y="15247"/>
                    <a:pt x="31078" y="15472"/>
                  </a:cubicBezTo>
                  <a:cubicBezTo>
                    <a:pt x="30727" y="15648"/>
                    <a:pt x="30903" y="15999"/>
                    <a:pt x="30702" y="16199"/>
                  </a:cubicBezTo>
                  <a:cubicBezTo>
                    <a:pt x="30527" y="16374"/>
                    <a:pt x="29825" y="16725"/>
                    <a:pt x="29600" y="16801"/>
                  </a:cubicBezTo>
                  <a:cubicBezTo>
                    <a:pt x="29644" y="16579"/>
                    <a:pt x="29571" y="16416"/>
                    <a:pt x="29345" y="16416"/>
                  </a:cubicBezTo>
                  <a:cubicBezTo>
                    <a:pt x="29316" y="16416"/>
                    <a:pt x="29284" y="16419"/>
                    <a:pt x="29249" y="16425"/>
                  </a:cubicBezTo>
                  <a:cubicBezTo>
                    <a:pt x="29249" y="16525"/>
                    <a:pt x="29224" y="16625"/>
                    <a:pt x="29274" y="16725"/>
                  </a:cubicBezTo>
                  <a:cubicBezTo>
                    <a:pt x="28823" y="16725"/>
                    <a:pt x="28798" y="16425"/>
                    <a:pt x="28597" y="16174"/>
                  </a:cubicBezTo>
                  <a:cubicBezTo>
                    <a:pt x="28472" y="16049"/>
                    <a:pt x="28522" y="15898"/>
                    <a:pt x="28397" y="15773"/>
                  </a:cubicBezTo>
                  <a:cubicBezTo>
                    <a:pt x="28246" y="15623"/>
                    <a:pt x="27971" y="15798"/>
                    <a:pt x="27795" y="15547"/>
                  </a:cubicBezTo>
                  <a:cubicBezTo>
                    <a:pt x="27656" y="15706"/>
                    <a:pt x="27659" y="16353"/>
                    <a:pt x="27342" y="16353"/>
                  </a:cubicBezTo>
                  <a:cubicBezTo>
                    <a:pt x="27259" y="16353"/>
                    <a:pt x="27154" y="16308"/>
                    <a:pt x="27018" y="16199"/>
                  </a:cubicBezTo>
                  <a:cubicBezTo>
                    <a:pt x="26868" y="16099"/>
                    <a:pt x="26993" y="15923"/>
                    <a:pt x="26968" y="15673"/>
                  </a:cubicBezTo>
                  <a:cubicBezTo>
                    <a:pt x="26943" y="15422"/>
                    <a:pt x="27068" y="15272"/>
                    <a:pt x="26868" y="15046"/>
                  </a:cubicBezTo>
                  <a:cubicBezTo>
                    <a:pt x="26768" y="14946"/>
                    <a:pt x="26542" y="14996"/>
                    <a:pt x="26467" y="14921"/>
                  </a:cubicBezTo>
                  <a:cubicBezTo>
                    <a:pt x="25966" y="14319"/>
                    <a:pt x="26442" y="14545"/>
                    <a:pt x="26467" y="14044"/>
                  </a:cubicBezTo>
                  <a:cubicBezTo>
                    <a:pt x="26492" y="13367"/>
                    <a:pt x="25765" y="12740"/>
                    <a:pt x="25865" y="12114"/>
                  </a:cubicBezTo>
                  <a:lnTo>
                    <a:pt x="25865" y="12114"/>
                  </a:lnTo>
                  <a:cubicBezTo>
                    <a:pt x="25901" y="12117"/>
                    <a:pt x="25934" y="12119"/>
                    <a:pt x="25967" y="12119"/>
                  </a:cubicBezTo>
                  <a:cubicBezTo>
                    <a:pt x="26656" y="12119"/>
                    <a:pt x="26794" y="11385"/>
                    <a:pt x="26818" y="10811"/>
                  </a:cubicBezTo>
                  <a:cubicBezTo>
                    <a:pt x="26993" y="10785"/>
                    <a:pt x="27043" y="10836"/>
                    <a:pt x="27143" y="10635"/>
                  </a:cubicBezTo>
                  <a:cubicBezTo>
                    <a:pt x="27244" y="10384"/>
                    <a:pt x="27344" y="10560"/>
                    <a:pt x="27319" y="10284"/>
                  </a:cubicBezTo>
                  <a:cubicBezTo>
                    <a:pt x="27294" y="10084"/>
                    <a:pt x="27043" y="10134"/>
                    <a:pt x="26943" y="9958"/>
                  </a:cubicBezTo>
                  <a:cubicBezTo>
                    <a:pt x="26667" y="9357"/>
                    <a:pt x="26742" y="8505"/>
                    <a:pt x="27419" y="8505"/>
                  </a:cubicBezTo>
                  <a:cubicBezTo>
                    <a:pt x="27419" y="7552"/>
                    <a:pt x="27820" y="7878"/>
                    <a:pt x="28547" y="7753"/>
                  </a:cubicBezTo>
                  <a:cubicBezTo>
                    <a:pt x="28873" y="7678"/>
                    <a:pt x="29675" y="7477"/>
                    <a:pt x="29725" y="7227"/>
                  </a:cubicBezTo>
                  <a:cubicBezTo>
                    <a:pt x="29750" y="7127"/>
                    <a:pt x="29502" y="6854"/>
                    <a:pt x="29475" y="6678"/>
                  </a:cubicBezTo>
                  <a:lnTo>
                    <a:pt x="29475" y="6678"/>
                  </a:lnTo>
                  <a:cubicBezTo>
                    <a:pt x="29475" y="6678"/>
                    <a:pt x="29475" y="6678"/>
                    <a:pt x="29475" y="6678"/>
                  </a:cubicBezTo>
                  <a:cubicBezTo>
                    <a:pt x="29487" y="6678"/>
                    <a:pt x="29610" y="6298"/>
                    <a:pt x="29609" y="6298"/>
                  </a:cubicBezTo>
                  <a:lnTo>
                    <a:pt x="29609" y="6298"/>
                  </a:lnTo>
                  <a:cubicBezTo>
                    <a:pt x="29608" y="6298"/>
                    <a:pt x="29606" y="6306"/>
                    <a:pt x="29600" y="6324"/>
                  </a:cubicBezTo>
                  <a:cubicBezTo>
                    <a:pt x="29622" y="6171"/>
                    <a:pt x="29701" y="6094"/>
                    <a:pt x="29838" y="6094"/>
                  </a:cubicBezTo>
                  <a:cubicBezTo>
                    <a:pt x="29858" y="6094"/>
                    <a:pt x="29878" y="6096"/>
                    <a:pt x="29900" y="6099"/>
                  </a:cubicBezTo>
                  <a:cubicBezTo>
                    <a:pt x="30001" y="5873"/>
                    <a:pt x="30101" y="5648"/>
                    <a:pt x="30176" y="5422"/>
                  </a:cubicBezTo>
                  <a:cubicBezTo>
                    <a:pt x="30251" y="5297"/>
                    <a:pt x="30352" y="5196"/>
                    <a:pt x="30427" y="5071"/>
                  </a:cubicBezTo>
                  <a:cubicBezTo>
                    <a:pt x="30652" y="4670"/>
                    <a:pt x="30727" y="4169"/>
                    <a:pt x="30903" y="3843"/>
                  </a:cubicBezTo>
                  <a:cubicBezTo>
                    <a:pt x="31179" y="3317"/>
                    <a:pt x="31504" y="3066"/>
                    <a:pt x="31329" y="2364"/>
                  </a:cubicBezTo>
                  <a:cubicBezTo>
                    <a:pt x="31254" y="2039"/>
                    <a:pt x="31003" y="1763"/>
                    <a:pt x="30878" y="1412"/>
                  </a:cubicBezTo>
                  <a:cubicBezTo>
                    <a:pt x="30778" y="1136"/>
                    <a:pt x="30953" y="1061"/>
                    <a:pt x="30753" y="836"/>
                  </a:cubicBezTo>
                  <a:cubicBezTo>
                    <a:pt x="30677" y="760"/>
                    <a:pt x="30201" y="460"/>
                    <a:pt x="30126" y="409"/>
                  </a:cubicBezTo>
                  <a:cubicBezTo>
                    <a:pt x="29900" y="234"/>
                    <a:pt x="29700" y="84"/>
                    <a:pt x="29399" y="84"/>
                  </a:cubicBezTo>
                  <a:cubicBezTo>
                    <a:pt x="29375" y="237"/>
                    <a:pt x="29246" y="290"/>
                    <a:pt x="29052" y="290"/>
                  </a:cubicBezTo>
                  <a:cubicBezTo>
                    <a:pt x="28601" y="290"/>
                    <a:pt x="27798" y="1"/>
                    <a:pt x="2714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" name="Google Shape;2464;p29">
              <a:extLst>
                <a:ext uri="{FF2B5EF4-FFF2-40B4-BE49-F238E27FC236}">
                  <a16:creationId xmlns:a16="http://schemas.microsoft.com/office/drawing/2014/main" id="{60ACD326-B52F-F31D-631A-22B21EC10E52}"/>
                </a:ext>
              </a:extLst>
            </p:cNvPr>
            <p:cNvSpPr/>
            <p:nvPr/>
          </p:nvSpPr>
          <p:spPr>
            <a:xfrm>
              <a:off x="2591982" y="1478681"/>
              <a:ext cx="6049" cy="12099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176" y="1"/>
                  </a:moveTo>
                  <a:cubicBezTo>
                    <a:pt x="25" y="1"/>
                    <a:pt x="0" y="251"/>
                    <a:pt x="0" y="402"/>
                  </a:cubicBezTo>
                  <a:cubicBezTo>
                    <a:pt x="151" y="301"/>
                    <a:pt x="201" y="176"/>
                    <a:pt x="17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" name="Google Shape;2465;p29">
              <a:extLst>
                <a:ext uri="{FF2B5EF4-FFF2-40B4-BE49-F238E27FC236}">
                  <a16:creationId xmlns:a16="http://schemas.microsoft.com/office/drawing/2014/main" id="{9CE8CD70-DC55-B3F1-4EDE-55806F327102}"/>
                </a:ext>
              </a:extLst>
            </p:cNvPr>
            <p:cNvSpPr/>
            <p:nvPr/>
          </p:nvSpPr>
          <p:spPr>
            <a:xfrm>
              <a:off x="2931546" y="1514888"/>
              <a:ext cx="5146" cy="5056"/>
            </a:xfrm>
            <a:custGeom>
              <a:avLst/>
              <a:gdLst/>
              <a:ahLst/>
              <a:cxnLst/>
              <a:rect l="l" t="t" r="r" b="b"/>
              <a:pathLst>
                <a:path w="171" h="168" extrusionOk="0">
                  <a:moveTo>
                    <a:pt x="170" y="1"/>
                  </a:moveTo>
                  <a:cubicBezTo>
                    <a:pt x="120" y="1"/>
                    <a:pt x="20" y="76"/>
                    <a:pt x="20" y="101"/>
                  </a:cubicBezTo>
                  <a:cubicBezTo>
                    <a:pt x="1" y="120"/>
                    <a:pt x="39" y="168"/>
                    <a:pt x="92" y="168"/>
                  </a:cubicBezTo>
                  <a:cubicBezTo>
                    <a:pt x="109" y="168"/>
                    <a:pt x="127" y="163"/>
                    <a:pt x="145" y="151"/>
                  </a:cubicBezTo>
                  <a:cubicBezTo>
                    <a:pt x="170" y="151"/>
                    <a:pt x="170" y="76"/>
                    <a:pt x="17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0" name="Google Shape;2466;p29">
              <a:extLst>
                <a:ext uri="{FF2B5EF4-FFF2-40B4-BE49-F238E27FC236}">
                  <a16:creationId xmlns:a16="http://schemas.microsoft.com/office/drawing/2014/main" id="{F9903B21-3839-4C74-E714-B629A948F1D0}"/>
                </a:ext>
              </a:extLst>
            </p:cNvPr>
            <p:cNvSpPr/>
            <p:nvPr/>
          </p:nvSpPr>
          <p:spPr>
            <a:xfrm>
              <a:off x="2310647" y="2206619"/>
              <a:ext cx="20403" cy="23416"/>
            </a:xfrm>
            <a:custGeom>
              <a:avLst/>
              <a:gdLst/>
              <a:ahLst/>
              <a:cxnLst/>
              <a:rect l="l" t="t" r="r" b="b"/>
              <a:pathLst>
                <a:path w="678" h="778" extrusionOk="0">
                  <a:moveTo>
                    <a:pt x="1" y="75"/>
                  </a:moveTo>
                  <a:lnTo>
                    <a:pt x="1" y="75"/>
                  </a:lnTo>
                  <a:cubicBezTo>
                    <a:pt x="76" y="301"/>
                    <a:pt x="126" y="577"/>
                    <a:pt x="252" y="777"/>
                  </a:cubicBezTo>
                  <a:cubicBezTo>
                    <a:pt x="302" y="577"/>
                    <a:pt x="502" y="476"/>
                    <a:pt x="678" y="476"/>
                  </a:cubicBezTo>
                  <a:cubicBezTo>
                    <a:pt x="678" y="0"/>
                    <a:pt x="352" y="125"/>
                    <a:pt x="1" y="75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" name="Google Shape;2467;p29">
              <a:extLst>
                <a:ext uri="{FF2B5EF4-FFF2-40B4-BE49-F238E27FC236}">
                  <a16:creationId xmlns:a16="http://schemas.microsoft.com/office/drawing/2014/main" id="{5225378A-E990-1ED3-0DCD-EF48684EFE77}"/>
                </a:ext>
              </a:extLst>
            </p:cNvPr>
            <p:cNvSpPr/>
            <p:nvPr/>
          </p:nvSpPr>
          <p:spPr>
            <a:xfrm>
              <a:off x="2810694" y="1715548"/>
              <a:ext cx="735370" cy="1216812"/>
            </a:xfrm>
            <a:custGeom>
              <a:avLst/>
              <a:gdLst/>
              <a:ahLst/>
              <a:cxnLst/>
              <a:rect l="l" t="t" r="r" b="b"/>
              <a:pathLst>
                <a:path w="24437" h="40429" extrusionOk="0">
                  <a:moveTo>
                    <a:pt x="10778" y="27519"/>
                  </a:moveTo>
                  <a:lnTo>
                    <a:pt x="10778" y="27519"/>
                  </a:lnTo>
                  <a:cubicBezTo>
                    <a:pt x="10780" y="27522"/>
                    <a:pt x="10782" y="27524"/>
                    <a:pt x="10784" y="27527"/>
                  </a:cubicBezTo>
                  <a:lnTo>
                    <a:pt x="10784" y="27527"/>
                  </a:lnTo>
                  <a:cubicBezTo>
                    <a:pt x="10783" y="27525"/>
                    <a:pt x="10782" y="27523"/>
                    <a:pt x="10778" y="27519"/>
                  </a:cubicBezTo>
                  <a:close/>
                  <a:moveTo>
                    <a:pt x="18948" y="0"/>
                  </a:moveTo>
                  <a:lnTo>
                    <a:pt x="18948" y="0"/>
                  </a:lnTo>
                  <a:cubicBezTo>
                    <a:pt x="18973" y="75"/>
                    <a:pt x="18998" y="126"/>
                    <a:pt x="18998" y="201"/>
                  </a:cubicBezTo>
                  <a:cubicBezTo>
                    <a:pt x="18954" y="190"/>
                    <a:pt x="18910" y="185"/>
                    <a:pt x="18867" y="185"/>
                  </a:cubicBezTo>
                  <a:cubicBezTo>
                    <a:pt x="18620" y="185"/>
                    <a:pt x="18403" y="356"/>
                    <a:pt x="18296" y="527"/>
                  </a:cubicBezTo>
                  <a:cubicBezTo>
                    <a:pt x="17946" y="1078"/>
                    <a:pt x="18397" y="1529"/>
                    <a:pt x="17444" y="1654"/>
                  </a:cubicBezTo>
                  <a:cubicBezTo>
                    <a:pt x="17341" y="1675"/>
                    <a:pt x="17189" y="1687"/>
                    <a:pt x="17028" y="1687"/>
                  </a:cubicBezTo>
                  <a:cubicBezTo>
                    <a:pt x="16801" y="1687"/>
                    <a:pt x="16553" y="1663"/>
                    <a:pt x="16392" y="1604"/>
                  </a:cubicBezTo>
                  <a:cubicBezTo>
                    <a:pt x="16166" y="1504"/>
                    <a:pt x="16191" y="1303"/>
                    <a:pt x="15966" y="1228"/>
                  </a:cubicBezTo>
                  <a:cubicBezTo>
                    <a:pt x="15796" y="1152"/>
                    <a:pt x="15701" y="1122"/>
                    <a:pt x="15635" y="1122"/>
                  </a:cubicBezTo>
                  <a:cubicBezTo>
                    <a:pt x="15506" y="1122"/>
                    <a:pt x="15487" y="1238"/>
                    <a:pt x="15239" y="1354"/>
                  </a:cubicBezTo>
                  <a:cubicBezTo>
                    <a:pt x="15088" y="1429"/>
                    <a:pt x="14863" y="1329"/>
                    <a:pt x="14738" y="1479"/>
                  </a:cubicBezTo>
                  <a:cubicBezTo>
                    <a:pt x="14587" y="1604"/>
                    <a:pt x="14712" y="1905"/>
                    <a:pt x="14512" y="2080"/>
                  </a:cubicBezTo>
                  <a:cubicBezTo>
                    <a:pt x="14437" y="2156"/>
                    <a:pt x="14349" y="2162"/>
                    <a:pt x="14264" y="2162"/>
                  </a:cubicBezTo>
                  <a:cubicBezTo>
                    <a:pt x="14248" y="2162"/>
                    <a:pt x="14231" y="2162"/>
                    <a:pt x="14214" y="2162"/>
                  </a:cubicBezTo>
                  <a:cubicBezTo>
                    <a:pt x="14148" y="2162"/>
                    <a:pt x="14086" y="2166"/>
                    <a:pt x="14036" y="2206"/>
                  </a:cubicBezTo>
                  <a:cubicBezTo>
                    <a:pt x="13910" y="2306"/>
                    <a:pt x="14086" y="2557"/>
                    <a:pt x="13860" y="2632"/>
                  </a:cubicBezTo>
                  <a:cubicBezTo>
                    <a:pt x="13808" y="2653"/>
                    <a:pt x="13768" y="2662"/>
                    <a:pt x="13735" y="2662"/>
                  </a:cubicBezTo>
                  <a:cubicBezTo>
                    <a:pt x="13580" y="2662"/>
                    <a:pt x="13617" y="2456"/>
                    <a:pt x="13535" y="2456"/>
                  </a:cubicBezTo>
                  <a:cubicBezTo>
                    <a:pt x="13409" y="2431"/>
                    <a:pt x="12908" y="2281"/>
                    <a:pt x="12733" y="2281"/>
                  </a:cubicBezTo>
                  <a:cubicBezTo>
                    <a:pt x="12582" y="2256"/>
                    <a:pt x="12106" y="2256"/>
                    <a:pt x="11830" y="2231"/>
                  </a:cubicBezTo>
                  <a:cubicBezTo>
                    <a:pt x="11860" y="1952"/>
                    <a:pt x="11433" y="1888"/>
                    <a:pt x="11004" y="1888"/>
                  </a:cubicBezTo>
                  <a:cubicBezTo>
                    <a:pt x="10701" y="1888"/>
                    <a:pt x="10397" y="1920"/>
                    <a:pt x="10251" y="1930"/>
                  </a:cubicBezTo>
                  <a:cubicBezTo>
                    <a:pt x="10015" y="1947"/>
                    <a:pt x="9767" y="2032"/>
                    <a:pt x="9523" y="2032"/>
                  </a:cubicBezTo>
                  <a:cubicBezTo>
                    <a:pt x="9405" y="2032"/>
                    <a:pt x="9288" y="2012"/>
                    <a:pt x="9174" y="1955"/>
                  </a:cubicBezTo>
                  <a:cubicBezTo>
                    <a:pt x="9005" y="1871"/>
                    <a:pt x="9155" y="1539"/>
                    <a:pt x="8895" y="1539"/>
                  </a:cubicBezTo>
                  <a:cubicBezTo>
                    <a:pt x="8846" y="1539"/>
                    <a:pt x="8782" y="1551"/>
                    <a:pt x="8697" y="1579"/>
                  </a:cubicBezTo>
                  <a:cubicBezTo>
                    <a:pt x="8121" y="1755"/>
                    <a:pt x="8998" y="1980"/>
                    <a:pt x="9073" y="2106"/>
                  </a:cubicBezTo>
                  <a:cubicBezTo>
                    <a:pt x="9349" y="2657"/>
                    <a:pt x="8773" y="2732"/>
                    <a:pt x="8572" y="3133"/>
                  </a:cubicBezTo>
                  <a:cubicBezTo>
                    <a:pt x="8422" y="3409"/>
                    <a:pt x="8372" y="3735"/>
                    <a:pt x="8798" y="3860"/>
                  </a:cubicBezTo>
                  <a:cubicBezTo>
                    <a:pt x="8845" y="3860"/>
                    <a:pt x="9208" y="3657"/>
                    <a:pt x="9395" y="3657"/>
                  </a:cubicBezTo>
                  <a:cubicBezTo>
                    <a:pt x="9405" y="3657"/>
                    <a:pt x="9415" y="3658"/>
                    <a:pt x="9424" y="3659"/>
                  </a:cubicBezTo>
                  <a:cubicBezTo>
                    <a:pt x="9650" y="3684"/>
                    <a:pt x="9800" y="3860"/>
                    <a:pt x="9976" y="3985"/>
                  </a:cubicBezTo>
                  <a:cubicBezTo>
                    <a:pt x="10044" y="3893"/>
                    <a:pt x="10123" y="3855"/>
                    <a:pt x="10206" y="3855"/>
                  </a:cubicBezTo>
                  <a:cubicBezTo>
                    <a:pt x="10485" y="3855"/>
                    <a:pt x="10821" y="4285"/>
                    <a:pt x="11053" y="4537"/>
                  </a:cubicBezTo>
                  <a:cubicBezTo>
                    <a:pt x="11630" y="5138"/>
                    <a:pt x="12332" y="6466"/>
                    <a:pt x="11128" y="6867"/>
                  </a:cubicBezTo>
                  <a:cubicBezTo>
                    <a:pt x="10627" y="7018"/>
                    <a:pt x="10527" y="6792"/>
                    <a:pt x="10226" y="7294"/>
                  </a:cubicBezTo>
                  <a:cubicBezTo>
                    <a:pt x="10101" y="7519"/>
                    <a:pt x="10126" y="7795"/>
                    <a:pt x="10001" y="8020"/>
                  </a:cubicBezTo>
                  <a:cubicBezTo>
                    <a:pt x="9925" y="8171"/>
                    <a:pt x="9700" y="8246"/>
                    <a:pt x="9625" y="8396"/>
                  </a:cubicBezTo>
                  <a:cubicBezTo>
                    <a:pt x="9524" y="8597"/>
                    <a:pt x="9575" y="8923"/>
                    <a:pt x="9474" y="9098"/>
                  </a:cubicBezTo>
                  <a:cubicBezTo>
                    <a:pt x="9324" y="9324"/>
                    <a:pt x="9098" y="9324"/>
                    <a:pt x="8923" y="9474"/>
                  </a:cubicBezTo>
                  <a:cubicBezTo>
                    <a:pt x="8722" y="9649"/>
                    <a:pt x="8647" y="9825"/>
                    <a:pt x="8422" y="10000"/>
                  </a:cubicBezTo>
                  <a:cubicBezTo>
                    <a:pt x="7946" y="10401"/>
                    <a:pt x="7720" y="10401"/>
                    <a:pt x="7244" y="10476"/>
                  </a:cubicBezTo>
                  <a:cubicBezTo>
                    <a:pt x="6943" y="10502"/>
                    <a:pt x="6667" y="10552"/>
                    <a:pt x="6316" y="10602"/>
                  </a:cubicBezTo>
                  <a:cubicBezTo>
                    <a:pt x="5464" y="10777"/>
                    <a:pt x="5915" y="10627"/>
                    <a:pt x="5740" y="11404"/>
                  </a:cubicBezTo>
                  <a:cubicBezTo>
                    <a:pt x="5590" y="11930"/>
                    <a:pt x="5740" y="11604"/>
                    <a:pt x="5615" y="11830"/>
                  </a:cubicBezTo>
                  <a:cubicBezTo>
                    <a:pt x="5547" y="11938"/>
                    <a:pt x="5489" y="11969"/>
                    <a:pt x="5436" y="11969"/>
                  </a:cubicBezTo>
                  <a:cubicBezTo>
                    <a:pt x="5360" y="11969"/>
                    <a:pt x="5294" y="11904"/>
                    <a:pt x="5227" y="11904"/>
                  </a:cubicBezTo>
                  <a:cubicBezTo>
                    <a:pt x="5168" y="11904"/>
                    <a:pt x="5108" y="11956"/>
                    <a:pt x="5038" y="12156"/>
                  </a:cubicBezTo>
                  <a:cubicBezTo>
                    <a:pt x="4988" y="12306"/>
                    <a:pt x="5113" y="12356"/>
                    <a:pt x="5088" y="12406"/>
                  </a:cubicBezTo>
                  <a:cubicBezTo>
                    <a:pt x="5073" y="12880"/>
                    <a:pt x="5142" y="13009"/>
                    <a:pt x="4998" y="13009"/>
                  </a:cubicBezTo>
                  <a:cubicBezTo>
                    <a:pt x="4907" y="13009"/>
                    <a:pt x="4729" y="12956"/>
                    <a:pt x="4387" y="12908"/>
                  </a:cubicBezTo>
                  <a:cubicBezTo>
                    <a:pt x="4362" y="13910"/>
                    <a:pt x="4236" y="13309"/>
                    <a:pt x="3910" y="13885"/>
                  </a:cubicBezTo>
                  <a:cubicBezTo>
                    <a:pt x="3610" y="14386"/>
                    <a:pt x="4712" y="15489"/>
                    <a:pt x="3384" y="15539"/>
                  </a:cubicBezTo>
                  <a:cubicBezTo>
                    <a:pt x="3610" y="16642"/>
                    <a:pt x="3585" y="17594"/>
                    <a:pt x="2382" y="17820"/>
                  </a:cubicBezTo>
                  <a:cubicBezTo>
                    <a:pt x="3309" y="17945"/>
                    <a:pt x="2808" y="18722"/>
                    <a:pt x="2281" y="18998"/>
                  </a:cubicBezTo>
                  <a:cubicBezTo>
                    <a:pt x="2081" y="19123"/>
                    <a:pt x="1830" y="19198"/>
                    <a:pt x="1630" y="19299"/>
                  </a:cubicBezTo>
                  <a:cubicBezTo>
                    <a:pt x="1627" y="19300"/>
                    <a:pt x="1625" y="19300"/>
                    <a:pt x="1623" y="19300"/>
                  </a:cubicBezTo>
                  <a:cubicBezTo>
                    <a:pt x="1586" y="19300"/>
                    <a:pt x="1648" y="19073"/>
                    <a:pt x="1504" y="19073"/>
                  </a:cubicBezTo>
                  <a:cubicBezTo>
                    <a:pt x="1580" y="19349"/>
                    <a:pt x="1504" y="19800"/>
                    <a:pt x="1605" y="20025"/>
                  </a:cubicBezTo>
                  <a:cubicBezTo>
                    <a:pt x="1730" y="20326"/>
                    <a:pt x="1880" y="20201"/>
                    <a:pt x="2056" y="20401"/>
                  </a:cubicBezTo>
                  <a:cubicBezTo>
                    <a:pt x="2758" y="21153"/>
                    <a:pt x="2106" y="21680"/>
                    <a:pt x="2006" y="22557"/>
                  </a:cubicBezTo>
                  <a:cubicBezTo>
                    <a:pt x="2197" y="22504"/>
                    <a:pt x="2335" y="22477"/>
                    <a:pt x="2434" y="22477"/>
                  </a:cubicBezTo>
                  <a:cubicBezTo>
                    <a:pt x="2800" y="22477"/>
                    <a:pt x="2616" y="22838"/>
                    <a:pt x="2557" y="23509"/>
                  </a:cubicBezTo>
                  <a:cubicBezTo>
                    <a:pt x="2532" y="24086"/>
                    <a:pt x="2507" y="24236"/>
                    <a:pt x="2031" y="24562"/>
                  </a:cubicBezTo>
                  <a:cubicBezTo>
                    <a:pt x="1655" y="24837"/>
                    <a:pt x="1279" y="24712"/>
                    <a:pt x="1354" y="25339"/>
                  </a:cubicBezTo>
                  <a:cubicBezTo>
                    <a:pt x="1432" y="25308"/>
                    <a:pt x="1506" y="25295"/>
                    <a:pt x="1577" y="25295"/>
                  </a:cubicBezTo>
                  <a:cubicBezTo>
                    <a:pt x="2313" y="25295"/>
                    <a:pt x="2585" y="26818"/>
                    <a:pt x="1626" y="26818"/>
                  </a:cubicBezTo>
                  <a:cubicBezTo>
                    <a:pt x="1619" y="26818"/>
                    <a:pt x="1612" y="26818"/>
                    <a:pt x="1605" y="26817"/>
                  </a:cubicBezTo>
                  <a:lnTo>
                    <a:pt x="1605" y="26817"/>
                  </a:lnTo>
                  <a:cubicBezTo>
                    <a:pt x="1630" y="26943"/>
                    <a:pt x="1780" y="27043"/>
                    <a:pt x="1730" y="27193"/>
                  </a:cubicBezTo>
                  <a:cubicBezTo>
                    <a:pt x="1705" y="27294"/>
                    <a:pt x="1529" y="27494"/>
                    <a:pt x="1504" y="27594"/>
                  </a:cubicBezTo>
                  <a:cubicBezTo>
                    <a:pt x="1748" y="27421"/>
                    <a:pt x="1940" y="27350"/>
                    <a:pt x="2096" y="27350"/>
                  </a:cubicBezTo>
                  <a:cubicBezTo>
                    <a:pt x="2659" y="27350"/>
                    <a:pt x="2739" y="28290"/>
                    <a:pt x="3033" y="28722"/>
                  </a:cubicBezTo>
                  <a:cubicBezTo>
                    <a:pt x="2990" y="28655"/>
                    <a:pt x="2988" y="28628"/>
                    <a:pt x="3012" y="28628"/>
                  </a:cubicBezTo>
                  <a:cubicBezTo>
                    <a:pt x="3101" y="28628"/>
                    <a:pt x="3551" y="29012"/>
                    <a:pt x="3459" y="29012"/>
                  </a:cubicBezTo>
                  <a:cubicBezTo>
                    <a:pt x="3449" y="29012"/>
                    <a:pt x="3433" y="29008"/>
                    <a:pt x="3409" y="28998"/>
                  </a:cubicBezTo>
                  <a:lnTo>
                    <a:pt x="3409" y="28998"/>
                  </a:lnTo>
                  <a:cubicBezTo>
                    <a:pt x="3685" y="29123"/>
                    <a:pt x="4061" y="28948"/>
                    <a:pt x="4261" y="29274"/>
                  </a:cubicBezTo>
                  <a:cubicBezTo>
                    <a:pt x="4537" y="29675"/>
                    <a:pt x="4186" y="29650"/>
                    <a:pt x="4136" y="30000"/>
                  </a:cubicBezTo>
                  <a:cubicBezTo>
                    <a:pt x="4261" y="30051"/>
                    <a:pt x="4362" y="30101"/>
                    <a:pt x="4487" y="30101"/>
                  </a:cubicBezTo>
                  <a:cubicBezTo>
                    <a:pt x="4211" y="30276"/>
                    <a:pt x="4161" y="30577"/>
                    <a:pt x="3935" y="30752"/>
                  </a:cubicBezTo>
                  <a:cubicBezTo>
                    <a:pt x="3685" y="30953"/>
                    <a:pt x="3585" y="31003"/>
                    <a:pt x="3259" y="31003"/>
                  </a:cubicBezTo>
                  <a:cubicBezTo>
                    <a:pt x="3224" y="31006"/>
                    <a:pt x="3191" y="31007"/>
                    <a:pt x="3160" y="31007"/>
                  </a:cubicBezTo>
                  <a:cubicBezTo>
                    <a:pt x="2647" y="31007"/>
                    <a:pt x="2557" y="30638"/>
                    <a:pt x="2156" y="30401"/>
                  </a:cubicBezTo>
                  <a:cubicBezTo>
                    <a:pt x="1855" y="30702"/>
                    <a:pt x="1329" y="30978"/>
                    <a:pt x="1078" y="31254"/>
                  </a:cubicBezTo>
                  <a:cubicBezTo>
                    <a:pt x="928" y="31454"/>
                    <a:pt x="828" y="31805"/>
                    <a:pt x="752" y="32056"/>
                  </a:cubicBezTo>
                  <a:cubicBezTo>
                    <a:pt x="577" y="32607"/>
                    <a:pt x="677" y="32632"/>
                    <a:pt x="903" y="33133"/>
                  </a:cubicBezTo>
                  <a:cubicBezTo>
                    <a:pt x="1329" y="34010"/>
                    <a:pt x="1" y="33885"/>
                    <a:pt x="552" y="34411"/>
                  </a:cubicBezTo>
                  <a:cubicBezTo>
                    <a:pt x="577" y="34437"/>
                    <a:pt x="627" y="34487"/>
                    <a:pt x="652" y="34512"/>
                  </a:cubicBezTo>
                  <a:cubicBezTo>
                    <a:pt x="602" y="34537"/>
                    <a:pt x="527" y="34587"/>
                    <a:pt x="452" y="34637"/>
                  </a:cubicBezTo>
                  <a:cubicBezTo>
                    <a:pt x="853" y="34888"/>
                    <a:pt x="828" y="35138"/>
                    <a:pt x="1354" y="35163"/>
                  </a:cubicBezTo>
                  <a:cubicBezTo>
                    <a:pt x="1590" y="35163"/>
                    <a:pt x="1424" y="34993"/>
                    <a:pt x="1610" y="34993"/>
                  </a:cubicBezTo>
                  <a:cubicBezTo>
                    <a:pt x="1660" y="34993"/>
                    <a:pt x="1737" y="35006"/>
                    <a:pt x="1855" y="35038"/>
                  </a:cubicBezTo>
                  <a:cubicBezTo>
                    <a:pt x="1981" y="35063"/>
                    <a:pt x="2407" y="35514"/>
                    <a:pt x="2457" y="35589"/>
                  </a:cubicBezTo>
                  <a:cubicBezTo>
                    <a:pt x="2833" y="35990"/>
                    <a:pt x="3033" y="36442"/>
                    <a:pt x="3234" y="36943"/>
                  </a:cubicBezTo>
                  <a:cubicBezTo>
                    <a:pt x="3284" y="37043"/>
                    <a:pt x="3359" y="37193"/>
                    <a:pt x="3384" y="37294"/>
                  </a:cubicBezTo>
                  <a:cubicBezTo>
                    <a:pt x="3434" y="37619"/>
                    <a:pt x="3284" y="37795"/>
                    <a:pt x="3309" y="38071"/>
                  </a:cubicBezTo>
                  <a:cubicBezTo>
                    <a:pt x="3331" y="38077"/>
                    <a:pt x="3352" y="38080"/>
                    <a:pt x="3373" y="38080"/>
                  </a:cubicBezTo>
                  <a:cubicBezTo>
                    <a:pt x="3574" y="38080"/>
                    <a:pt x="3751" y="37811"/>
                    <a:pt x="4004" y="37811"/>
                  </a:cubicBezTo>
                  <a:cubicBezTo>
                    <a:pt x="4030" y="37811"/>
                    <a:pt x="4058" y="37813"/>
                    <a:pt x="4086" y="37820"/>
                  </a:cubicBezTo>
                  <a:cubicBezTo>
                    <a:pt x="4261" y="37870"/>
                    <a:pt x="4186" y="37995"/>
                    <a:pt x="4236" y="38246"/>
                  </a:cubicBezTo>
                  <a:cubicBezTo>
                    <a:pt x="4445" y="38204"/>
                    <a:pt x="4548" y="38176"/>
                    <a:pt x="4597" y="38176"/>
                  </a:cubicBezTo>
                  <a:cubicBezTo>
                    <a:pt x="4696" y="38176"/>
                    <a:pt x="4579" y="38288"/>
                    <a:pt x="4662" y="38622"/>
                  </a:cubicBezTo>
                  <a:cubicBezTo>
                    <a:pt x="4712" y="38848"/>
                    <a:pt x="4863" y="39048"/>
                    <a:pt x="4938" y="39299"/>
                  </a:cubicBezTo>
                  <a:cubicBezTo>
                    <a:pt x="5013" y="39574"/>
                    <a:pt x="4888" y="39875"/>
                    <a:pt x="4963" y="40126"/>
                  </a:cubicBezTo>
                  <a:cubicBezTo>
                    <a:pt x="5031" y="40346"/>
                    <a:pt x="5109" y="40428"/>
                    <a:pt x="5198" y="40428"/>
                  </a:cubicBezTo>
                  <a:cubicBezTo>
                    <a:pt x="5404" y="40428"/>
                    <a:pt x="5674" y="39992"/>
                    <a:pt x="6041" y="39800"/>
                  </a:cubicBezTo>
                  <a:cubicBezTo>
                    <a:pt x="6291" y="39675"/>
                    <a:pt x="6367" y="39775"/>
                    <a:pt x="6617" y="39625"/>
                  </a:cubicBezTo>
                  <a:cubicBezTo>
                    <a:pt x="6868" y="39474"/>
                    <a:pt x="7194" y="39098"/>
                    <a:pt x="7319" y="38822"/>
                  </a:cubicBezTo>
                  <a:cubicBezTo>
                    <a:pt x="7519" y="38447"/>
                    <a:pt x="7369" y="37845"/>
                    <a:pt x="7570" y="37544"/>
                  </a:cubicBezTo>
                  <a:cubicBezTo>
                    <a:pt x="7770" y="37193"/>
                    <a:pt x="8472" y="37043"/>
                    <a:pt x="8773" y="36893"/>
                  </a:cubicBezTo>
                  <a:cubicBezTo>
                    <a:pt x="9324" y="36642"/>
                    <a:pt x="9399" y="35990"/>
                    <a:pt x="9825" y="35564"/>
                  </a:cubicBezTo>
                  <a:cubicBezTo>
                    <a:pt x="9897" y="35492"/>
                    <a:pt x="9987" y="35482"/>
                    <a:pt x="10068" y="35482"/>
                  </a:cubicBezTo>
                  <a:cubicBezTo>
                    <a:pt x="10103" y="35482"/>
                    <a:pt x="10137" y="35484"/>
                    <a:pt x="10167" y="35484"/>
                  </a:cubicBezTo>
                  <a:cubicBezTo>
                    <a:pt x="10286" y="35484"/>
                    <a:pt x="10349" y="35452"/>
                    <a:pt x="10226" y="35138"/>
                  </a:cubicBezTo>
                  <a:cubicBezTo>
                    <a:pt x="10151" y="34963"/>
                    <a:pt x="9825" y="34838"/>
                    <a:pt x="9650" y="34762"/>
                  </a:cubicBezTo>
                  <a:cubicBezTo>
                    <a:pt x="10602" y="34411"/>
                    <a:pt x="11555" y="34411"/>
                    <a:pt x="11429" y="33108"/>
                  </a:cubicBezTo>
                  <a:lnTo>
                    <a:pt x="11429" y="33108"/>
                  </a:lnTo>
                  <a:cubicBezTo>
                    <a:pt x="11494" y="33129"/>
                    <a:pt x="11550" y="33138"/>
                    <a:pt x="11600" y="33138"/>
                  </a:cubicBezTo>
                  <a:cubicBezTo>
                    <a:pt x="12283" y="33138"/>
                    <a:pt x="11626" y="31318"/>
                    <a:pt x="11580" y="30827"/>
                  </a:cubicBezTo>
                  <a:cubicBezTo>
                    <a:pt x="11557" y="30402"/>
                    <a:pt x="11535" y="29456"/>
                    <a:pt x="10940" y="29456"/>
                  </a:cubicBezTo>
                  <a:cubicBezTo>
                    <a:pt x="10870" y="29456"/>
                    <a:pt x="10791" y="29470"/>
                    <a:pt x="10702" y="29499"/>
                  </a:cubicBezTo>
                  <a:cubicBezTo>
                    <a:pt x="10628" y="28726"/>
                    <a:pt x="11248" y="28101"/>
                    <a:pt x="10784" y="27527"/>
                  </a:cubicBezTo>
                  <a:lnTo>
                    <a:pt x="10784" y="27527"/>
                  </a:lnTo>
                  <a:cubicBezTo>
                    <a:pt x="10784" y="27527"/>
                    <a:pt x="10784" y="27527"/>
                    <a:pt x="10783" y="27527"/>
                  </a:cubicBezTo>
                  <a:cubicBezTo>
                    <a:pt x="10763" y="27527"/>
                    <a:pt x="10319" y="27202"/>
                    <a:pt x="10329" y="27186"/>
                  </a:cubicBezTo>
                  <a:lnTo>
                    <a:pt x="10329" y="27186"/>
                  </a:lnTo>
                  <a:cubicBezTo>
                    <a:pt x="10337" y="27188"/>
                    <a:pt x="10345" y="27190"/>
                    <a:pt x="10352" y="27193"/>
                  </a:cubicBezTo>
                  <a:cubicBezTo>
                    <a:pt x="10340" y="27188"/>
                    <a:pt x="10334" y="27185"/>
                    <a:pt x="10331" y="27185"/>
                  </a:cubicBezTo>
                  <a:cubicBezTo>
                    <a:pt x="10330" y="27185"/>
                    <a:pt x="10329" y="27185"/>
                    <a:pt x="10329" y="27186"/>
                  </a:cubicBezTo>
                  <a:lnTo>
                    <a:pt x="10329" y="27186"/>
                  </a:lnTo>
                  <a:cubicBezTo>
                    <a:pt x="10319" y="27184"/>
                    <a:pt x="10307" y="27183"/>
                    <a:pt x="10294" y="27183"/>
                  </a:cubicBezTo>
                  <a:cubicBezTo>
                    <a:pt x="10205" y="27183"/>
                    <a:pt x="10069" y="27229"/>
                    <a:pt x="9973" y="27229"/>
                  </a:cubicBezTo>
                  <a:cubicBezTo>
                    <a:pt x="9930" y="27229"/>
                    <a:pt x="9895" y="27220"/>
                    <a:pt x="9875" y="27193"/>
                  </a:cubicBezTo>
                  <a:cubicBezTo>
                    <a:pt x="9600" y="26868"/>
                    <a:pt x="9725" y="26066"/>
                    <a:pt x="9925" y="25740"/>
                  </a:cubicBezTo>
                  <a:cubicBezTo>
                    <a:pt x="10033" y="25549"/>
                    <a:pt x="10171" y="25484"/>
                    <a:pt x="10330" y="25484"/>
                  </a:cubicBezTo>
                  <a:cubicBezTo>
                    <a:pt x="10652" y="25484"/>
                    <a:pt x="11060" y="25748"/>
                    <a:pt x="11479" y="25765"/>
                  </a:cubicBezTo>
                  <a:cubicBezTo>
                    <a:pt x="11855" y="25790"/>
                    <a:pt x="12632" y="25765"/>
                    <a:pt x="12808" y="26141"/>
                  </a:cubicBezTo>
                  <a:cubicBezTo>
                    <a:pt x="12883" y="26266"/>
                    <a:pt x="12657" y="27043"/>
                    <a:pt x="12933" y="27043"/>
                  </a:cubicBezTo>
                  <a:cubicBezTo>
                    <a:pt x="12950" y="26709"/>
                    <a:pt x="13367" y="26564"/>
                    <a:pt x="13741" y="26564"/>
                  </a:cubicBezTo>
                  <a:cubicBezTo>
                    <a:pt x="13927" y="26564"/>
                    <a:pt x="14103" y="26600"/>
                    <a:pt x="14211" y="26667"/>
                  </a:cubicBezTo>
                  <a:cubicBezTo>
                    <a:pt x="14537" y="26868"/>
                    <a:pt x="14437" y="26893"/>
                    <a:pt x="14462" y="27394"/>
                  </a:cubicBezTo>
                  <a:cubicBezTo>
                    <a:pt x="14788" y="27369"/>
                    <a:pt x="14888" y="26968"/>
                    <a:pt x="14888" y="26692"/>
                  </a:cubicBezTo>
                  <a:cubicBezTo>
                    <a:pt x="14858" y="26348"/>
                    <a:pt x="14739" y="26299"/>
                    <a:pt x="14536" y="26299"/>
                  </a:cubicBezTo>
                  <a:cubicBezTo>
                    <a:pt x="14454" y="26299"/>
                    <a:pt x="14358" y="26307"/>
                    <a:pt x="14248" y="26307"/>
                  </a:cubicBezTo>
                  <a:cubicBezTo>
                    <a:pt x="14175" y="26307"/>
                    <a:pt x="14096" y="26303"/>
                    <a:pt x="14011" y="26291"/>
                  </a:cubicBezTo>
                  <a:cubicBezTo>
                    <a:pt x="12532" y="26091"/>
                    <a:pt x="13159" y="25163"/>
                    <a:pt x="13259" y="24035"/>
                  </a:cubicBezTo>
                  <a:cubicBezTo>
                    <a:pt x="13334" y="23233"/>
                    <a:pt x="12808" y="23158"/>
                    <a:pt x="12733" y="22456"/>
                  </a:cubicBezTo>
                  <a:cubicBezTo>
                    <a:pt x="12707" y="22005"/>
                    <a:pt x="12407" y="20126"/>
                    <a:pt x="12908" y="20050"/>
                  </a:cubicBezTo>
                  <a:cubicBezTo>
                    <a:pt x="12936" y="20046"/>
                    <a:pt x="12962" y="20044"/>
                    <a:pt x="12986" y="20044"/>
                  </a:cubicBezTo>
                  <a:cubicBezTo>
                    <a:pt x="13369" y="20044"/>
                    <a:pt x="13419" y="20504"/>
                    <a:pt x="13567" y="20504"/>
                  </a:cubicBezTo>
                  <a:cubicBezTo>
                    <a:pt x="13643" y="20504"/>
                    <a:pt x="13746" y="20379"/>
                    <a:pt x="13936" y="20000"/>
                  </a:cubicBezTo>
                  <a:cubicBezTo>
                    <a:pt x="14086" y="19675"/>
                    <a:pt x="14161" y="18697"/>
                    <a:pt x="14337" y="18472"/>
                  </a:cubicBezTo>
                  <a:cubicBezTo>
                    <a:pt x="14417" y="18380"/>
                    <a:pt x="14408" y="18361"/>
                    <a:pt x="14427" y="18361"/>
                  </a:cubicBezTo>
                  <a:cubicBezTo>
                    <a:pt x="14440" y="18361"/>
                    <a:pt x="14466" y="18369"/>
                    <a:pt x="14537" y="18369"/>
                  </a:cubicBezTo>
                  <a:cubicBezTo>
                    <a:pt x="14594" y="18369"/>
                    <a:pt x="14680" y="18364"/>
                    <a:pt x="14813" y="18346"/>
                  </a:cubicBezTo>
                  <a:cubicBezTo>
                    <a:pt x="14918" y="18336"/>
                    <a:pt x="15027" y="18332"/>
                    <a:pt x="15139" y="18332"/>
                  </a:cubicBezTo>
                  <a:cubicBezTo>
                    <a:pt x="15586" y="18332"/>
                    <a:pt x="16071" y="18396"/>
                    <a:pt x="16492" y="18396"/>
                  </a:cubicBezTo>
                  <a:cubicBezTo>
                    <a:pt x="16739" y="18396"/>
                    <a:pt x="17389" y="18658"/>
                    <a:pt x="17647" y="18658"/>
                  </a:cubicBezTo>
                  <a:cubicBezTo>
                    <a:pt x="17677" y="18658"/>
                    <a:pt x="17702" y="18655"/>
                    <a:pt x="17720" y="18647"/>
                  </a:cubicBezTo>
                  <a:cubicBezTo>
                    <a:pt x="18071" y="18497"/>
                    <a:pt x="17895" y="17770"/>
                    <a:pt x="18021" y="17519"/>
                  </a:cubicBezTo>
                  <a:cubicBezTo>
                    <a:pt x="18191" y="17229"/>
                    <a:pt x="18443" y="17183"/>
                    <a:pt x="18728" y="17183"/>
                  </a:cubicBezTo>
                  <a:cubicBezTo>
                    <a:pt x="18862" y="17183"/>
                    <a:pt x="19004" y="17193"/>
                    <a:pt x="19149" y="17193"/>
                  </a:cubicBezTo>
                  <a:cubicBezTo>
                    <a:pt x="19048" y="16642"/>
                    <a:pt x="18697" y="16617"/>
                    <a:pt x="18898" y="15940"/>
                  </a:cubicBezTo>
                  <a:cubicBezTo>
                    <a:pt x="19023" y="15539"/>
                    <a:pt x="19249" y="15489"/>
                    <a:pt x="19424" y="15213"/>
                  </a:cubicBezTo>
                  <a:cubicBezTo>
                    <a:pt x="19499" y="15088"/>
                    <a:pt x="19474" y="14888"/>
                    <a:pt x="19525" y="14737"/>
                  </a:cubicBezTo>
                  <a:cubicBezTo>
                    <a:pt x="19675" y="14286"/>
                    <a:pt x="19875" y="14060"/>
                    <a:pt x="20301" y="13810"/>
                  </a:cubicBezTo>
                  <a:cubicBezTo>
                    <a:pt x="20151" y="13559"/>
                    <a:pt x="19825" y="13334"/>
                    <a:pt x="19875" y="12983"/>
                  </a:cubicBezTo>
                  <a:cubicBezTo>
                    <a:pt x="19900" y="12682"/>
                    <a:pt x="20126" y="12707"/>
                    <a:pt x="20251" y="12507"/>
                  </a:cubicBezTo>
                  <a:cubicBezTo>
                    <a:pt x="20402" y="12281"/>
                    <a:pt x="20301" y="12181"/>
                    <a:pt x="20527" y="11905"/>
                  </a:cubicBezTo>
                  <a:cubicBezTo>
                    <a:pt x="20728" y="11629"/>
                    <a:pt x="21129" y="11479"/>
                    <a:pt x="21404" y="11278"/>
                  </a:cubicBezTo>
                  <a:cubicBezTo>
                    <a:pt x="21780" y="11003"/>
                    <a:pt x="22657" y="10777"/>
                    <a:pt x="22808" y="10351"/>
                  </a:cubicBezTo>
                  <a:cubicBezTo>
                    <a:pt x="22933" y="10025"/>
                    <a:pt x="22758" y="9700"/>
                    <a:pt x="22457" y="9599"/>
                  </a:cubicBezTo>
                  <a:lnTo>
                    <a:pt x="22457" y="9599"/>
                  </a:lnTo>
                  <a:cubicBezTo>
                    <a:pt x="22500" y="9606"/>
                    <a:pt x="22540" y="9609"/>
                    <a:pt x="22578" y="9609"/>
                  </a:cubicBezTo>
                  <a:cubicBezTo>
                    <a:pt x="23139" y="9609"/>
                    <a:pt x="23189" y="8949"/>
                    <a:pt x="23635" y="8597"/>
                  </a:cubicBezTo>
                  <a:cubicBezTo>
                    <a:pt x="23986" y="8321"/>
                    <a:pt x="24136" y="8346"/>
                    <a:pt x="24286" y="7995"/>
                  </a:cubicBezTo>
                  <a:cubicBezTo>
                    <a:pt x="24387" y="7770"/>
                    <a:pt x="24362" y="7369"/>
                    <a:pt x="24437" y="7118"/>
                  </a:cubicBezTo>
                  <a:lnTo>
                    <a:pt x="24437" y="7118"/>
                  </a:lnTo>
                  <a:cubicBezTo>
                    <a:pt x="24407" y="7119"/>
                    <a:pt x="24378" y="7120"/>
                    <a:pt x="24349" y="7120"/>
                  </a:cubicBezTo>
                  <a:cubicBezTo>
                    <a:pt x="23738" y="7120"/>
                    <a:pt x="23244" y="6866"/>
                    <a:pt x="22933" y="6316"/>
                  </a:cubicBezTo>
                  <a:cubicBezTo>
                    <a:pt x="22858" y="6141"/>
                    <a:pt x="22858" y="5840"/>
                    <a:pt x="22783" y="5589"/>
                  </a:cubicBezTo>
                  <a:cubicBezTo>
                    <a:pt x="22682" y="5238"/>
                    <a:pt x="22457" y="5238"/>
                    <a:pt x="22407" y="5088"/>
                  </a:cubicBezTo>
                  <a:cubicBezTo>
                    <a:pt x="22231" y="4587"/>
                    <a:pt x="22733" y="3684"/>
                    <a:pt x="22432" y="3283"/>
                  </a:cubicBezTo>
                  <a:cubicBezTo>
                    <a:pt x="22346" y="3181"/>
                    <a:pt x="22249" y="3153"/>
                    <a:pt x="22147" y="3153"/>
                  </a:cubicBezTo>
                  <a:cubicBezTo>
                    <a:pt x="22020" y="3153"/>
                    <a:pt x="21883" y="3197"/>
                    <a:pt x="21744" y="3197"/>
                  </a:cubicBezTo>
                  <a:cubicBezTo>
                    <a:pt x="21639" y="3197"/>
                    <a:pt x="21533" y="3172"/>
                    <a:pt x="21429" y="3083"/>
                  </a:cubicBezTo>
                  <a:cubicBezTo>
                    <a:pt x="21279" y="2933"/>
                    <a:pt x="21229" y="2632"/>
                    <a:pt x="21154" y="2507"/>
                  </a:cubicBezTo>
                  <a:cubicBezTo>
                    <a:pt x="21078" y="2381"/>
                    <a:pt x="20903" y="2106"/>
                    <a:pt x="20803" y="1955"/>
                  </a:cubicBezTo>
                  <a:cubicBezTo>
                    <a:pt x="20527" y="1579"/>
                    <a:pt x="20101" y="1479"/>
                    <a:pt x="19825" y="1128"/>
                  </a:cubicBezTo>
                  <a:cubicBezTo>
                    <a:pt x="19424" y="627"/>
                    <a:pt x="19825" y="75"/>
                    <a:pt x="1894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" name="Google Shape;2468;p29">
              <a:extLst>
                <a:ext uri="{FF2B5EF4-FFF2-40B4-BE49-F238E27FC236}">
                  <a16:creationId xmlns:a16="http://schemas.microsoft.com/office/drawing/2014/main" id="{69F2DD47-B0CE-A2F3-1E5D-38D9FD49EBC6}"/>
                </a:ext>
              </a:extLst>
            </p:cNvPr>
            <p:cNvSpPr/>
            <p:nvPr/>
          </p:nvSpPr>
          <p:spPr>
            <a:xfrm>
              <a:off x="650354" y="1548688"/>
              <a:ext cx="1115800" cy="891157"/>
            </a:xfrm>
            <a:custGeom>
              <a:avLst/>
              <a:gdLst/>
              <a:ahLst/>
              <a:cxnLst/>
              <a:rect l="l" t="t" r="r" b="b"/>
              <a:pathLst>
                <a:path w="37079" h="29609" extrusionOk="0">
                  <a:moveTo>
                    <a:pt x="25549" y="932"/>
                  </a:moveTo>
                  <a:cubicBezTo>
                    <a:pt x="25549" y="932"/>
                    <a:pt x="25549" y="932"/>
                    <a:pt x="25549" y="932"/>
                  </a:cubicBezTo>
                  <a:lnTo>
                    <a:pt x="25549" y="932"/>
                  </a:lnTo>
                  <a:cubicBezTo>
                    <a:pt x="25549" y="932"/>
                    <a:pt x="25549" y="932"/>
                    <a:pt x="25550" y="933"/>
                  </a:cubicBezTo>
                  <a:cubicBezTo>
                    <a:pt x="25549" y="932"/>
                    <a:pt x="25549" y="932"/>
                    <a:pt x="25549" y="932"/>
                  </a:cubicBezTo>
                  <a:close/>
                  <a:moveTo>
                    <a:pt x="26828" y="1659"/>
                  </a:moveTo>
                  <a:cubicBezTo>
                    <a:pt x="26827" y="1659"/>
                    <a:pt x="26827" y="1660"/>
                    <a:pt x="26827" y="1660"/>
                  </a:cubicBezTo>
                  <a:lnTo>
                    <a:pt x="26827" y="1660"/>
                  </a:lnTo>
                  <a:cubicBezTo>
                    <a:pt x="26828" y="1660"/>
                    <a:pt x="26828" y="1660"/>
                    <a:pt x="26828" y="1659"/>
                  </a:cubicBezTo>
                  <a:close/>
                  <a:moveTo>
                    <a:pt x="12292" y="13389"/>
                  </a:moveTo>
                  <a:cubicBezTo>
                    <a:pt x="12292" y="13389"/>
                    <a:pt x="12292" y="13389"/>
                    <a:pt x="12292" y="13389"/>
                  </a:cubicBezTo>
                  <a:lnTo>
                    <a:pt x="12292" y="13389"/>
                  </a:lnTo>
                  <a:cubicBezTo>
                    <a:pt x="12293" y="13389"/>
                    <a:pt x="12292" y="13389"/>
                    <a:pt x="12292" y="13389"/>
                  </a:cubicBezTo>
                  <a:close/>
                  <a:moveTo>
                    <a:pt x="35930" y="14138"/>
                  </a:moveTo>
                  <a:cubicBezTo>
                    <a:pt x="35928" y="14139"/>
                    <a:pt x="35927" y="14140"/>
                    <a:pt x="35926" y="14141"/>
                  </a:cubicBezTo>
                  <a:cubicBezTo>
                    <a:pt x="35928" y="14140"/>
                    <a:pt x="35929" y="14139"/>
                    <a:pt x="35930" y="14138"/>
                  </a:cubicBezTo>
                  <a:close/>
                  <a:moveTo>
                    <a:pt x="16857" y="25519"/>
                  </a:moveTo>
                  <a:cubicBezTo>
                    <a:pt x="16856" y="25519"/>
                    <a:pt x="16854" y="25519"/>
                    <a:pt x="16853" y="25519"/>
                  </a:cubicBezTo>
                  <a:cubicBezTo>
                    <a:pt x="16856" y="25519"/>
                    <a:pt x="16857" y="25519"/>
                    <a:pt x="16857" y="25519"/>
                  </a:cubicBezTo>
                  <a:close/>
                  <a:moveTo>
                    <a:pt x="19072" y="1"/>
                  </a:moveTo>
                  <a:cubicBezTo>
                    <a:pt x="18858" y="1"/>
                    <a:pt x="18595" y="99"/>
                    <a:pt x="18557" y="381"/>
                  </a:cubicBezTo>
                  <a:cubicBezTo>
                    <a:pt x="18908" y="431"/>
                    <a:pt x="18557" y="908"/>
                    <a:pt x="18607" y="1108"/>
                  </a:cubicBezTo>
                  <a:cubicBezTo>
                    <a:pt x="18682" y="1390"/>
                    <a:pt x="18756" y="1435"/>
                    <a:pt x="18923" y="1435"/>
                  </a:cubicBezTo>
                  <a:cubicBezTo>
                    <a:pt x="19002" y="1435"/>
                    <a:pt x="19100" y="1425"/>
                    <a:pt x="19228" y="1425"/>
                  </a:cubicBezTo>
                  <a:cubicBezTo>
                    <a:pt x="19290" y="1425"/>
                    <a:pt x="19358" y="1427"/>
                    <a:pt x="19434" y="1434"/>
                  </a:cubicBezTo>
                  <a:cubicBezTo>
                    <a:pt x="19334" y="2086"/>
                    <a:pt x="18307" y="1885"/>
                    <a:pt x="17931" y="2136"/>
                  </a:cubicBezTo>
                  <a:cubicBezTo>
                    <a:pt x="17805" y="2236"/>
                    <a:pt x="17805" y="2562"/>
                    <a:pt x="17730" y="2612"/>
                  </a:cubicBezTo>
                  <a:cubicBezTo>
                    <a:pt x="17655" y="2657"/>
                    <a:pt x="17472" y="2666"/>
                    <a:pt x="17304" y="2666"/>
                  </a:cubicBezTo>
                  <a:cubicBezTo>
                    <a:pt x="17193" y="2666"/>
                    <a:pt x="17089" y="2662"/>
                    <a:pt x="17028" y="2662"/>
                  </a:cubicBezTo>
                  <a:cubicBezTo>
                    <a:pt x="16477" y="2612"/>
                    <a:pt x="16176" y="2562"/>
                    <a:pt x="16076" y="2035"/>
                  </a:cubicBezTo>
                  <a:cubicBezTo>
                    <a:pt x="15963" y="1426"/>
                    <a:pt x="16216" y="1305"/>
                    <a:pt x="15646" y="1305"/>
                  </a:cubicBezTo>
                  <a:cubicBezTo>
                    <a:pt x="15583" y="1305"/>
                    <a:pt x="15510" y="1306"/>
                    <a:pt x="15424" y="1309"/>
                  </a:cubicBezTo>
                  <a:cubicBezTo>
                    <a:pt x="14923" y="1309"/>
                    <a:pt x="14673" y="1459"/>
                    <a:pt x="14246" y="1609"/>
                  </a:cubicBezTo>
                  <a:cubicBezTo>
                    <a:pt x="13946" y="1735"/>
                    <a:pt x="13595" y="1710"/>
                    <a:pt x="13294" y="1835"/>
                  </a:cubicBezTo>
                  <a:cubicBezTo>
                    <a:pt x="12943" y="2010"/>
                    <a:pt x="12693" y="2487"/>
                    <a:pt x="12342" y="2612"/>
                  </a:cubicBezTo>
                  <a:cubicBezTo>
                    <a:pt x="12188" y="2673"/>
                    <a:pt x="11998" y="2702"/>
                    <a:pt x="11795" y="2702"/>
                  </a:cubicBezTo>
                  <a:cubicBezTo>
                    <a:pt x="11336" y="2702"/>
                    <a:pt x="10816" y="2555"/>
                    <a:pt x="10537" y="2311"/>
                  </a:cubicBezTo>
                  <a:cubicBezTo>
                    <a:pt x="10287" y="2086"/>
                    <a:pt x="10211" y="1735"/>
                    <a:pt x="9886" y="1609"/>
                  </a:cubicBezTo>
                  <a:cubicBezTo>
                    <a:pt x="9769" y="1543"/>
                    <a:pt x="9429" y="1520"/>
                    <a:pt x="9156" y="1520"/>
                  </a:cubicBezTo>
                  <a:cubicBezTo>
                    <a:pt x="9019" y="1520"/>
                    <a:pt x="8900" y="1526"/>
                    <a:pt x="8833" y="1534"/>
                  </a:cubicBezTo>
                  <a:cubicBezTo>
                    <a:pt x="8532" y="1559"/>
                    <a:pt x="8482" y="1609"/>
                    <a:pt x="8181" y="1634"/>
                  </a:cubicBezTo>
                  <a:cubicBezTo>
                    <a:pt x="8006" y="1659"/>
                    <a:pt x="7580" y="1685"/>
                    <a:pt x="7354" y="1685"/>
                  </a:cubicBezTo>
                  <a:cubicBezTo>
                    <a:pt x="7003" y="1685"/>
                    <a:pt x="6753" y="1484"/>
                    <a:pt x="6477" y="1459"/>
                  </a:cubicBezTo>
                  <a:cubicBezTo>
                    <a:pt x="6445" y="1456"/>
                    <a:pt x="6416" y="1454"/>
                    <a:pt x="6389" y="1454"/>
                  </a:cubicBezTo>
                  <a:cubicBezTo>
                    <a:pt x="6197" y="1454"/>
                    <a:pt x="6103" y="1526"/>
                    <a:pt x="6030" y="1526"/>
                  </a:cubicBezTo>
                  <a:cubicBezTo>
                    <a:pt x="5957" y="1526"/>
                    <a:pt x="5906" y="1453"/>
                    <a:pt x="5800" y="1158"/>
                  </a:cubicBezTo>
                  <a:cubicBezTo>
                    <a:pt x="5794" y="1158"/>
                    <a:pt x="5788" y="1157"/>
                    <a:pt x="5782" y="1157"/>
                  </a:cubicBezTo>
                  <a:cubicBezTo>
                    <a:pt x="5542" y="1157"/>
                    <a:pt x="5398" y="1639"/>
                    <a:pt x="5349" y="1810"/>
                  </a:cubicBezTo>
                  <a:cubicBezTo>
                    <a:pt x="4973" y="1810"/>
                    <a:pt x="5224" y="1008"/>
                    <a:pt x="4923" y="883"/>
                  </a:cubicBezTo>
                  <a:cubicBezTo>
                    <a:pt x="4923" y="882"/>
                    <a:pt x="4922" y="882"/>
                    <a:pt x="4922" y="882"/>
                  </a:cubicBezTo>
                  <a:cubicBezTo>
                    <a:pt x="4869" y="882"/>
                    <a:pt x="4647" y="2287"/>
                    <a:pt x="4622" y="2386"/>
                  </a:cubicBezTo>
                  <a:cubicBezTo>
                    <a:pt x="4572" y="2587"/>
                    <a:pt x="4597" y="3113"/>
                    <a:pt x="4422" y="3264"/>
                  </a:cubicBezTo>
                  <a:cubicBezTo>
                    <a:pt x="4349" y="3336"/>
                    <a:pt x="4163" y="3360"/>
                    <a:pt x="3945" y="3360"/>
                  </a:cubicBezTo>
                  <a:cubicBezTo>
                    <a:pt x="3562" y="3360"/>
                    <a:pt x="3078" y="3289"/>
                    <a:pt x="2918" y="3289"/>
                  </a:cubicBezTo>
                  <a:cubicBezTo>
                    <a:pt x="2573" y="3289"/>
                    <a:pt x="2243" y="3242"/>
                    <a:pt x="1946" y="3242"/>
                  </a:cubicBezTo>
                  <a:cubicBezTo>
                    <a:pt x="1488" y="3242"/>
                    <a:pt x="1106" y="3353"/>
                    <a:pt x="863" y="3915"/>
                  </a:cubicBezTo>
                  <a:cubicBezTo>
                    <a:pt x="640" y="4428"/>
                    <a:pt x="1" y="5734"/>
                    <a:pt x="921" y="5734"/>
                  </a:cubicBezTo>
                  <a:cubicBezTo>
                    <a:pt x="1035" y="5734"/>
                    <a:pt x="1173" y="5714"/>
                    <a:pt x="1339" y="5670"/>
                  </a:cubicBezTo>
                  <a:cubicBezTo>
                    <a:pt x="1790" y="5544"/>
                    <a:pt x="1590" y="5494"/>
                    <a:pt x="1815" y="5193"/>
                  </a:cubicBezTo>
                  <a:cubicBezTo>
                    <a:pt x="2091" y="4893"/>
                    <a:pt x="2016" y="4868"/>
                    <a:pt x="2417" y="4717"/>
                  </a:cubicBezTo>
                  <a:cubicBezTo>
                    <a:pt x="2692" y="4592"/>
                    <a:pt x="2918" y="4717"/>
                    <a:pt x="3219" y="4567"/>
                  </a:cubicBezTo>
                  <a:cubicBezTo>
                    <a:pt x="3384" y="4472"/>
                    <a:pt x="3638" y="4111"/>
                    <a:pt x="3835" y="4111"/>
                  </a:cubicBezTo>
                  <a:cubicBezTo>
                    <a:pt x="3847" y="4111"/>
                    <a:pt x="3859" y="4113"/>
                    <a:pt x="3870" y="4116"/>
                  </a:cubicBezTo>
                  <a:cubicBezTo>
                    <a:pt x="3545" y="4667"/>
                    <a:pt x="3645" y="4642"/>
                    <a:pt x="3068" y="4968"/>
                  </a:cubicBezTo>
                  <a:cubicBezTo>
                    <a:pt x="2893" y="5043"/>
                    <a:pt x="2241" y="5243"/>
                    <a:pt x="2166" y="5344"/>
                  </a:cubicBezTo>
                  <a:cubicBezTo>
                    <a:pt x="2016" y="5519"/>
                    <a:pt x="1966" y="6096"/>
                    <a:pt x="2066" y="6271"/>
                  </a:cubicBezTo>
                  <a:cubicBezTo>
                    <a:pt x="2141" y="6421"/>
                    <a:pt x="2367" y="6396"/>
                    <a:pt x="2517" y="6597"/>
                  </a:cubicBezTo>
                  <a:cubicBezTo>
                    <a:pt x="2642" y="6747"/>
                    <a:pt x="2317" y="6873"/>
                    <a:pt x="2266" y="6923"/>
                  </a:cubicBezTo>
                  <a:cubicBezTo>
                    <a:pt x="2417" y="6923"/>
                    <a:pt x="2993" y="7023"/>
                    <a:pt x="3043" y="7248"/>
                  </a:cubicBezTo>
                  <a:cubicBezTo>
                    <a:pt x="3093" y="7399"/>
                    <a:pt x="2743" y="7549"/>
                    <a:pt x="2818" y="7775"/>
                  </a:cubicBezTo>
                  <a:cubicBezTo>
                    <a:pt x="3043" y="7775"/>
                    <a:pt x="3018" y="7449"/>
                    <a:pt x="3269" y="7449"/>
                  </a:cubicBezTo>
                  <a:cubicBezTo>
                    <a:pt x="3269" y="7650"/>
                    <a:pt x="2943" y="8000"/>
                    <a:pt x="3018" y="8126"/>
                  </a:cubicBezTo>
                  <a:cubicBezTo>
                    <a:pt x="3201" y="8057"/>
                    <a:pt x="3383" y="7740"/>
                    <a:pt x="3603" y="7740"/>
                  </a:cubicBezTo>
                  <a:cubicBezTo>
                    <a:pt x="3625" y="7740"/>
                    <a:pt x="3647" y="7743"/>
                    <a:pt x="3670" y="7750"/>
                  </a:cubicBezTo>
                  <a:cubicBezTo>
                    <a:pt x="3670" y="7799"/>
                    <a:pt x="3334" y="8327"/>
                    <a:pt x="3202" y="8327"/>
                  </a:cubicBezTo>
                  <a:cubicBezTo>
                    <a:pt x="3199" y="8327"/>
                    <a:pt x="3197" y="8327"/>
                    <a:pt x="3194" y="8326"/>
                  </a:cubicBezTo>
                  <a:lnTo>
                    <a:pt x="3194" y="8326"/>
                  </a:lnTo>
                  <a:cubicBezTo>
                    <a:pt x="3870" y="9228"/>
                    <a:pt x="4848" y="9629"/>
                    <a:pt x="5775" y="10331"/>
                  </a:cubicBezTo>
                  <a:cubicBezTo>
                    <a:pt x="6201" y="10657"/>
                    <a:pt x="6502" y="11083"/>
                    <a:pt x="7028" y="11233"/>
                  </a:cubicBezTo>
                  <a:cubicBezTo>
                    <a:pt x="7204" y="11284"/>
                    <a:pt x="7404" y="11233"/>
                    <a:pt x="7605" y="11309"/>
                  </a:cubicBezTo>
                  <a:cubicBezTo>
                    <a:pt x="8131" y="11459"/>
                    <a:pt x="7329" y="11509"/>
                    <a:pt x="8181" y="11609"/>
                  </a:cubicBezTo>
                  <a:cubicBezTo>
                    <a:pt x="8310" y="11609"/>
                    <a:pt x="8697" y="11554"/>
                    <a:pt x="8963" y="11554"/>
                  </a:cubicBezTo>
                  <a:cubicBezTo>
                    <a:pt x="9007" y="11554"/>
                    <a:pt x="9048" y="11556"/>
                    <a:pt x="9084" y="11559"/>
                  </a:cubicBezTo>
                  <a:cubicBezTo>
                    <a:pt x="9202" y="11572"/>
                    <a:pt x="9308" y="11577"/>
                    <a:pt x="9405" y="11577"/>
                  </a:cubicBezTo>
                  <a:cubicBezTo>
                    <a:pt x="9901" y="11577"/>
                    <a:pt x="10155" y="11430"/>
                    <a:pt x="10637" y="11284"/>
                  </a:cubicBezTo>
                  <a:cubicBezTo>
                    <a:pt x="10718" y="11263"/>
                    <a:pt x="10803" y="11258"/>
                    <a:pt x="10889" y="11258"/>
                  </a:cubicBezTo>
                  <a:cubicBezTo>
                    <a:pt x="11001" y="11258"/>
                    <a:pt x="11117" y="11267"/>
                    <a:pt x="11231" y="11267"/>
                  </a:cubicBezTo>
                  <a:cubicBezTo>
                    <a:pt x="11354" y="11267"/>
                    <a:pt x="11476" y="11256"/>
                    <a:pt x="11590" y="11208"/>
                  </a:cubicBezTo>
                  <a:cubicBezTo>
                    <a:pt x="11765" y="11158"/>
                    <a:pt x="11815" y="10908"/>
                    <a:pt x="12016" y="10858"/>
                  </a:cubicBezTo>
                  <a:cubicBezTo>
                    <a:pt x="12116" y="10832"/>
                    <a:pt x="13545" y="10457"/>
                    <a:pt x="12492" y="10431"/>
                  </a:cubicBezTo>
                  <a:cubicBezTo>
                    <a:pt x="12471" y="10236"/>
                    <a:pt x="12544" y="10180"/>
                    <a:pt x="12641" y="10180"/>
                  </a:cubicBezTo>
                  <a:cubicBezTo>
                    <a:pt x="12773" y="10180"/>
                    <a:pt x="12951" y="10282"/>
                    <a:pt x="13009" y="10282"/>
                  </a:cubicBezTo>
                  <a:cubicBezTo>
                    <a:pt x="13013" y="10282"/>
                    <a:pt x="13016" y="10282"/>
                    <a:pt x="13018" y="10281"/>
                  </a:cubicBezTo>
                  <a:cubicBezTo>
                    <a:pt x="13018" y="10356"/>
                    <a:pt x="13068" y="10406"/>
                    <a:pt x="13144" y="10431"/>
                  </a:cubicBezTo>
                  <a:cubicBezTo>
                    <a:pt x="13319" y="10381"/>
                    <a:pt x="13394" y="10281"/>
                    <a:pt x="13369" y="10081"/>
                  </a:cubicBezTo>
                  <a:cubicBezTo>
                    <a:pt x="13637" y="9946"/>
                    <a:pt x="13746" y="9693"/>
                    <a:pt x="14051" y="9693"/>
                  </a:cubicBezTo>
                  <a:cubicBezTo>
                    <a:pt x="14088" y="9693"/>
                    <a:pt x="14128" y="9697"/>
                    <a:pt x="14171" y="9705"/>
                  </a:cubicBezTo>
                  <a:cubicBezTo>
                    <a:pt x="14323" y="9743"/>
                    <a:pt x="14345" y="10124"/>
                    <a:pt x="14564" y="10124"/>
                  </a:cubicBezTo>
                  <a:cubicBezTo>
                    <a:pt x="14635" y="10124"/>
                    <a:pt x="14726" y="10084"/>
                    <a:pt x="14848" y="9980"/>
                  </a:cubicBezTo>
                  <a:lnTo>
                    <a:pt x="14848" y="9980"/>
                  </a:lnTo>
                  <a:cubicBezTo>
                    <a:pt x="14472" y="10582"/>
                    <a:pt x="14221" y="10908"/>
                    <a:pt x="13946" y="11559"/>
                  </a:cubicBezTo>
                  <a:cubicBezTo>
                    <a:pt x="13720" y="12111"/>
                    <a:pt x="13144" y="12336"/>
                    <a:pt x="12818" y="12863"/>
                  </a:cubicBezTo>
                  <a:cubicBezTo>
                    <a:pt x="12718" y="12938"/>
                    <a:pt x="12667" y="13038"/>
                    <a:pt x="12667" y="13188"/>
                  </a:cubicBezTo>
                  <a:cubicBezTo>
                    <a:pt x="12702" y="13359"/>
                    <a:pt x="12654" y="13448"/>
                    <a:pt x="12526" y="13448"/>
                  </a:cubicBezTo>
                  <a:cubicBezTo>
                    <a:pt x="12466" y="13448"/>
                    <a:pt x="12388" y="13429"/>
                    <a:pt x="12292" y="13389"/>
                  </a:cubicBezTo>
                  <a:lnTo>
                    <a:pt x="12292" y="13389"/>
                  </a:lnTo>
                  <a:cubicBezTo>
                    <a:pt x="12284" y="13395"/>
                    <a:pt x="11862" y="13476"/>
                    <a:pt x="11858" y="13488"/>
                  </a:cubicBezTo>
                  <a:lnTo>
                    <a:pt x="11858" y="13488"/>
                  </a:lnTo>
                  <a:cubicBezTo>
                    <a:pt x="11535" y="13424"/>
                    <a:pt x="11431" y="13275"/>
                    <a:pt x="11242" y="13275"/>
                  </a:cubicBezTo>
                  <a:cubicBezTo>
                    <a:pt x="11127" y="13275"/>
                    <a:pt x="10982" y="13330"/>
                    <a:pt x="10738" y="13489"/>
                  </a:cubicBezTo>
                  <a:cubicBezTo>
                    <a:pt x="11314" y="13489"/>
                    <a:pt x="10913" y="14041"/>
                    <a:pt x="10587" y="14216"/>
                  </a:cubicBezTo>
                  <a:cubicBezTo>
                    <a:pt x="10474" y="14281"/>
                    <a:pt x="10397" y="14306"/>
                    <a:pt x="10339" y="14306"/>
                  </a:cubicBezTo>
                  <a:cubicBezTo>
                    <a:pt x="10166" y="14306"/>
                    <a:pt x="10171" y="14087"/>
                    <a:pt x="9942" y="14087"/>
                  </a:cubicBezTo>
                  <a:cubicBezTo>
                    <a:pt x="9924" y="14087"/>
                    <a:pt x="9906" y="14088"/>
                    <a:pt x="9886" y="14091"/>
                  </a:cubicBezTo>
                  <a:cubicBezTo>
                    <a:pt x="9485" y="14116"/>
                    <a:pt x="9184" y="14692"/>
                    <a:pt x="8858" y="14717"/>
                  </a:cubicBezTo>
                  <a:cubicBezTo>
                    <a:pt x="8835" y="14508"/>
                    <a:pt x="8693" y="14450"/>
                    <a:pt x="8511" y="14450"/>
                  </a:cubicBezTo>
                  <a:cubicBezTo>
                    <a:pt x="8299" y="14450"/>
                    <a:pt x="8032" y="14528"/>
                    <a:pt x="7830" y="14542"/>
                  </a:cubicBezTo>
                  <a:cubicBezTo>
                    <a:pt x="7981" y="14567"/>
                    <a:pt x="8006" y="14667"/>
                    <a:pt x="7931" y="14843"/>
                  </a:cubicBezTo>
                  <a:cubicBezTo>
                    <a:pt x="7916" y="14848"/>
                    <a:pt x="7901" y="14850"/>
                    <a:pt x="7886" y="14850"/>
                  </a:cubicBezTo>
                  <a:cubicBezTo>
                    <a:pt x="7756" y="14850"/>
                    <a:pt x="7650" y="14667"/>
                    <a:pt x="7605" y="14667"/>
                  </a:cubicBezTo>
                  <a:cubicBezTo>
                    <a:pt x="7567" y="14680"/>
                    <a:pt x="7479" y="14680"/>
                    <a:pt x="7386" y="14680"/>
                  </a:cubicBezTo>
                  <a:cubicBezTo>
                    <a:pt x="7292" y="14680"/>
                    <a:pt x="7191" y="14680"/>
                    <a:pt x="7129" y="14692"/>
                  </a:cubicBezTo>
                  <a:cubicBezTo>
                    <a:pt x="6728" y="14717"/>
                    <a:pt x="6427" y="14993"/>
                    <a:pt x="6076" y="15118"/>
                  </a:cubicBezTo>
                  <a:cubicBezTo>
                    <a:pt x="6126" y="14918"/>
                    <a:pt x="6402" y="14968"/>
                    <a:pt x="6352" y="14742"/>
                  </a:cubicBezTo>
                  <a:lnTo>
                    <a:pt x="6352" y="14742"/>
                  </a:lnTo>
                  <a:cubicBezTo>
                    <a:pt x="6329" y="14744"/>
                    <a:pt x="6307" y="14745"/>
                    <a:pt x="6287" y="14745"/>
                  </a:cubicBezTo>
                  <a:cubicBezTo>
                    <a:pt x="5740" y="14745"/>
                    <a:pt x="6281" y="14108"/>
                    <a:pt x="6402" y="13890"/>
                  </a:cubicBezTo>
                  <a:lnTo>
                    <a:pt x="6402" y="13890"/>
                  </a:lnTo>
                  <a:cubicBezTo>
                    <a:pt x="6347" y="13945"/>
                    <a:pt x="5831" y="14028"/>
                    <a:pt x="5522" y="14028"/>
                  </a:cubicBezTo>
                  <a:cubicBezTo>
                    <a:pt x="5410" y="14028"/>
                    <a:pt x="5326" y="14017"/>
                    <a:pt x="5299" y="13990"/>
                  </a:cubicBezTo>
                  <a:cubicBezTo>
                    <a:pt x="5023" y="13665"/>
                    <a:pt x="5675" y="13690"/>
                    <a:pt x="5700" y="13464"/>
                  </a:cubicBezTo>
                  <a:cubicBezTo>
                    <a:pt x="5690" y="13463"/>
                    <a:pt x="5679" y="13463"/>
                    <a:pt x="5669" y="13463"/>
                  </a:cubicBezTo>
                  <a:cubicBezTo>
                    <a:pt x="5250" y="13463"/>
                    <a:pt x="4772" y="13951"/>
                    <a:pt x="4748" y="14391"/>
                  </a:cubicBezTo>
                  <a:cubicBezTo>
                    <a:pt x="4723" y="14843"/>
                    <a:pt x="5600" y="15995"/>
                    <a:pt x="5850" y="16321"/>
                  </a:cubicBezTo>
                  <a:cubicBezTo>
                    <a:pt x="6377" y="17123"/>
                    <a:pt x="7053" y="17925"/>
                    <a:pt x="7730" y="18577"/>
                  </a:cubicBezTo>
                  <a:cubicBezTo>
                    <a:pt x="8081" y="18903"/>
                    <a:pt x="8457" y="19203"/>
                    <a:pt x="8758" y="19554"/>
                  </a:cubicBezTo>
                  <a:cubicBezTo>
                    <a:pt x="9001" y="19797"/>
                    <a:pt x="9314" y="20534"/>
                    <a:pt x="9744" y="20534"/>
                  </a:cubicBezTo>
                  <a:cubicBezTo>
                    <a:pt x="9757" y="20534"/>
                    <a:pt x="9771" y="20533"/>
                    <a:pt x="9785" y="20532"/>
                  </a:cubicBezTo>
                  <a:lnTo>
                    <a:pt x="9785" y="20532"/>
                  </a:lnTo>
                  <a:cubicBezTo>
                    <a:pt x="9084" y="21208"/>
                    <a:pt x="14196" y="25143"/>
                    <a:pt x="15099" y="25269"/>
                  </a:cubicBezTo>
                  <a:cubicBezTo>
                    <a:pt x="15130" y="25275"/>
                    <a:pt x="15158" y="25278"/>
                    <a:pt x="15185" y="25278"/>
                  </a:cubicBezTo>
                  <a:cubicBezTo>
                    <a:pt x="15370" y="25278"/>
                    <a:pt x="15453" y="25143"/>
                    <a:pt x="15650" y="25143"/>
                  </a:cubicBezTo>
                  <a:cubicBezTo>
                    <a:pt x="15800" y="25143"/>
                    <a:pt x="15951" y="25319"/>
                    <a:pt x="16076" y="25344"/>
                  </a:cubicBezTo>
                  <a:cubicBezTo>
                    <a:pt x="16052" y="25344"/>
                    <a:pt x="16870" y="25508"/>
                    <a:pt x="16857" y="25519"/>
                  </a:cubicBezTo>
                  <a:lnTo>
                    <a:pt x="16857" y="25519"/>
                  </a:lnTo>
                  <a:cubicBezTo>
                    <a:pt x="17058" y="25490"/>
                    <a:pt x="17331" y="25218"/>
                    <a:pt x="17555" y="25143"/>
                  </a:cubicBezTo>
                  <a:cubicBezTo>
                    <a:pt x="18081" y="24993"/>
                    <a:pt x="18783" y="24968"/>
                    <a:pt x="19284" y="24742"/>
                  </a:cubicBezTo>
                  <a:cubicBezTo>
                    <a:pt x="19460" y="24667"/>
                    <a:pt x="19635" y="24417"/>
                    <a:pt x="19861" y="24341"/>
                  </a:cubicBezTo>
                  <a:cubicBezTo>
                    <a:pt x="20036" y="24266"/>
                    <a:pt x="20537" y="24417"/>
                    <a:pt x="20512" y="24066"/>
                  </a:cubicBezTo>
                  <a:lnTo>
                    <a:pt x="20512" y="24066"/>
                  </a:lnTo>
                  <a:cubicBezTo>
                    <a:pt x="20337" y="24091"/>
                    <a:pt x="20086" y="24091"/>
                    <a:pt x="20011" y="24316"/>
                  </a:cubicBezTo>
                  <a:cubicBezTo>
                    <a:pt x="19785" y="23965"/>
                    <a:pt x="20512" y="23890"/>
                    <a:pt x="20663" y="23865"/>
                  </a:cubicBezTo>
                  <a:cubicBezTo>
                    <a:pt x="21264" y="23815"/>
                    <a:pt x="21515" y="23715"/>
                    <a:pt x="22041" y="23514"/>
                  </a:cubicBezTo>
                  <a:cubicBezTo>
                    <a:pt x="22492" y="23364"/>
                    <a:pt x="22868" y="23264"/>
                    <a:pt x="23244" y="22963"/>
                  </a:cubicBezTo>
                  <a:cubicBezTo>
                    <a:pt x="23327" y="22880"/>
                    <a:pt x="23427" y="22831"/>
                    <a:pt x="23530" y="22831"/>
                  </a:cubicBezTo>
                  <a:cubicBezTo>
                    <a:pt x="23552" y="22831"/>
                    <a:pt x="23573" y="22833"/>
                    <a:pt x="23595" y="22838"/>
                  </a:cubicBezTo>
                  <a:cubicBezTo>
                    <a:pt x="23620" y="22712"/>
                    <a:pt x="23620" y="22587"/>
                    <a:pt x="23620" y="22462"/>
                  </a:cubicBezTo>
                  <a:cubicBezTo>
                    <a:pt x="23695" y="22361"/>
                    <a:pt x="23871" y="22136"/>
                    <a:pt x="23996" y="21960"/>
                  </a:cubicBezTo>
                  <a:cubicBezTo>
                    <a:pt x="24297" y="21534"/>
                    <a:pt x="24698" y="21259"/>
                    <a:pt x="24823" y="20732"/>
                  </a:cubicBezTo>
                  <a:cubicBezTo>
                    <a:pt x="24923" y="20306"/>
                    <a:pt x="24948" y="19880"/>
                    <a:pt x="24998" y="19479"/>
                  </a:cubicBezTo>
                  <a:cubicBezTo>
                    <a:pt x="25023" y="19103"/>
                    <a:pt x="24823" y="18828"/>
                    <a:pt x="24798" y="18502"/>
                  </a:cubicBezTo>
                  <a:cubicBezTo>
                    <a:pt x="24773" y="18000"/>
                    <a:pt x="25049" y="17474"/>
                    <a:pt x="25399" y="17123"/>
                  </a:cubicBezTo>
                  <a:lnTo>
                    <a:pt x="25399" y="17123"/>
                  </a:lnTo>
                  <a:cubicBezTo>
                    <a:pt x="25364" y="17129"/>
                    <a:pt x="25327" y="17132"/>
                    <a:pt x="25289" y="17132"/>
                  </a:cubicBezTo>
                  <a:cubicBezTo>
                    <a:pt x="25168" y="17132"/>
                    <a:pt x="25038" y="17100"/>
                    <a:pt x="24923" y="17023"/>
                  </a:cubicBezTo>
                  <a:cubicBezTo>
                    <a:pt x="25023" y="16973"/>
                    <a:pt x="25224" y="16447"/>
                    <a:pt x="25249" y="16421"/>
                  </a:cubicBezTo>
                  <a:cubicBezTo>
                    <a:pt x="25271" y="16413"/>
                    <a:pt x="25294" y="16409"/>
                    <a:pt x="25316" y="16409"/>
                  </a:cubicBezTo>
                  <a:cubicBezTo>
                    <a:pt x="25494" y="16409"/>
                    <a:pt x="25672" y="16647"/>
                    <a:pt x="25851" y="16647"/>
                  </a:cubicBezTo>
                  <a:cubicBezTo>
                    <a:pt x="25926" y="16647"/>
                    <a:pt x="26377" y="16447"/>
                    <a:pt x="26377" y="16447"/>
                  </a:cubicBezTo>
                  <a:cubicBezTo>
                    <a:pt x="26439" y="16309"/>
                    <a:pt x="26320" y="16277"/>
                    <a:pt x="26170" y="16277"/>
                  </a:cubicBezTo>
                  <a:cubicBezTo>
                    <a:pt x="26045" y="16277"/>
                    <a:pt x="25898" y="16299"/>
                    <a:pt x="25816" y="16299"/>
                  </a:cubicBezTo>
                  <a:cubicBezTo>
                    <a:pt x="25800" y="16299"/>
                    <a:pt x="25786" y="16298"/>
                    <a:pt x="25775" y="16296"/>
                  </a:cubicBezTo>
                  <a:cubicBezTo>
                    <a:pt x="25775" y="16271"/>
                    <a:pt x="26327" y="15870"/>
                    <a:pt x="26352" y="15870"/>
                  </a:cubicBezTo>
                  <a:cubicBezTo>
                    <a:pt x="26387" y="15865"/>
                    <a:pt x="26421" y="15862"/>
                    <a:pt x="26454" y="15862"/>
                  </a:cubicBezTo>
                  <a:cubicBezTo>
                    <a:pt x="26726" y="15862"/>
                    <a:pt x="26930" y="16034"/>
                    <a:pt x="27154" y="16146"/>
                  </a:cubicBezTo>
                  <a:cubicBezTo>
                    <a:pt x="27459" y="16298"/>
                    <a:pt x="27698" y="16344"/>
                    <a:pt x="27926" y="16344"/>
                  </a:cubicBezTo>
                  <a:cubicBezTo>
                    <a:pt x="28260" y="16344"/>
                    <a:pt x="28572" y="16246"/>
                    <a:pt x="29033" y="16246"/>
                  </a:cubicBezTo>
                  <a:cubicBezTo>
                    <a:pt x="28582" y="16472"/>
                    <a:pt x="28427" y="16838"/>
                    <a:pt x="28050" y="16838"/>
                  </a:cubicBezTo>
                  <a:cubicBezTo>
                    <a:pt x="27924" y="16838"/>
                    <a:pt x="27774" y="16797"/>
                    <a:pt x="27580" y="16697"/>
                  </a:cubicBezTo>
                  <a:cubicBezTo>
                    <a:pt x="27360" y="16577"/>
                    <a:pt x="27220" y="16314"/>
                    <a:pt x="27019" y="16314"/>
                  </a:cubicBezTo>
                  <a:cubicBezTo>
                    <a:pt x="26969" y="16314"/>
                    <a:pt x="26914" y="16331"/>
                    <a:pt x="26853" y="16371"/>
                  </a:cubicBezTo>
                  <a:cubicBezTo>
                    <a:pt x="26552" y="16547"/>
                    <a:pt x="26753" y="17073"/>
                    <a:pt x="26452" y="17223"/>
                  </a:cubicBezTo>
                  <a:cubicBezTo>
                    <a:pt x="26928" y="17599"/>
                    <a:pt x="26101" y="18201"/>
                    <a:pt x="26678" y="18427"/>
                  </a:cubicBezTo>
                  <a:cubicBezTo>
                    <a:pt x="26719" y="18443"/>
                    <a:pt x="26763" y="18450"/>
                    <a:pt x="26809" y="18450"/>
                  </a:cubicBezTo>
                  <a:cubicBezTo>
                    <a:pt x="27097" y="18450"/>
                    <a:pt x="27468" y="18168"/>
                    <a:pt x="27839" y="18168"/>
                  </a:cubicBezTo>
                  <a:cubicBezTo>
                    <a:pt x="27946" y="18168"/>
                    <a:pt x="28052" y="18191"/>
                    <a:pt x="28156" y="18251"/>
                  </a:cubicBezTo>
                  <a:cubicBezTo>
                    <a:pt x="27856" y="18351"/>
                    <a:pt x="27630" y="18527"/>
                    <a:pt x="27304" y="18577"/>
                  </a:cubicBezTo>
                  <a:cubicBezTo>
                    <a:pt x="27290" y="18579"/>
                    <a:pt x="27275" y="18580"/>
                    <a:pt x="27260" y="18580"/>
                  </a:cubicBezTo>
                  <a:cubicBezTo>
                    <a:pt x="27160" y="18580"/>
                    <a:pt x="27037" y="18537"/>
                    <a:pt x="26926" y="18537"/>
                  </a:cubicBezTo>
                  <a:cubicBezTo>
                    <a:pt x="26873" y="18537"/>
                    <a:pt x="26822" y="18547"/>
                    <a:pt x="26778" y="18577"/>
                  </a:cubicBezTo>
                  <a:cubicBezTo>
                    <a:pt x="26502" y="18777"/>
                    <a:pt x="26327" y="19680"/>
                    <a:pt x="26452" y="20031"/>
                  </a:cubicBezTo>
                  <a:cubicBezTo>
                    <a:pt x="26728" y="20081"/>
                    <a:pt x="27580" y="20005"/>
                    <a:pt x="27630" y="20356"/>
                  </a:cubicBezTo>
                  <a:cubicBezTo>
                    <a:pt x="27570" y="20360"/>
                    <a:pt x="27510" y="20362"/>
                    <a:pt x="27451" y="20362"/>
                  </a:cubicBezTo>
                  <a:cubicBezTo>
                    <a:pt x="27301" y="20362"/>
                    <a:pt x="27155" y="20353"/>
                    <a:pt x="27010" y="20353"/>
                  </a:cubicBezTo>
                  <a:cubicBezTo>
                    <a:pt x="26856" y="20353"/>
                    <a:pt x="26704" y="20363"/>
                    <a:pt x="26552" y="20406"/>
                  </a:cubicBezTo>
                  <a:cubicBezTo>
                    <a:pt x="26791" y="20627"/>
                    <a:pt x="26761" y="20766"/>
                    <a:pt x="26944" y="20766"/>
                  </a:cubicBezTo>
                  <a:cubicBezTo>
                    <a:pt x="27011" y="20766"/>
                    <a:pt x="27106" y="20748"/>
                    <a:pt x="27254" y="20707"/>
                  </a:cubicBezTo>
                  <a:cubicBezTo>
                    <a:pt x="27512" y="20643"/>
                    <a:pt x="27623" y="20356"/>
                    <a:pt x="27871" y="20356"/>
                  </a:cubicBezTo>
                  <a:cubicBezTo>
                    <a:pt x="27912" y="20356"/>
                    <a:pt x="27956" y="20364"/>
                    <a:pt x="28006" y="20381"/>
                  </a:cubicBezTo>
                  <a:cubicBezTo>
                    <a:pt x="27780" y="20381"/>
                    <a:pt x="27003" y="21384"/>
                    <a:pt x="26903" y="21635"/>
                  </a:cubicBezTo>
                  <a:cubicBezTo>
                    <a:pt x="26903" y="21634"/>
                    <a:pt x="26903" y="21634"/>
                    <a:pt x="26903" y="21634"/>
                  </a:cubicBezTo>
                  <a:cubicBezTo>
                    <a:pt x="26899" y="21634"/>
                    <a:pt x="26778" y="22288"/>
                    <a:pt x="26778" y="22386"/>
                  </a:cubicBezTo>
                  <a:cubicBezTo>
                    <a:pt x="26753" y="22512"/>
                    <a:pt x="26828" y="22687"/>
                    <a:pt x="26828" y="22762"/>
                  </a:cubicBezTo>
                  <a:cubicBezTo>
                    <a:pt x="26828" y="22863"/>
                    <a:pt x="26703" y="23138"/>
                    <a:pt x="26753" y="23289"/>
                  </a:cubicBezTo>
                  <a:cubicBezTo>
                    <a:pt x="26787" y="23289"/>
                    <a:pt x="26913" y="23273"/>
                    <a:pt x="27040" y="23273"/>
                  </a:cubicBezTo>
                  <a:cubicBezTo>
                    <a:pt x="27189" y="23273"/>
                    <a:pt x="27341" y="23294"/>
                    <a:pt x="27354" y="23389"/>
                  </a:cubicBezTo>
                  <a:cubicBezTo>
                    <a:pt x="27179" y="23439"/>
                    <a:pt x="27054" y="23539"/>
                    <a:pt x="26978" y="23715"/>
                  </a:cubicBezTo>
                  <a:cubicBezTo>
                    <a:pt x="27229" y="23715"/>
                    <a:pt x="27480" y="23690"/>
                    <a:pt x="27730" y="23690"/>
                  </a:cubicBezTo>
                  <a:cubicBezTo>
                    <a:pt x="27780" y="23915"/>
                    <a:pt x="27404" y="23840"/>
                    <a:pt x="27254" y="23965"/>
                  </a:cubicBezTo>
                  <a:cubicBezTo>
                    <a:pt x="27455" y="24066"/>
                    <a:pt x="27379" y="24341"/>
                    <a:pt x="27404" y="24517"/>
                  </a:cubicBezTo>
                  <a:cubicBezTo>
                    <a:pt x="27630" y="24492"/>
                    <a:pt x="27881" y="24492"/>
                    <a:pt x="28131" y="24492"/>
                  </a:cubicBezTo>
                  <a:cubicBezTo>
                    <a:pt x="27906" y="24968"/>
                    <a:pt x="27956" y="24843"/>
                    <a:pt x="27404" y="24993"/>
                  </a:cubicBezTo>
                  <a:cubicBezTo>
                    <a:pt x="27630" y="25419"/>
                    <a:pt x="27655" y="25544"/>
                    <a:pt x="28156" y="25569"/>
                  </a:cubicBezTo>
                  <a:cubicBezTo>
                    <a:pt x="28181" y="25745"/>
                    <a:pt x="28106" y="25845"/>
                    <a:pt x="27931" y="25845"/>
                  </a:cubicBezTo>
                  <a:cubicBezTo>
                    <a:pt x="27655" y="25870"/>
                    <a:pt x="27580" y="26021"/>
                    <a:pt x="27680" y="26296"/>
                  </a:cubicBezTo>
                  <a:cubicBezTo>
                    <a:pt x="27580" y="26672"/>
                    <a:pt x="27680" y="27073"/>
                    <a:pt x="27505" y="27449"/>
                  </a:cubicBezTo>
                  <a:cubicBezTo>
                    <a:pt x="27906" y="27499"/>
                    <a:pt x="27931" y="27800"/>
                    <a:pt x="27655" y="28051"/>
                  </a:cubicBezTo>
                  <a:cubicBezTo>
                    <a:pt x="27575" y="28131"/>
                    <a:pt x="27491" y="28147"/>
                    <a:pt x="27407" y="28147"/>
                  </a:cubicBezTo>
                  <a:cubicBezTo>
                    <a:pt x="27352" y="28147"/>
                    <a:pt x="27296" y="28140"/>
                    <a:pt x="27243" y="28140"/>
                  </a:cubicBezTo>
                  <a:cubicBezTo>
                    <a:pt x="27176" y="28140"/>
                    <a:pt x="27112" y="28151"/>
                    <a:pt x="27054" y="28201"/>
                  </a:cubicBezTo>
                  <a:cubicBezTo>
                    <a:pt x="26928" y="28276"/>
                    <a:pt x="27028" y="28602"/>
                    <a:pt x="26928" y="28677"/>
                  </a:cubicBezTo>
                  <a:cubicBezTo>
                    <a:pt x="26853" y="28752"/>
                    <a:pt x="26477" y="28777"/>
                    <a:pt x="26452" y="28878"/>
                  </a:cubicBezTo>
                  <a:cubicBezTo>
                    <a:pt x="26302" y="29229"/>
                    <a:pt x="26527" y="29504"/>
                    <a:pt x="26903" y="29504"/>
                  </a:cubicBezTo>
                  <a:cubicBezTo>
                    <a:pt x="27003" y="29028"/>
                    <a:pt x="27254" y="29229"/>
                    <a:pt x="27555" y="29053"/>
                  </a:cubicBezTo>
                  <a:cubicBezTo>
                    <a:pt x="27844" y="28875"/>
                    <a:pt x="28074" y="28402"/>
                    <a:pt x="28541" y="28402"/>
                  </a:cubicBezTo>
                  <a:cubicBezTo>
                    <a:pt x="28601" y="28402"/>
                    <a:pt x="28665" y="28410"/>
                    <a:pt x="28733" y="28427"/>
                  </a:cubicBezTo>
                  <a:cubicBezTo>
                    <a:pt x="29234" y="28527"/>
                    <a:pt x="29384" y="28903"/>
                    <a:pt x="29008" y="29229"/>
                  </a:cubicBezTo>
                  <a:cubicBezTo>
                    <a:pt x="28908" y="29304"/>
                    <a:pt x="28607" y="29304"/>
                    <a:pt x="28457" y="29404"/>
                  </a:cubicBezTo>
                  <a:cubicBezTo>
                    <a:pt x="28457" y="29452"/>
                    <a:pt x="28494" y="29470"/>
                    <a:pt x="28552" y="29470"/>
                  </a:cubicBezTo>
                  <a:cubicBezTo>
                    <a:pt x="28729" y="29470"/>
                    <a:pt x="29105" y="29302"/>
                    <a:pt x="29240" y="29302"/>
                  </a:cubicBezTo>
                  <a:cubicBezTo>
                    <a:pt x="29247" y="29302"/>
                    <a:pt x="29253" y="29303"/>
                    <a:pt x="29259" y="29304"/>
                  </a:cubicBezTo>
                  <a:cubicBezTo>
                    <a:pt x="29510" y="29354"/>
                    <a:pt x="29259" y="29554"/>
                    <a:pt x="29610" y="29605"/>
                  </a:cubicBezTo>
                  <a:cubicBezTo>
                    <a:pt x="29624" y="29607"/>
                    <a:pt x="29638" y="29608"/>
                    <a:pt x="29653" y="29608"/>
                  </a:cubicBezTo>
                  <a:cubicBezTo>
                    <a:pt x="29773" y="29608"/>
                    <a:pt x="29919" y="29527"/>
                    <a:pt x="29986" y="29504"/>
                  </a:cubicBezTo>
                  <a:cubicBezTo>
                    <a:pt x="30025" y="29435"/>
                    <a:pt x="30053" y="29420"/>
                    <a:pt x="30079" y="29420"/>
                  </a:cubicBezTo>
                  <a:cubicBezTo>
                    <a:pt x="30097" y="29420"/>
                    <a:pt x="30114" y="29428"/>
                    <a:pt x="30134" y="29428"/>
                  </a:cubicBezTo>
                  <a:cubicBezTo>
                    <a:pt x="30155" y="29428"/>
                    <a:pt x="30180" y="29419"/>
                    <a:pt x="30211" y="29379"/>
                  </a:cubicBezTo>
                  <a:cubicBezTo>
                    <a:pt x="30312" y="29254"/>
                    <a:pt x="30562" y="28627"/>
                    <a:pt x="30638" y="28376"/>
                  </a:cubicBezTo>
                  <a:cubicBezTo>
                    <a:pt x="30713" y="28026"/>
                    <a:pt x="31139" y="26697"/>
                    <a:pt x="30487" y="26672"/>
                  </a:cubicBezTo>
                  <a:cubicBezTo>
                    <a:pt x="30693" y="26261"/>
                    <a:pt x="30647" y="26045"/>
                    <a:pt x="30861" y="26045"/>
                  </a:cubicBezTo>
                  <a:cubicBezTo>
                    <a:pt x="30933" y="26045"/>
                    <a:pt x="31036" y="26070"/>
                    <a:pt x="31189" y="26121"/>
                  </a:cubicBezTo>
                  <a:cubicBezTo>
                    <a:pt x="31214" y="26121"/>
                    <a:pt x="31465" y="26447"/>
                    <a:pt x="31540" y="26472"/>
                  </a:cubicBezTo>
                  <a:cubicBezTo>
                    <a:pt x="31565" y="26490"/>
                    <a:pt x="31599" y="26497"/>
                    <a:pt x="31638" y="26497"/>
                  </a:cubicBezTo>
                  <a:cubicBezTo>
                    <a:pt x="31717" y="26497"/>
                    <a:pt x="31814" y="26472"/>
                    <a:pt x="31892" y="26472"/>
                  </a:cubicBezTo>
                  <a:cubicBezTo>
                    <a:pt x="31931" y="26472"/>
                    <a:pt x="31966" y="26478"/>
                    <a:pt x="31991" y="26497"/>
                  </a:cubicBezTo>
                  <a:cubicBezTo>
                    <a:pt x="32091" y="26572"/>
                    <a:pt x="32041" y="26772"/>
                    <a:pt x="32116" y="26823"/>
                  </a:cubicBezTo>
                  <a:cubicBezTo>
                    <a:pt x="32265" y="26938"/>
                    <a:pt x="32382" y="27043"/>
                    <a:pt x="32559" y="27043"/>
                  </a:cubicBezTo>
                  <a:cubicBezTo>
                    <a:pt x="32650" y="27043"/>
                    <a:pt x="32757" y="27016"/>
                    <a:pt x="32893" y="26948"/>
                  </a:cubicBezTo>
                  <a:cubicBezTo>
                    <a:pt x="33570" y="26597"/>
                    <a:pt x="32843" y="26772"/>
                    <a:pt x="33094" y="26296"/>
                  </a:cubicBezTo>
                  <a:cubicBezTo>
                    <a:pt x="33158" y="26179"/>
                    <a:pt x="33277" y="26157"/>
                    <a:pt x="33403" y="26157"/>
                  </a:cubicBezTo>
                  <a:cubicBezTo>
                    <a:pt x="33479" y="26157"/>
                    <a:pt x="33556" y="26164"/>
                    <a:pt x="33628" y="26164"/>
                  </a:cubicBezTo>
                  <a:cubicBezTo>
                    <a:pt x="33718" y="26164"/>
                    <a:pt x="33797" y="26152"/>
                    <a:pt x="33846" y="26096"/>
                  </a:cubicBezTo>
                  <a:cubicBezTo>
                    <a:pt x="33921" y="25995"/>
                    <a:pt x="33846" y="25569"/>
                    <a:pt x="33820" y="25444"/>
                  </a:cubicBezTo>
                  <a:cubicBezTo>
                    <a:pt x="33745" y="24968"/>
                    <a:pt x="33520" y="24667"/>
                    <a:pt x="33119" y="24391"/>
                  </a:cubicBezTo>
                  <a:cubicBezTo>
                    <a:pt x="32893" y="24216"/>
                    <a:pt x="32818" y="24191"/>
                    <a:pt x="32567" y="24066"/>
                  </a:cubicBezTo>
                  <a:cubicBezTo>
                    <a:pt x="32540" y="24052"/>
                    <a:pt x="32506" y="24047"/>
                    <a:pt x="32471" y="24047"/>
                  </a:cubicBezTo>
                  <a:cubicBezTo>
                    <a:pt x="32413" y="24047"/>
                    <a:pt x="32350" y="24059"/>
                    <a:pt x="32298" y="24059"/>
                  </a:cubicBezTo>
                  <a:cubicBezTo>
                    <a:pt x="32266" y="24059"/>
                    <a:pt x="32237" y="24054"/>
                    <a:pt x="32216" y="24041"/>
                  </a:cubicBezTo>
                  <a:cubicBezTo>
                    <a:pt x="32041" y="23940"/>
                    <a:pt x="31841" y="23765"/>
                    <a:pt x="32041" y="23564"/>
                  </a:cubicBezTo>
                  <a:cubicBezTo>
                    <a:pt x="32141" y="23464"/>
                    <a:pt x="32818" y="23539"/>
                    <a:pt x="33044" y="23439"/>
                  </a:cubicBezTo>
                  <a:cubicBezTo>
                    <a:pt x="33520" y="23213"/>
                    <a:pt x="33269" y="23113"/>
                    <a:pt x="33570" y="22737"/>
                  </a:cubicBezTo>
                  <a:cubicBezTo>
                    <a:pt x="33795" y="22462"/>
                    <a:pt x="34021" y="22637"/>
                    <a:pt x="34272" y="22487"/>
                  </a:cubicBezTo>
                  <a:cubicBezTo>
                    <a:pt x="34272" y="22464"/>
                    <a:pt x="34613" y="22181"/>
                    <a:pt x="34559" y="22175"/>
                  </a:cubicBezTo>
                  <a:lnTo>
                    <a:pt x="34559" y="22175"/>
                  </a:lnTo>
                  <a:cubicBezTo>
                    <a:pt x="34649" y="22150"/>
                    <a:pt x="34873" y="22086"/>
                    <a:pt x="34873" y="22086"/>
                  </a:cubicBezTo>
                  <a:cubicBezTo>
                    <a:pt x="35424" y="21685"/>
                    <a:pt x="35876" y="21885"/>
                    <a:pt x="36477" y="21635"/>
                  </a:cubicBezTo>
                  <a:cubicBezTo>
                    <a:pt x="36199" y="21420"/>
                    <a:pt x="35847" y="21298"/>
                    <a:pt x="35501" y="21298"/>
                  </a:cubicBezTo>
                  <a:cubicBezTo>
                    <a:pt x="35442" y="21298"/>
                    <a:pt x="35383" y="21301"/>
                    <a:pt x="35324" y="21309"/>
                  </a:cubicBezTo>
                  <a:cubicBezTo>
                    <a:pt x="34973" y="21359"/>
                    <a:pt x="34773" y="21635"/>
                    <a:pt x="34497" y="21685"/>
                  </a:cubicBezTo>
                  <a:cubicBezTo>
                    <a:pt x="34490" y="21685"/>
                    <a:pt x="34482" y="21686"/>
                    <a:pt x="34475" y="21686"/>
                  </a:cubicBezTo>
                  <a:cubicBezTo>
                    <a:pt x="34170" y="21686"/>
                    <a:pt x="33644" y="21202"/>
                    <a:pt x="33620" y="20958"/>
                  </a:cubicBezTo>
                  <a:cubicBezTo>
                    <a:pt x="33595" y="20632"/>
                    <a:pt x="33971" y="20457"/>
                    <a:pt x="33921" y="20181"/>
                  </a:cubicBezTo>
                  <a:cubicBezTo>
                    <a:pt x="33896" y="19930"/>
                    <a:pt x="33394" y="19905"/>
                    <a:pt x="33545" y="19554"/>
                  </a:cubicBezTo>
                  <a:cubicBezTo>
                    <a:pt x="33595" y="19454"/>
                    <a:pt x="33620" y="19504"/>
                    <a:pt x="33645" y="19479"/>
                  </a:cubicBezTo>
                  <a:cubicBezTo>
                    <a:pt x="33670" y="19454"/>
                    <a:pt x="34196" y="19429"/>
                    <a:pt x="34272" y="19404"/>
                  </a:cubicBezTo>
                  <a:cubicBezTo>
                    <a:pt x="34472" y="19304"/>
                    <a:pt x="34422" y="19053"/>
                    <a:pt x="34723" y="19003"/>
                  </a:cubicBezTo>
                  <a:cubicBezTo>
                    <a:pt x="34071" y="18376"/>
                    <a:pt x="34748" y="17825"/>
                    <a:pt x="34372" y="17173"/>
                  </a:cubicBezTo>
                  <a:cubicBezTo>
                    <a:pt x="34146" y="16772"/>
                    <a:pt x="33871" y="16697"/>
                    <a:pt x="34196" y="16271"/>
                  </a:cubicBezTo>
                  <a:cubicBezTo>
                    <a:pt x="34414" y="16004"/>
                    <a:pt x="34765" y="15970"/>
                    <a:pt x="35101" y="15970"/>
                  </a:cubicBezTo>
                  <a:cubicBezTo>
                    <a:pt x="35213" y="15970"/>
                    <a:pt x="35323" y="15974"/>
                    <a:pt x="35426" y="15974"/>
                  </a:cubicBezTo>
                  <a:cubicBezTo>
                    <a:pt x="35478" y="15974"/>
                    <a:pt x="35528" y="15973"/>
                    <a:pt x="35575" y="15970"/>
                  </a:cubicBezTo>
                  <a:cubicBezTo>
                    <a:pt x="35550" y="15319"/>
                    <a:pt x="34372" y="15820"/>
                    <a:pt x="34221" y="15143"/>
                  </a:cubicBezTo>
                  <a:cubicBezTo>
                    <a:pt x="34174" y="14857"/>
                    <a:pt x="34251" y="14792"/>
                    <a:pt x="34383" y="14792"/>
                  </a:cubicBezTo>
                  <a:cubicBezTo>
                    <a:pt x="34492" y="14792"/>
                    <a:pt x="34637" y="14836"/>
                    <a:pt x="34781" y="14836"/>
                  </a:cubicBezTo>
                  <a:cubicBezTo>
                    <a:pt x="34829" y="14836"/>
                    <a:pt x="34877" y="14831"/>
                    <a:pt x="34923" y="14817"/>
                  </a:cubicBezTo>
                  <a:cubicBezTo>
                    <a:pt x="35324" y="14717"/>
                    <a:pt x="35249" y="14391"/>
                    <a:pt x="35525" y="14216"/>
                  </a:cubicBezTo>
                  <a:cubicBezTo>
                    <a:pt x="35568" y="14194"/>
                    <a:pt x="35871" y="14136"/>
                    <a:pt x="35923" y="14136"/>
                  </a:cubicBezTo>
                  <a:cubicBezTo>
                    <a:pt x="35928" y="14136"/>
                    <a:pt x="35931" y="14136"/>
                    <a:pt x="35930" y="14138"/>
                  </a:cubicBezTo>
                  <a:lnTo>
                    <a:pt x="35930" y="14138"/>
                  </a:lnTo>
                  <a:cubicBezTo>
                    <a:pt x="36080" y="14041"/>
                    <a:pt x="36278" y="14090"/>
                    <a:pt x="36427" y="13965"/>
                  </a:cubicBezTo>
                  <a:cubicBezTo>
                    <a:pt x="36653" y="13815"/>
                    <a:pt x="37079" y="13289"/>
                    <a:pt x="37003" y="12963"/>
                  </a:cubicBezTo>
                  <a:cubicBezTo>
                    <a:pt x="36878" y="12487"/>
                    <a:pt x="36402" y="12812"/>
                    <a:pt x="36126" y="12336"/>
                  </a:cubicBezTo>
                  <a:cubicBezTo>
                    <a:pt x="35926" y="12010"/>
                    <a:pt x="36201" y="11584"/>
                    <a:pt x="36101" y="11233"/>
                  </a:cubicBezTo>
                  <a:cubicBezTo>
                    <a:pt x="36013" y="10958"/>
                    <a:pt x="36013" y="10914"/>
                    <a:pt x="35982" y="10914"/>
                  </a:cubicBezTo>
                  <a:cubicBezTo>
                    <a:pt x="35968" y="10914"/>
                    <a:pt x="35946" y="10923"/>
                    <a:pt x="35906" y="10923"/>
                  </a:cubicBezTo>
                  <a:cubicBezTo>
                    <a:pt x="35860" y="10923"/>
                    <a:pt x="35789" y="10911"/>
                    <a:pt x="35675" y="10858"/>
                  </a:cubicBezTo>
                  <a:cubicBezTo>
                    <a:pt x="35587" y="10820"/>
                    <a:pt x="35520" y="10811"/>
                    <a:pt x="35465" y="10811"/>
                  </a:cubicBezTo>
                  <a:cubicBezTo>
                    <a:pt x="35410" y="10811"/>
                    <a:pt x="35367" y="10820"/>
                    <a:pt x="35327" y="10820"/>
                  </a:cubicBezTo>
                  <a:cubicBezTo>
                    <a:pt x="35249" y="10820"/>
                    <a:pt x="35186" y="10782"/>
                    <a:pt x="35074" y="10557"/>
                  </a:cubicBezTo>
                  <a:cubicBezTo>
                    <a:pt x="35049" y="10482"/>
                    <a:pt x="35199" y="10231"/>
                    <a:pt x="35199" y="10206"/>
                  </a:cubicBezTo>
                  <a:cubicBezTo>
                    <a:pt x="34898" y="9680"/>
                    <a:pt x="34748" y="9955"/>
                    <a:pt x="34221" y="9805"/>
                  </a:cubicBezTo>
                  <a:cubicBezTo>
                    <a:pt x="33971" y="9705"/>
                    <a:pt x="33846" y="9404"/>
                    <a:pt x="33620" y="9304"/>
                  </a:cubicBezTo>
                  <a:cubicBezTo>
                    <a:pt x="32793" y="8903"/>
                    <a:pt x="32567" y="9454"/>
                    <a:pt x="32467" y="8301"/>
                  </a:cubicBezTo>
                  <a:cubicBezTo>
                    <a:pt x="32442" y="8076"/>
                    <a:pt x="32567" y="7975"/>
                    <a:pt x="32367" y="7825"/>
                  </a:cubicBezTo>
                  <a:cubicBezTo>
                    <a:pt x="32353" y="7817"/>
                    <a:pt x="32337" y="7813"/>
                    <a:pt x="32319" y="7813"/>
                  </a:cubicBezTo>
                  <a:cubicBezTo>
                    <a:pt x="32194" y="7813"/>
                    <a:pt x="31996" y="8006"/>
                    <a:pt x="31912" y="8006"/>
                  </a:cubicBezTo>
                  <a:cubicBezTo>
                    <a:pt x="31904" y="8006"/>
                    <a:pt x="31896" y="8004"/>
                    <a:pt x="31891" y="8000"/>
                  </a:cubicBezTo>
                  <a:cubicBezTo>
                    <a:pt x="31640" y="7900"/>
                    <a:pt x="31740" y="7574"/>
                    <a:pt x="31640" y="7399"/>
                  </a:cubicBezTo>
                  <a:cubicBezTo>
                    <a:pt x="31540" y="7223"/>
                    <a:pt x="31440" y="7173"/>
                    <a:pt x="31339" y="7023"/>
                  </a:cubicBezTo>
                  <a:cubicBezTo>
                    <a:pt x="31064" y="6672"/>
                    <a:pt x="30788" y="6797"/>
                    <a:pt x="31089" y="6221"/>
                  </a:cubicBezTo>
                  <a:cubicBezTo>
                    <a:pt x="31214" y="5945"/>
                    <a:pt x="31665" y="5745"/>
                    <a:pt x="31690" y="5444"/>
                  </a:cubicBezTo>
                  <a:cubicBezTo>
                    <a:pt x="31715" y="5243"/>
                    <a:pt x="31690" y="4868"/>
                    <a:pt x="31440" y="4817"/>
                  </a:cubicBezTo>
                  <a:cubicBezTo>
                    <a:pt x="31407" y="4804"/>
                    <a:pt x="31379" y="4798"/>
                    <a:pt x="31356" y="4798"/>
                  </a:cubicBezTo>
                  <a:cubicBezTo>
                    <a:pt x="31203" y="4798"/>
                    <a:pt x="31234" y="5053"/>
                    <a:pt x="31039" y="5118"/>
                  </a:cubicBezTo>
                  <a:cubicBezTo>
                    <a:pt x="30875" y="5173"/>
                    <a:pt x="30792" y="5208"/>
                    <a:pt x="30728" y="5208"/>
                  </a:cubicBezTo>
                  <a:cubicBezTo>
                    <a:pt x="30644" y="5208"/>
                    <a:pt x="30593" y="5148"/>
                    <a:pt x="30437" y="4993"/>
                  </a:cubicBezTo>
                  <a:cubicBezTo>
                    <a:pt x="30387" y="4893"/>
                    <a:pt x="30387" y="4792"/>
                    <a:pt x="30412" y="4667"/>
                  </a:cubicBezTo>
                  <a:cubicBezTo>
                    <a:pt x="30262" y="4642"/>
                    <a:pt x="30111" y="4592"/>
                    <a:pt x="29986" y="4467"/>
                  </a:cubicBezTo>
                  <a:cubicBezTo>
                    <a:pt x="29660" y="3840"/>
                    <a:pt x="29785" y="3289"/>
                    <a:pt x="30437" y="2963"/>
                  </a:cubicBezTo>
                  <a:cubicBezTo>
                    <a:pt x="29886" y="2938"/>
                    <a:pt x="30086" y="2712"/>
                    <a:pt x="30136" y="2186"/>
                  </a:cubicBezTo>
                  <a:cubicBezTo>
                    <a:pt x="29968" y="2164"/>
                    <a:pt x="29853" y="2153"/>
                    <a:pt x="29775" y="2153"/>
                  </a:cubicBezTo>
                  <a:cubicBezTo>
                    <a:pt x="29491" y="2153"/>
                    <a:pt x="29670" y="2298"/>
                    <a:pt x="29434" y="2612"/>
                  </a:cubicBezTo>
                  <a:cubicBezTo>
                    <a:pt x="29204" y="2906"/>
                    <a:pt x="29105" y="2997"/>
                    <a:pt x="29029" y="2997"/>
                  </a:cubicBezTo>
                  <a:cubicBezTo>
                    <a:pt x="28924" y="2997"/>
                    <a:pt x="28863" y="2821"/>
                    <a:pt x="28557" y="2762"/>
                  </a:cubicBezTo>
                  <a:cubicBezTo>
                    <a:pt x="28511" y="2755"/>
                    <a:pt x="28462" y="2752"/>
                    <a:pt x="28410" y="2752"/>
                  </a:cubicBezTo>
                  <a:cubicBezTo>
                    <a:pt x="28229" y="2752"/>
                    <a:pt x="28021" y="2788"/>
                    <a:pt x="27844" y="2788"/>
                  </a:cubicBezTo>
                  <a:cubicBezTo>
                    <a:pt x="27742" y="2788"/>
                    <a:pt x="27650" y="2776"/>
                    <a:pt x="27580" y="2737"/>
                  </a:cubicBezTo>
                  <a:cubicBezTo>
                    <a:pt x="27455" y="2662"/>
                    <a:pt x="27579" y="2313"/>
                    <a:pt x="27505" y="2187"/>
                  </a:cubicBezTo>
                  <a:lnTo>
                    <a:pt x="27505" y="2187"/>
                  </a:lnTo>
                  <a:cubicBezTo>
                    <a:pt x="27505" y="2187"/>
                    <a:pt x="27505" y="2187"/>
                    <a:pt x="27505" y="2187"/>
                  </a:cubicBezTo>
                  <a:cubicBezTo>
                    <a:pt x="27505" y="2187"/>
                    <a:pt x="27505" y="2186"/>
                    <a:pt x="27505" y="2186"/>
                  </a:cubicBezTo>
                  <a:lnTo>
                    <a:pt x="27505" y="2186"/>
                  </a:lnTo>
                  <a:cubicBezTo>
                    <a:pt x="27505" y="2186"/>
                    <a:pt x="27505" y="2186"/>
                    <a:pt x="27505" y="2187"/>
                  </a:cubicBezTo>
                  <a:lnTo>
                    <a:pt x="27505" y="2187"/>
                  </a:lnTo>
                  <a:cubicBezTo>
                    <a:pt x="27494" y="2183"/>
                    <a:pt x="26835" y="1683"/>
                    <a:pt x="26827" y="1660"/>
                  </a:cubicBezTo>
                  <a:lnTo>
                    <a:pt x="26827" y="1660"/>
                  </a:lnTo>
                  <a:cubicBezTo>
                    <a:pt x="26652" y="1911"/>
                    <a:pt x="26502" y="2161"/>
                    <a:pt x="26176" y="2236"/>
                  </a:cubicBezTo>
                  <a:cubicBezTo>
                    <a:pt x="26176" y="2035"/>
                    <a:pt x="26151" y="1835"/>
                    <a:pt x="26051" y="1685"/>
                  </a:cubicBezTo>
                  <a:cubicBezTo>
                    <a:pt x="26051" y="1660"/>
                    <a:pt x="25544" y="935"/>
                    <a:pt x="25549" y="932"/>
                  </a:cubicBezTo>
                  <a:lnTo>
                    <a:pt x="25549" y="932"/>
                  </a:lnTo>
                  <a:cubicBezTo>
                    <a:pt x="25073" y="582"/>
                    <a:pt x="24347" y="1108"/>
                    <a:pt x="24297" y="156"/>
                  </a:cubicBezTo>
                  <a:cubicBezTo>
                    <a:pt x="24109" y="174"/>
                    <a:pt x="23753" y="699"/>
                    <a:pt x="23481" y="699"/>
                  </a:cubicBezTo>
                  <a:cubicBezTo>
                    <a:pt x="23389" y="699"/>
                    <a:pt x="23307" y="639"/>
                    <a:pt x="23244" y="482"/>
                  </a:cubicBezTo>
                  <a:cubicBezTo>
                    <a:pt x="23016" y="615"/>
                    <a:pt x="23148" y="993"/>
                    <a:pt x="22963" y="993"/>
                  </a:cubicBezTo>
                  <a:cubicBezTo>
                    <a:pt x="22904" y="993"/>
                    <a:pt x="22813" y="954"/>
                    <a:pt x="22668" y="857"/>
                  </a:cubicBezTo>
                  <a:cubicBezTo>
                    <a:pt x="22317" y="607"/>
                    <a:pt x="22492" y="406"/>
                    <a:pt x="22016" y="281"/>
                  </a:cubicBezTo>
                  <a:cubicBezTo>
                    <a:pt x="21765" y="206"/>
                    <a:pt x="21114" y="106"/>
                    <a:pt x="20838" y="81"/>
                  </a:cubicBezTo>
                  <a:cubicBezTo>
                    <a:pt x="20813" y="81"/>
                    <a:pt x="20437" y="106"/>
                    <a:pt x="20437" y="106"/>
                  </a:cubicBezTo>
                  <a:cubicBezTo>
                    <a:pt x="20312" y="131"/>
                    <a:pt x="20211" y="131"/>
                    <a:pt x="20111" y="156"/>
                  </a:cubicBezTo>
                  <a:cubicBezTo>
                    <a:pt x="20111" y="231"/>
                    <a:pt x="20086" y="306"/>
                    <a:pt x="20086" y="381"/>
                  </a:cubicBezTo>
                  <a:cubicBezTo>
                    <a:pt x="20061" y="381"/>
                    <a:pt x="20086" y="482"/>
                    <a:pt x="20011" y="482"/>
                  </a:cubicBezTo>
                  <a:cubicBezTo>
                    <a:pt x="19928" y="509"/>
                    <a:pt x="19831" y="529"/>
                    <a:pt x="19735" y="529"/>
                  </a:cubicBezTo>
                  <a:cubicBezTo>
                    <a:pt x="19656" y="529"/>
                    <a:pt x="19578" y="515"/>
                    <a:pt x="19510" y="482"/>
                  </a:cubicBezTo>
                  <a:cubicBezTo>
                    <a:pt x="19409" y="431"/>
                    <a:pt x="19284" y="55"/>
                    <a:pt x="19259" y="30"/>
                  </a:cubicBezTo>
                  <a:cubicBezTo>
                    <a:pt x="19209" y="12"/>
                    <a:pt x="19143" y="1"/>
                    <a:pt x="19072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33" name="Google Shape;2469;p29">
              <a:extLst>
                <a:ext uri="{FF2B5EF4-FFF2-40B4-BE49-F238E27FC236}">
                  <a16:creationId xmlns:a16="http://schemas.microsoft.com/office/drawing/2014/main" id="{DA11CC73-D1BD-664D-C48F-CA9F864AF1CF}"/>
                </a:ext>
              </a:extLst>
            </p:cNvPr>
            <p:cNvSpPr/>
            <p:nvPr/>
          </p:nvSpPr>
          <p:spPr>
            <a:xfrm>
              <a:off x="1420421" y="2113949"/>
              <a:ext cx="1513984" cy="1196887"/>
            </a:xfrm>
            <a:custGeom>
              <a:avLst/>
              <a:gdLst/>
              <a:ahLst/>
              <a:cxnLst/>
              <a:rect l="l" t="t" r="r" b="b"/>
              <a:pathLst>
                <a:path w="50311" h="39767" extrusionOk="0">
                  <a:moveTo>
                    <a:pt x="40261" y="2327"/>
                  </a:moveTo>
                  <a:cubicBezTo>
                    <a:pt x="40261" y="2327"/>
                    <a:pt x="40260" y="2327"/>
                    <a:pt x="40260" y="2327"/>
                  </a:cubicBezTo>
                  <a:lnTo>
                    <a:pt x="40260" y="2327"/>
                  </a:lnTo>
                  <a:cubicBezTo>
                    <a:pt x="40260" y="2327"/>
                    <a:pt x="40261" y="2327"/>
                    <a:pt x="40261" y="2327"/>
                  </a:cubicBezTo>
                  <a:close/>
                  <a:moveTo>
                    <a:pt x="35198" y="2903"/>
                  </a:moveTo>
                  <a:cubicBezTo>
                    <a:pt x="35198" y="2903"/>
                    <a:pt x="35198" y="2903"/>
                    <a:pt x="35198" y="2904"/>
                  </a:cubicBezTo>
                  <a:lnTo>
                    <a:pt x="35198" y="2904"/>
                  </a:lnTo>
                  <a:cubicBezTo>
                    <a:pt x="35198" y="2904"/>
                    <a:pt x="35198" y="2904"/>
                    <a:pt x="35198" y="2904"/>
                  </a:cubicBezTo>
                  <a:cubicBezTo>
                    <a:pt x="35198" y="2903"/>
                    <a:pt x="35198" y="2903"/>
                    <a:pt x="35198" y="2903"/>
                  </a:cubicBezTo>
                  <a:close/>
                  <a:moveTo>
                    <a:pt x="30361" y="2879"/>
                  </a:moveTo>
                  <a:lnTo>
                    <a:pt x="30361" y="2879"/>
                  </a:lnTo>
                  <a:cubicBezTo>
                    <a:pt x="30343" y="2969"/>
                    <a:pt x="30325" y="3034"/>
                    <a:pt x="30364" y="3034"/>
                  </a:cubicBezTo>
                  <a:cubicBezTo>
                    <a:pt x="30379" y="3034"/>
                    <a:pt x="30402" y="3025"/>
                    <a:pt x="30436" y="3004"/>
                  </a:cubicBezTo>
                  <a:cubicBezTo>
                    <a:pt x="30411" y="2954"/>
                    <a:pt x="30386" y="2929"/>
                    <a:pt x="30361" y="2879"/>
                  </a:cubicBezTo>
                  <a:close/>
                  <a:moveTo>
                    <a:pt x="35198" y="2904"/>
                  </a:moveTo>
                  <a:cubicBezTo>
                    <a:pt x="35154" y="2997"/>
                    <a:pt x="35112" y="3061"/>
                    <a:pt x="35070" y="3104"/>
                  </a:cubicBezTo>
                  <a:lnTo>
                    <a:pt x="35070" y="3104"/>
                  </a:lnTo>
                  <a:cubicBezTo>
                    <a:pt x="34643" y="3010"/>
                    <a:pt x="34321" y="2943"/>
                    <a:pt x="34298" y="2943"/>
                  </a:cubicBezTo>
                  <a:cubicBezTo>
                    <a:pt x="34278" y="2943"/>
                    <a:pt x="34485" y="2994"/>
                    <a:pt x="35049" y="3124"/>
                  </a:cubicBezTo>
                  <a:lnTo>
                    <a:pt x="35049" y="3124"/>
                  </a:lnTo>
                  <a:cubicBezTo>
                    <a:pt x="35056" y="3118"/>
                    <a:pt x="35063" y="3111"/>
                    <a:pt x="35070" y="3104"/>
                  </a:cubicBezTo>
                  <a:lnTo>
                    <a:pt x="35070" y="3104"/>
                  </a:lnTo>
                  <a:cubicBezTo>
                    <a:pt x="35109" y="3113"/>
                    <a:pt x="35150" y="3122"/>
                    <a:pt x="35192" y="3132"/>
                  </a:cubicBezTo>
                  <a:lnTo>
                    <a:pt x="35192" y="3132"/>
                  </a:lnTo>
                  <a:cubicBezTo>
                    <a:pt x="35191" y="3025"/>
                    <a:pt x="35197" y="2918"/>
                    <a:pt x="35198" y="2904"/>
                  </a:cubicBezTo>
                  <a:close/>
                  <a:moveTo>
                    <a:pt x="24673" y="4348"/>
                  </a:moveTo>
                  <a:cubicBezTo>
                    <a:pt x="24672" y="4350"/>
                    <a:pt x="24672" y="4354"/>
                    <a:pt x="24672" y="4357"/>
                  </a:cubicBezTo>
                  <a:cubicBezTo>
                    <a:pt x="24672" y="4354"/>
                    <a:pt x="24672" y="4351"/>
                    <a:pt x="24673" y="4348"/>
                  </a:cubicBezTo>
                  <a:close/>
                  <a:moveTo>
                    <a:pt x="5348" y="7440"/>
                  </a:moveTo>
                  <a:cubicBezTo>
                    <a:pt x="5346" y="7440"/>
                    <a:pt x="5346" y="7441"/>
                    <a:pt x="5347" y="7443"/>
                  </a:cubicBezTo>
                  <a:lnTo>
                    <a:pt x="5347" y="7443"/>
                  </a:lnTo>
                  <a:cubicBezTo>
                    <a:pt x="5348" y="7442"/>
                    <a:pt x="5348" y="7441"/>
                    <a:pt x="5348" y="7440"/>
                  </a:cubicBezTo>
                  <a:close/>
                  <a:moveTo>
                    <a:pt x="50311" y="16236"/>
                  </a:moveTo>
                  <a:cubicBezTo>
                    <a:pt x="50311" y="16236"/>
                    <a:pt x="50311" y="16236"/>
                    <a:pt x="50311" y="16237"/>
                  </a:cubicBezTo>
                  <a:lnTo>
                    <a:pt x="50311" y="16237"/>
                  </a:lnTo>
                  <a:cubicBezTo>
                    <a:pt x="50311" y="16237"/>
                    <a:pt x="50311" y="16237"/>
                    <a:pt x="50311" y="16237"/>
                  </a:cubicBezTo>
                  <a:cubicBezTo>
                    <a:pt x="50311" y="16237"/>
                    <a:pt x="50311" y="16236"/>
                    <a:pt x="50311" y="16236"/>
                  </a:cubicBezTo>
                  <a:close/>
                  <a:moveTo>
                    <a:pt x="2519" y="30246"/>
                  </a:moveTo>
                  <a:cubicBezTo>
                    <a:pt x="2518" y="30246"/>
                    <a:pt x="2517" y="30246"/>
                    <a:pt x="2516" y="30247"/>
                  </a:cubicBezTo>
                  <a:cubicBezTo>
                    <a:pt x="2516" y="30264"/>
                    <a:pt x="2516" y="30271"/>
                    <a:pt x="2517" y="30271"/>
                  </a:cubicBezTo>
                  <a:cubicBezTo>
                    <a:pt x="2517" y="30271"/>
                    <a:pt x="2518" y="30262"/>
                    <a:pt x="2520" y="30246"/>
                  </a:cubicBezTo>
                  <a:lnTo>
                    <a:pt x="2520" y="30246"/>
                  </a:lnTo>
                  <a:cubicBezTo>
                    <a:pt x="2520" y="30246"/>
                    <a:pt x="2519" y="30246"/>
                    <a:pt x="2519" y="30246"/>
                  </a:cubicBezTo>
                  <a:close/>
                  <a:moveTo>
                    <a:pt x="11682" y="1"/>
                  </a:moveTo>
                  <a:cubicBezTo>
                    <a:pt x="11619" y="1"/>
                    <a:pt x="11547" y="54"/>
                    <a:pt x="11388" y="122"/>
                  </a:cubicBezTo>
                  <a:cubicBezTo>
                    <a:pt x="10998" y="286"/>
                    <a:pt x="11113" y="417"/>
                    <a:pt x="10862" y="417"/>
                  </a:cubicBezTo>
                  <a:cubicBezTo>
                    <a:pt x="10808" y="417"/>
                    <a:pt x="10735" y="411"/>
                    <a:pt x="10637" y="397"/>
                  </a:cubicBezTo>
                  <a:cubicBezTo>
                    <a:pt x="10436" y="397"/>
                    <a:pt x="10286" y="222"/>
                    <a:pt x="10085" y="222"/>
                  </a:cubicBezTo>
                  <a:cubicBezTo>
                    <a:pt x="10072" y="222"/>
                    <a:pt x="10059" y="221"/>
                    <a:pt x="10046" y="221"/>
                  </a:cubicBezTo>
                  <a:cubicBezTo>
                    <a:pt x="9284" y="221"/>
                    <a:pt x="8908" y="924"/>
                    <a:pt x="8216" y="924"/>
                  </a:cubicBezTo>
                  <a:cubicBezTo>
                    <a:pt x="8204" y="924"/>
                    <a:pt x="8192" y="924"/>
                    <a:pt x="8180" y="924"/>
                  </a:cubicBezTo>
                  <a:lnTo>
                    <a:pt x="8180" y="924"/>
                  </a:lnTo>
                  <a:cubicBezTo>
                    <a:pt x="8180" y="1049"/>
                    <a:pt x="8531" y="974"/>
                    <a:pt x="8556" y="1074"/>
                  </a:cubicBezTo>
                  <a:cubicBezTo>
                    <a:pt x="8581" y="1250"/>
                    <a:pt x="8581" y="1475"/>
                    <a:pt x="8556" y="1651"/>
                  </a:cubicBezTo>
                  <a:cubicBezTo>
                    <a:pt x="8531" y="1851"/>
                    <a:pt x="8080" y="2302"/>
                    <a:pt x="8556" y="2578"/>
                  </a:cubicBezTo>
                  <a:cubicBezTo>
                    <a:pt x="8605" y="2604"/>
                    <a:pt x="8663" y="2615"/>
                    <a:pt x="8727" y="2615"/>
                  </a:cubicBezTo>
                  <a:cubicBezTo>
                    <a:pt x="9068" y="2615"/>
                    <a:pt x="9599" y="2299"/>
                    <a:pt x="10033" y="2299"/>
                  </a:cubicBezTo>
                  <a:cubicBezTo>
                    <a:pt x="10059" y="2299"/>
                    <a:pt x="10085" y="2300"/>
                    <a:pt x="10110" y="2302"/>
                  </a:cubicBezTo>
                  <a:cubicBezTo>
                    <a:pt x="10687" y="2377"/>
                    <a:pt x="11063" y="2703"/>
                    <a:pt x="11489" y="3079"/>
                  </a:cubicBezTo>
                  <a:cubicBezTo>
                    <a:pt x="11428" y="3067"/>
                    <a:pt x="11374" y="3062"/>
                    <a:pt x="11322" y="3062"/>
                  </a:cubicBezTo>
                  <a:cubicBezTo>
                    <a:pt x="11160" y="3062"/>
                    <a:pt x="11027" y="3110"/>
                    <a:pt x="10837" y="3129"/>
                  </a:cubicBezTo>
                  <a:cubicBezTo>
                    <a:pt x="10794" y="3133"/>
                    <a:pt x="10749" y="3135"/>
                    <a:pt x="10701" y="3135"/>
                  </a:cubicBezTo>
                  <a:cubicBezTo>
                    <a:pt x="10550" y="3135"/>
                    <a:pt x="10379" y="3120"/>
                    <a:pt x="10221" y="3120"/>
                  </a:cubicBezTo>
                  <a:cubicBezTo>
                    <a:pt x="10107" y="3120"/>
                    <a:pt x="9999" y="3128"/>
                    <a:pt x="9910" y="3154"/>
                  </a:cubicBezTo>
                  <a:cubicBezTo>
                    <a:pt x="9809" y="3179"/>
                    <a:pt x="9283" y="3480"/>
                    <a:pt x="9208" y="3530"/>
                  </a:cubicBezTo>
                  <a:cubicBezTo>
                    <a:pt x="9133" y="3580"/>
                    <a:pt x="9183" y="3831"/>
                    <a:pt x="9133" y="3856"/>
                  </a:cubicBezTo>
                  <a:cubicBezTo>
                    <a:pt x="8907" y="3956"/>
                    <a:pt x="8531" y="3856"/>
                    <a:pt x="8331" y="4006"/>
                  </a:cubicBezTo>
                  <a:cubicBezTo>
                    <a:pt x="8030" y="4207"/>
                    <a:pt x="8230" y="4332"/>
                    <a:pt x="8055" y="4558"/>
                  </a:cubicBezTo>
                  <a:cubicBezTo>
                    <a:pt x="7772" y="4928"/>
                    <a:pt x="7263" y="5014"/>
                    <a:pt x="6822" y="5014"/>
                  </a:cubicBezTo>
                  <a:cubicBezTo>
                    <a:pt x="6755" y="5014"/>
                    <a:pt x="6689" y="5012"/>
                    <a:pt x="6626" y="5009"/>
                  </a:cubicBezTo>
                  <a:lnTo>
                    <a:pt x="6626" y="5009"/>
                  </a:lnTo>
                  <a:cubicBezTo>
                    <a:pt x="6626" y="5059"/>
                    <a:pt x="7353" y="5134"/>
                    <a:pt x="7378" y="5134"/>
                  </a:cubicBezTo>
                  <a:cubicBezTo>
                    <a:pt x="7604" y="5260"/>
                    <a:pt x="7955" y="5585"/>
                    <a:pt x="8080" y="5761"/>
                  </a:cubicBezTo>
                  <a:cubicBezTo>
                    <a:pt x="8356" y="6112"/>
                    <a:pt x="8606" y="6688"/>
                    <a:pt x="8506" y="7139"/>
                  </a:cubicBezTo>
                  <a:cubicBezTo>
                    <a:pt x="8356" y="7666"/>
                    <a:pt x="8331" y="7465"/>
                    <a:pt x="7729" y="7615"/>
                  </a:cubicBezTo>
                  <a:cubicBezTo>
                    <a:pt x="8105" y="8618"/>
                    <a:pt x="6977" y="8016"/>
                    <a:pt x="6927" y="8768"/>
                  </a:cubicBezTo>
                  <a:cubicBezTo>
                    <a:pt x="6752" y="8493"/>
                    <a:pt x="6451" y="8443"/>
                    <a:pt x="6301" y="8317"/>
                  </a:cubicBezTo>
                  <a:cubicBezTo>
                    <a:pt x="6251" y="8292"/>
                    <a:pt x="6251" y="7992"/>
                    <a:pt x="6200" y="7941"/>
                  </a:cubicBezTo>
                  <a:lnTo>
                    <a:pt x="6200" y="7941"/>
                  </a:lnTo>
                  <a:cubicBezTo>
                    <a:pt x="6203" y="7943"/>
                    <a:pt x="6203" y="7945"/>
                    <a:pt x="6201" y="7945"/>
                  </a:cubicBezTo>
                  <a:cubicBezTo>
                    <a:pt x="6171" y="7945"/>
                    <a:pt x="5379" y="7485"/>
                    <a:pt x="5347" y="7443"/>
                  </a:cubicBezTo>
                  <a:lnTo>
                    <a:pt x="5347" y="7443"/>
                  </a:lnTo>
                  <a:cubicBezTo>
                    <a:pt x="5224" y="7841"/>
                    <a:pt x="5449" y="7917"/>
                    <a:pt x="5474" y="8342"/>
                  </a:cubicBezTo>
                  <a:cubicBezTo>
                    <a:pt x="5499" y="8668"/>
                    <a:pt x="5323" y="8793"/>
                    <a:pt x="5273" y="9094"/>
                  </a:cubicBezTo>
                  <a:cubicBezTo>
                    <a:pt x="5198" y="9520"/>
                    <a:pt x="5073" y="9796"/>
                    <a:pt x="4972" y="10197"/>
                  </a:cubicBezTo>
                  <a:cubicBezTo>
                    <a:pt x="4867" y="10693"/>
                    <a:pt x="4933" y="10711"/>
                    <a:pt x="4900" y="10711"/>
                  </a:cubicBezTo>
                  <a:cubicBezTo>
                    <a:pt x="4898" y="10711"/>
                    <a:pt x="4894" y="10711"/>
                    <a:pt x="4890" y="10711"/>
                  </a:cubicBezTo>
                  <a:cubicBezTo>
                    <a:pt x="4861" y="10711"/>
                    <a:pt x="4790" y="10717"/>
                    <a:pt x="4621" y="10824"/>
                  </a:cubicBezTo>
                  <a:cubicBezTo>
                    <a:pt x="4521" y="10899"/>
                    <a:pt x="4045" y="10999"/>
                    <a:pt x="3970" y="11049"/>
                  </a:cubicBezTo>
                  <a:lnTo>
                    <a:pt x="3794" y="11049"/>
                  </a:lnTo>
                  <a:cubicBezTo>
                    <a:pt x="3794" y="11199"/>
                    <a:pt x="3769" y="11350"/>
                    <a:pt x="3769" y="11525"/>
                  </a:cubicBezTo>
                  <a:cubicBezTo>
                    <a:pt x="3665" y="11595"/>
                    <a:pt x="3468" y="11632"/>
                    <a:pt x="3258" y="11632"/>
                  </a:cubicBezTo>
                  <a:cubicBezTo>
                    <a:pt x="3014" y="11632"/>
                    <a:pt x="2753" y="11583"/>
                    <a:pt x="2591" y="11475"/>
                  </a:cubicBezTo>
                  <a:cubicBezTo>
                    <a:pt x="2291" y="11300"/>
                    <a:pt x="2316" y="11099"/>
                    <a:pt x="2140" y="10874"/>
                  </a:cubicBezTo>
                  <a:cubicBezTo>
                    <a:pt x="2218" y="10601"/>
                    <a:pt x="2175" y="10464"/>
                    <a:pt x="1987" y="10464"/>
                  </a:cubicBezTo>
                  <a:cubicBezTo>
                    <a:pt x="1933" y="10464"/>
                    <a:pt x="1867" y="10475"/>
                    <a:pt x="1789" y="10498"/>
                  </a:cubicBezTo>
                  <a:cubicBezTo>
                    <a:pt x="1714" y="10498"/>
                    <a:pt x="1639" y="10548"/>
                    <a:pt x="1589" y="10598"/>
                  </a:cubicBezTo>
                  <a:cubicBezTo>
                    <a:pt x="1464" y="10623"/>
                    <a:pt x="1589" y="10874"/>
                    <a:pt x="1489" y="10924"/>
                  </a:cubicBezTo>
                  <a:cubicBezTo>
                    <a:pt x="1453" y="10939"/>
                    <a:pt x="1415" y="10945"/>
                    <a:pt x="1376" y="10945"/>
                  </a:cubicBezTo>
                  <a:cubicBezTo>
                    <a:pt x="1238" y="10945"/>
                    <a:pt x="1086" y="10871"/>
                    <a:pt x="954" y="10871"/>
                  </a:cubicBezTo>
                  <a:cubicBezTo>
                    <a:pt x="940" y="10871"/>
                    <a:pt x="926" y="10872"/>
                    <a:pt x="912" y="10874"/>
                  </a:cubicBezTo>
                  <a:cubicBezTo>
                    <a:pt x="60" y="11124"/>
                    <a:pt x="987" y="11575"/>
                    <a:pt x="912" y="12102"/>
                  </a:cubicBezTo>
                  <a:cubicBezTo>
                    <a:pt x="723" y="11837"/>
                    <a:pt x="593" y="11739"/>
                    <a:pt x="509" y="11739"/>
                  </a:cubicBezTo>
                  <a:cubicBezTo>
                    <a:pt x="262" y="11739"/>
                    <a:pt x="405" y="12579"/>
                    <a:pt x="622" y="12579"/>
                  </a:cubicBezTo>
                  <a:cubicBezTo>
                    <a:pt x="626" y="12579"/>
                    <a:pt x="630" y="12579"/>
                    <a:pt x="635" y="12578"/>
                  </a:cubicBezTo>
                  <a:lnTo>
                    <a:pt x="635" y="12578"/>
                  </a:lnTo>
                  <a:cubicBezTo>
                    <a:pt x="310" y="12629"/>
                    <a:pt x="261" y="12879"/>
                    <a:pt x="286" y="13204"/>
                  </a:cubicBezTo>
                  <a:cubicBezTo>
                    <a:pt x="286" y="13605"/>
                    <a:pt x="436" y="13405"/>
                    <a:pt x="436" y="13706"/>
                  </a:cubicBezTo>
                  <a:cubicBezTo>
                    <a:pt x="484" y="14139"/>
                    <a:pt x="0" y="14711"/>
                    <a:pt x="584" y="14711"/>
                  </a:cubicBezTo>
                  <a:cubicBezTo>
                    <a:pt x="608" y="14711"/>
                    <a:pt x="634" y="14710"/>
                    <a:pt x="662" y="14708"/>
                  </a:cubicBezTo>
                  <a:cubicBezTo>
                    <a:pt x="683" y="14402"/>
                    <a:pt x="713" y="14300"/>
                    <a:pt x="770" y="14300"/>
                  </a:cubicBezTo>
                  <a:cubicBezTo>
                    <a:pt x="850" y="14300"/>
                    <a:pt x="981" y="14492"/>
                    <a:pt x="1213" y="14608"/>
                  </a:cubicBezTo>
                  <a:cubicBezTo>
                    <a:pt x="912" y="14984"/>
                    <a:pt x="586" y="14733"/>
                    <a:pt x="536" y="15260"/>
                  </a:cubicBezTo>
                  <a:cubicBezTo>
                    <a:pt x="436" y="15936"/>
                    <a:pt x="937" y="15886"/>
                    <a:pt x="1438" y="15936"/>
                  </a:cubicBezTo>
                  <a:cubicBezTo>
                    <a:pt x="912" y="16287"/>
                    <a:pt x="687" y="15836"/>
                    <a:pt x="586" y="16538"/>
                  </a:cubicBezTo>
                  <a:cubicBezTo>
                    <a:pt x="536" y="16788"/>
                    <a:pt x="762" y="17164"/>
                    <a:pt x="762" y="17440"/>
                  </a:cubicBezTo>
                  <a:cubicBezTo>
                    <a:pt x="737" y="17540"/>
                    <a:pt x="712" y="17716"/>
                    <a:pt x="712" y="17866"/>
                  </a:cubicBezTo>
                  <a:cubicBezTo>
                    <a:pt x="712" y="17966"/>
                    <a:pt x="436" y="18192"/>
                    <a:pt x="636" y="18342"/>
                  </a:cubicBezTo>
                  <a:cubicBezTo>
                    <a:pt x="695" y="18388"/>
                    <a:pt x="740" y="18408"/>
                    <a:pt x="777" y="18408"/>
                  </a:cubicBezTo>
                  <a:cubicBezTo>
                    <a:pt x="962" y="18408"/>
                    <a:pt x="916" y="17912"/>
                    <a:pt x="1063" y="17766"/>
                  </a:cubicBezTo>
                  <a:cubicBezTo>
                    <a:pt x="1213" y="17616"/>
                    <a:pt x="1464" y="17766"/>
                    <a:pt x="1614" y="17590"/>
                  </a:cubicBezTo>
                  <a:cubicBezTo>
                    <a:pt x="1712" y="17517"/>
                    <a:pt x="1523" y="17013"/>
                    <a:pt x="1771" y="17013"/>
                  </a:cubicBezTo>
                  <a:cubicBezTo>
                    <a:pt x="1777" y="17013"/>
                    <a:pt x="1783" y="17013"/>
                    <a:pt x="1789" y="17014"/>
                  </a:cubicBezTo>
                  <a:cubicBezTo>
                    <a:pt x="1739" y="17440"/>
                    <a:pt x="2040" y="17616"/>
                    <a:pt x="1764" y="17941"/>
                  </a:cubicBezTo>
                  <a:cubicBezTo>
                    <a:pt x="1689" y="18042"/>
                    <a:pt x="1413" y="18017"/>
                    <a:pt x="1263" y="18217"/>
                  </a:cubicBezTo>
                  <a:cubicBezTo>
                    <a:pt x="862" y="18819"/>
                    <a:pt x="1388" y="18919"/>
                    <a:pt x="1865" y="19144"/>
                  </a:cubicBezTo>
                  <a:cubicBezTo>
                    <a:pt x="1760" y="19243"/>
                    <a:pt x="1656" y="19276"/>
                    <a:pt x="1555" y="19276"/>
                  </a:cubicBezTo>
                  <a:cubicBezTo>
                    <a:pt x="1356" y="19276"/>
                    <a:pt x="1169" y="19151"/>
                    <a:pt x="1015" y="19151"/>
                  </a:cubicBezTo>
                  <a:cubicBezTo>
                    <a:pt x="887" y="19151"/>
                    <a:pt x="782" y="19236"/>
                    <a:pt x="712" y="19545"/>
                  </a:cubicBezTo>
                  <a:cubicBezTo>
                    <a:pt x="611" y="19946"/>
                    <a:pt x="1138" y="20824"/>
                    <a:pt x="1413" y="21124"/>
                  </a:cubicBezTo>
                  <a:cubicBezTo>
                    <a:pt x="1383" y="21131"/>
                    <a:pt x="1354" y="21134"/>
                    <a:pt x="1327" y="21134"/>
                  </a:cubicBezTo>
                  <a:cubicBezTo>
                    <a:pt x="1196" y="21134"/>
                    <a:pt x="1113" y="21068"/>
                    <a:pt x="1062" y="21068"/>
                  </a:cubicBezTo>
                  <a:cubicBezTo>
                    <a:pt x="1005" y="21068"/>
                    <a:pt x="987" y="21150"/>
                    <a:pt x="987" y="21500"/>
                  </a:cubicBezTo>
                  <a:cubicBezTo>
                    <a:pt x="962" y="21651"/>
                    <a:pt x="987" y="21826"/>
                    <a:pt x="987" y="22002"/>
                  </a:cubicBezTo>
                  <a:cubicBezTo>
                    <a:pt x="1088" y="22027"/>
                    <a:pt x="1163" y="22052"/>
                    <a:pt x="1263" y="22077"/>
                  </a:cubicBezTo>
                  <a:cubicBezTo>
                    <a:pt x="1313" y="22177"/>
                    <a:pt x="1263" y="22478"/>
                    <a:pt x="1188" y="22578"/>
                  </a:cubicBezTo>
                  <a:cubicBezTo>
                    <a:pt x="1203" y="22579"/>
                    <a:pt x="1218" y="22580"/>
                    <a:pt x="1233" y="22580"/>
                  </a:cubicBezTo>
                  <a:cubicBezTo>
                    <a:pt x="1491" y="22580"/>
                    <a:pt x="1562" y="22396"/>
                    <a:pt x="1732" y="22396"/>
                  </a:cubicBezTo>
                  <a:cubicBezTo>
                    <a:pt x="1750" y="22396"/>
                    <a:pt x="1769" y="22398"/>
                    <a:pt x="1789" y="22403"/>
                  </a:cubicBezTo>
                  <a:cubicBezTo>
                    <a:pt x="1764" y="22553"/>
                    <a:pt x="1764" y="22728"/>
                    <a:pt x="1764" y="22904"/>
                  </a:cubicBezTo>
                  <a:cubicBezTo>
                    <a:pt x="1735" y="22715"/>
                    <a:pt x="1562" y="22669"/>
                    <a:pt x="1383" y="22669"/>
                  </a:cubicBezTo>
                  <a:cubicBezTo>
                    <a:pt x="1254" y="22669"/>
                    <a:pt x="1122" y="22693"/>
                    <a:pt x="1037" y="22703"/>
                  </a:cubicBezTo>
                  <a:cubicBezTo>
                    <a:pt x="937" y="23205"/>
                    <a:pt x="1263" y="22879"/>
                    <a:pt x="1338" y="23154"/>
                  </a:cubicBezTo>
                  <a:cubicBezTo>
                    <a:pt x="1413" y="23405"/>
                    <a:pt x="1338" y="23505"/>
                    <a:pt x="1238" y="23806"/>
                  </a:cubicBezTo>
                  <a:cubicBezTo>
                    <a:pt x="1541" y="23806"/>
                    <a:pt x="1388" y="24545"/>
                    <a:pt x="1731" y="24545"/>
                  </a:cubicBezTo>
                  <a:cubicBezTo>
                    <a:pt x="1756" y="24545"/>
                    <a:pt x="1784" y="24541"/>
                    <a:pt x="1814" y="24533"/>
                  </a:cubicBezTo>
                  <a:lnTo>
                    <a:pt x="1814" y="24533"/>
                  </a:lnTo>
                  <a:cubicBezTo>
                    <a:pt x="1238" y="24708"/>
                    <a:pt x="1764" y="25260"/>
                    <a:pt x="1865" y="25560"/>
                  </a:cubicBezTo>
                  <a:cubicBezTo>
                    <a:pt x="2065" y="25987"/>
                    <a:pt x="1940" y="26162"/>
                    <a:pt x="2040" y="26588"/>
                  </a:cubicBezTo>
                  <a:cubicBezTo>
                    <a:pt x="2112" y="26919"/>
                    <a:pt x="2112" y="26994"/>
                    <a:pt x="2119" y="26994"/>
                  </a:cubicBezTo>
                  <a:cubicBezTo>
                    <a:pt x="2124" y="26994"/>
                    <a:pt x="2134" y="26944"/>
                    <a:pt x="2192" y="26944"/>
                  </a:cubicBezTo>
                  <a:cubicBezTo>
                    <a:pt x="2235" y="26944"/>
                    <a:pt x="2304" y="26971"/>
                    <a:pt x="2416" y="27064"/>
                  </a:cubicBezTo>
                  <a:cubicBezTo>
                    <a:pt x="2015" y="27465"/>
                    <a:pt x="2165" y="27164"/>
                    <a:pt x="2240" y="27766"/>
                  </a:cubicBezTo>
                  <a:cubicBezTo>
                    <a:pt x="2266" y="28142"/>
                    <a:pt x="2441" y="28543"/>
                    <a:pt x="2140" y="28869"/>
                  </a:cubicBezTo>
                  <a:cubicBezTo>
                    <a:pt x="3068" y="28944"/>
                    <a:pt x="2140" y="28944"/>
                    <a:pt x="2341" y="29345"/>
                  </a:cubicBezTo>
                  <a:cubicBezTo>
                    <a:pt x="2441" y="29596"/>
                    <a:pt x="2566" y="29646"/>
                    <a:pt x="2641" y="29921"/>
                  </a:cubicBezTo>
                  <a:cubicBezTo>
                    <a:pt x="2624" y="29860"/>
                    <a:pt x="2609" y="29836"/>
                    <a:pt x="2596" y="29836"/>
                  </a:cubicBezTo>
                  <a:cubicBezTo>
                    <a:pt x="2549" y="29836"/>
                    <a:pt x="2527" y="30152"/>
                    <a:pt x="2520" y="30246"/>
                  </a:cubicBezTo>
                  <a:lnTo>
                    <a:pt x="2520" y="30246"/>
                  </a:lnTo>
                  <a:cubicBezTo>
                    <a:pt x="2548" y="30248"/>
                    <a:pt x="2616" y="30524"/>
                    <a:pt x="2616" y="30548"/>
                  </a:cubicBezTo>
                  <a:cubicBezTo>
                    <a:pt x="2641" y="30824"/>
                    <a:pt x="2391" y="31049"/>
                    <a:pt x="2792" y="31074"/>
                  </a:cubicBezTo>
                  <a:cubicBezTo>
                    <a:pt x="2792" y="31227"/>
                    <a:pt x="2733" y="31293"/>
                    <a:pt x="2616" y="31293"/>
                  </a:cubicBezTo>
                  <a:cubicBezTo>
                    <a:pt x="2580" y="31293"/>
                    <a:pt x="2538" y="31287"/>
                    <a:pt x="2491" y="31275"/>
                  </a:cubicBezTo>
                  <a:lnTo>
                    <a:pt x="2491" y="31275"/>
                  </a:lnTo>
                  <a:cubicBezTo>
                    <a:pt x="2942" y="31826"/>
                    <a:pt x="2641" y="32829"/>
                    <a:pt x="2692" y="33480"/>
                  </a:cubicBezTo>
                  <a:cubicBezTo>
                    <a:pt x="2742" y="34232"/>
                    <a:pt x="2992" y="35034"/>
                    <a:pt x="3143" y="35786"/>
                  </a:cubicBezTo>
                  <a:cubicBezTo>
                    <a:pt x="3168" y="35886"/>
                    <a:pt x="3368" y="36538"/>
                    <a:pt x="3368" y="36563"/>
                  </a:cubicBezTo>
                  <a:cubicBezTo>
                    <a:pt x="3343" y="36764"/>
                    <a:pt x="3243" y="36914"/>
                    <a:pt x="3093" y="37039"/>
                  </a:cubicBezTo>
                  <a:cubicBezTo>
                    <a:pt x="3143" y="37215"/>
                    <a:pt x="3268" y="37340"/>
                    <a:pt x="3443" y="37390"/>
                  </a:cubicBezTo>
                  <a:cubicBezTo>
                    <a:pt x="3619" y="37766"/>
                    <a:pt x="3895" y="38092"/>
                    <a:pt x="4070" y="38493"/>
                  </a:cubicBezTo>
                  <a:cubicBezTo>
                    <a:pt x="4296" y="39044"/>
                    <a:pt x="4220" y="39119"/>
                    <a:pt x="4797" y="39119"/>
                  </a:cubicBezTo>
                  <a:cubicBezTo>
                    <a:pt x="4928" y="39113"/>
                    <a:pt x="5049" y="39108"/>
                    <a:pt x="5163" y="39108"/>
                  </a:cubicBezTo>
                  <a:cubicBezTo>
                    <a:pt x="5505" y="39108"/>
                    <a:pt x="5787" y="39151"/>
                    <a:pt x="6125" y="39320"/>
                  </a:cubicBezTo>
                  <a:cubicBezTo>
                    <a:pt x="6276" y="39395"/>
                    <a:pt x="6426" y="39545"/>
                    <a:pt x="6601" y="39646"/>
                  </a:cubicBezTo>
                  <a:cubicBezTo>
                    <a:pt x="6790" y="39732"/>
                    <a:pt x="6900" y="39767"/>
                    <a:pt x="6973" y="39767"/>
                  </a:cubicBezTo>
                  <a:cubicBezTo>
                    <a:pt x="7134" y="39767"/>
                    <a:pt x="7120" y="39600"/>
                    <a:pt x="7378" y="39445"/>
                  </a:cubicBezTo>
                  <a:cubicBezTo>
                    <a:pt x="8019" y="39082"/>
                    <a:pt x="8114" y="38847"/>
                    <a:pt x="8608" y="38847"/>
                  </a:cubicBezTo>
                  <a:cubicBezTo>
                    <a:pt x="8694" y="38847"/>
                    <a:pt x="8792" y="38854"/>
                    <a:pt x="8907" y="38869"/>
                  </a:cubicBezTo>
                  <a:cubicBezTo>
                    <a:pt x="8907" y="38317"/>
                    <a:pt x="8957" y="38618"/>
                    <a:pt x="9108" y="38342"/>
                  </a:cubicBezTo>
                  <a:cubicBezTo>
                    <a:pt x="9359" y="37885"/>
                    <a:pt x="9376" y="37824"/>
                    <a:pt x="9294" y="37824"/>
                  </a:cubicBezTo>
                  <a:cubicBezTo>
                    <a:pt x="9264" y="37824"/>
                    <a:pt x="9221" y="37832"/>
                    <a:pt x="9172" y="37832"/>
                  </a:cubicBezTo>
                  <a:cubicBezTo>
                    <a:pt x="9059" y="37832"/>
                    <a:pt x="8911" y="37790"/>
                    <a:pt x="8807" y="37515"/>
                  </a:cubicBezTo>
                  <a:cubicBezTo>
                    <a:pt x="8531" y="36789"/>
                    <a:pt x="10010" y="37415"/>
                    <a:pt x="9509" y="36463"/>
                  </a:cubicBezTo>
                  <a:cubicBezTo>
                    <a:pt x="9360" y="36185"/>
                    <a:pt x="9251" y="36119"/>
                    <a:pt x="9151" y="36119"/>
                  </a:cubicBezTo>
                  <a:cubicBezTo>
                    <a:pt x="9061" y="36119"/>
                    <a:pt x="8978" y="36174"/>
                    <a:pt x="8882" y="36174"/>
                  </a:cubicBezTo>
                  <a:cubicBezTo>
                    <a:pt x="8816" y="36174"/>
                    <a:pt x="8743" y="36148"/>
                    <a:pt x="8657" y="36062"/>
                  </a:cubicBezTo>
                  <a:cubicBezTo>
                    <a:pt x="8230" y="35661"/>
                    <a:pt x="8832" y="35285"/>
                    <a:pt x="8782" y="35159"/>
                  </a:cubicBezTo>
                  <a:cubicBezTo>
                    <a:pt x="8707" y="34859"/>
                    <a:pt x="7955" y="34533"/>
                    <a:pt x="8230" y="34132"/>
                  </a:cubicBezTo>
                  <a:cubicBezTo>
                    <a:pt x="8258" y="34093"/>
                    <a:pt x="8293" y="34078"/>
                    <a:pt x="8333" y="34078"/>
                  </a:cubicBezTo>
                  <a:cubicBezTo>
                    <a:pt x="8473" y="34078"/>
                    <a:pt x="8670" y="34268"/>
                    <a:pt x="8807" y="34307"/>
                  </a:cubicBezTo>
                  <a:cubicBezTo>
                    <a:pt x="8807" y="33931"/>
                    <a:pt x="9083" y="33956"/>
                    <a:pt x="9358" y="33906"/>
                  </a:cubicBezTo>
                  <a:cubicBezTo>
                    <a:pt x="9383" y="33584"/>
                    <a:pt x="9654" y="33421"/>
                    <a:pt x="9927" y="33421"/>
                  </a:cubicBezTo>
                  <a:cubicBezTo>
                    <a:pt x="10205" y="33421"/>
                    <a:pt x="10486" y="33590"/>
                    <a:pt x="10511" y="33931"/>
                  </a:cubicBezTo>
                  <a:cubicBezTo>
                    <a:pt x="10637" y="33906"/>
                    <a:pt x="10762" y="33881"/>
                    <a:pt x="10912" y="33856"/>
                  </a:cubicBezTo>
                  <a:cubicBezTo>
                    <a:pt x="10536" y="33405"/>
                    <a:pt x="11664" y="33054"/>
                    <a:pt x="11915" y="32954"/>
                  </a:cubicBezTo>
                  <a:cubicBezTo>
                    <a:pt x="12416" y="32779"/>
                    <a:pt x="12291" y="32829"/>
                    <a:pt x="12591" y="32428"/>
                  </a:cubicBezTo>
                  <a:cubicBezTo>
                    <a:pt x="12767" y="32202"/>
                    <a:pt x="13068" y="31776"/>
                    <a:pt x="12416" y="31676"/>
                  </a:cubicBezTo>
                  <a:cubicBezTo>
                    <a:pt x="12671" y="31641"/>
                    <a:pt x="12943" y="31606"/>
                    <a:pt x="13210" y="31606"/>
                  </a:cubicBezTo>
                  <a:cubicBezTo>
                    <a:pt x="13521" y="31606"/>
                    <a:pt x="13826" y="31653"/>
                    <a:pt x="14095" y="31801"/>
                  </a:cubicBezTo>
                  <a:cubicBezTo>
                    <a:pt x="14363" y="31935"/>
                    <a:pt x="14499" y="32185"/>
                    <a:pt x="14738" y="32185"/>
                  </a:cubicBezTo>
                  <a:cubicBezTo>
                    <a:pt x="14812" y="32185"/>
                    <a:pt x="14896" y="32161"/>
                    <a:pt x="14997" y="32102"/>
                  </a:cubicBezTo>
                  <a:cubicBezTo>
                    <a:pt x="15073" y="32077"/>
                    <a:pt x="14872" y="31751"/>
                    <a:pt x="14972" y="31676"/>
                  </a:cubicBezTo>
                  <a:cubicBezTo>
                    <a:pt x="15131" y="31561"/>
                    <a:pt x="15354" y="31524"/>
                    <a:pt x="15598" y="31524"/>
                  </a:cubicBezTo>
                  <a:cubicBezTo>
                    <a:pt x="16048" y="31524"/>
                    <a:pt x="16568" y="31651"/>
                    <a:pt x="16877" y="31651"/>
                  </a:cubicBezTo>
                  <a:cubicBezTo>
                    <a:pt x="16877" y="31340"/>
                    <a:pt x="16857" y="31245"/>
                    <a:pt x="17097" y="31245"/>
                  </a:cubicBezTo>
                  <a:cubicBezTo>
                    <a:pt x="17128" y="31245"/>
                    <a:pt x="17163" y="31247"/>
                    <a:pt x="17203" y="31250"/>
                  </a:cubicBezTo>
                  <a:cubicBezTo>
                    <a:pt x="17459" y="31282"/>
                    <a:pt x="17562" y="31559"/>
                    <a:pt x="17603" y="31559"/>
                  </a:cubicBezTo>
                  <a:cubicBezTo>
                    <a:pt x="17626" y="31559"/>
                    <a:pt x="17629" y="31471"/>
                    <a:pt x="17629" y="31200"/>
                  </a:cubicBezTo>
                  <a:cubicBezTo>
                    <a:pt x="17629" y="30974"/>
                    <a:pt x="17504" y="30799"/>
                    <a:pt x="17504" y="30623"/>
                  </a:cubicBezTo>
                  <a:cubicBezTo>
                    <a:pt x="17454" y="30122"/>
                    <a:pt x="17679" y="30122"/>
                    <a:pt x="17679" y="29746"/>
                  </a:cubicBezTo>
                  <a:cubicBezTo>
                    <a:pt x="17679" y="29345"/>
                    <a:pt x="17479" y="28994"/>
                    <a:pt x="17554" y="28543"/>
                  </a:cubicBezTo>
                  <a:cubicBezTo>
                    <a:pt x="17617" y="28211"/>
                    <a:pt x="17581" y="28038"/>
                    <a:pt x="17728" y="28038"/>
                  </a:cubicBezTo>
                  <a:cubicBezTo>
                    <a:pt x="17814" y="28038"/>
                    <a:pt x="17963" y="28097"/>
                    <a:pt x="18231" y="28217"/>
                  </a:cubicBezTo>
                  <a:cubicBezTo>
                    <a:pt x="18456" y="28317"/>
                    <a:pt x="18356" y="28468"/>
                    <a:pt x="18606" y="28543"/>
                  </a:cubicBezTo>
                  <a:cubicBezTo>
                    <a:pt x="18617" y="28547"/>
                    <a:pt x="18632" y="28548"/>
                    <a:pt x="18648" y="28548"/>
                  </a:cubicBezTo>
                  <a:cubicBezTo>
                    <a:pt x="18727" y="28548"/>
                    <a:pt x="18853" y="28513"/>
                    <a:pt x="18894" y="28513"/>
                  </a:cubicBezTo>
                  <a:cubicBezTo>
                    <a:pt x="18902" y="28513"/>
                    <a:pt x="18907" y="28514"/>
                    <a:pt x="18907" y="28518"/>
                  </a:cubicBezTo>
                  <a:cubicBezTo>
                    <a:pt x="19408" y="28643"/>
                    <a:pt x="19283" y="28819"/>
                    <a:pt x="19634" y="29044"/>
                  </a:cubicBezTo>
                  <a:cubicBezTo>
                    <a:pt x="19743" y="29110"/>
                    <a:pt x="19871" y="29133"/>
                    <a:pt x="19999" y="29133"/>
                  </a:cubicBezTo>
                  <a:cubicBezTo>
                    <a:pt x="20311" y="29133"/>
                    <a:pt x="20619" y="28994"/>
                    <a:pt x="20637" y="28994"/>
                  </a:cubicBezTo>
                  <a:cubicBezTo>
                    <a:pt x="21238" y="29245"/>
                    <a:pt x="21890" y="29169"/>
                    <a:pt x="22391" y="29570"/>
                  </a:cubicBezTo>
                  <a:cubicBezTo>
                    <a:pt x="22516" y="29370"/>
                    <a:pt x="22190" y="29044"/>
                    <a:pt x="22165" y="28718"/>
                  </a:cubicBezTo>
                  <a:cubicBezTo>
                    <a:pt x="22165" y="28618"/>
                    <a:pt x="22140" y="27992"/>
                    <a:pt x="22165" y="27941"/>
                  </a:cubicBezTo>
                  <a:cubicBezTo>
                    <a:pt x="22242" y="27765"/>
                    <a:pt x="22316" y="27711"/>
                    <a:pt x="22392" y="27711"/>
                  </a:cubicBezTo>
                  <a:cubicBezTo>
                    <a:pt x="22514" y="27711"/>
                    <a:pt x="22640" y="27854"/>
                    <a:pt x="22784" y="27854"/>
                  </a:cubicBezTo>
                  <a:cubicBezTo>
                    <a:pt x="22842" y="27854"/>
                    <a:pt x="22903" y="27831"/>
                    <a:pt x="22967" y="27766"/>
                  </a:cubicBezTo>
                  <a:cubicBezTo>
                    <a:pt x="23018" y="27290"/>
                    <a:pt x="23218" y="26889"/>
                    <a:pt x="23744" y="26814"/>
                  </a:cubicBezTo>
                  <a:cubicBezTo>
                    <a:pt x="23851" y="26797"/>
                    <a:pt x="23937" y="26789"/>
                    <a:pt x="24008" y="26789"/>
                  </a:cubicBezTo>
                  <a:cubicBezTo>
                    <a:pt x="24367" y="26789"/>
                    <a:pt x="24324" y="26988"/>
                    <a:pt x="24596" y="27240"/>
                  </a:cubicBezTo>
                  <a:cubicBezTo>
                    <a:pt x="24672" y="26789"/>
                    <a:pt x="25048" y="26864"/>
                    <a:pt x="25198" y="26563"/>
                  </a:cubicBezTo>
                  <a:cubicBezTo>
                    <a:pt x="24919" y="26331"/>
                    <a:pt x="24705" y="25647"/>
                    <a:pt x="25153" y="25647"/>
                  </a:cubicBezTo>
                  <a:cubicBezTo>
                    <a:pt x="25189" y="25647"/>
                    <a:pt x="25229" y="25651"/>
                    <a:pt x="25273" y="25661"/>
                  </a:cubicBezTo>
                  <a:cubicBezTo>
                    <a:pt x="25229" y="25884"/>
                    <a:pt x="25352" y="25975"/>
                    <a:pt x="25517" y="25975"/>
                  </a:cubicBezTo>
                  <a:cubicBezTo>
                    <a:pt x="25630" y="25975"/>
                    <a:pt x="25763" y="25932"/>
                    <a:pt x="25875" y="25861"/>
                  </a:cubicBezTo>
                  <a:cubicBezTo>
                    <a:pt x="26226" y="25661"/>
                    <a:pt x="26000" y="25611"/>
                    <a:pt x="26150" y="25335"/>
                  </a:cubicBezTo>
                  <a:cubicBezTo>
                    <a:pt x="26175" y="25260"/>
                    <a:pt x="26802" y="24909"/>
                    <a:pt x="26150" y="24834"/>
                  </a:cubicBezTo>
                  <a:cubicBezTo>
                    <a:pt x="26253" y="24319"/>
                    <a:pt x="26598" y="24261"/>
                    <a:pt x="26962" y="24261"/>
                  </a:cubicBezTo>
                  <a:cubicBezTo>
                    <a:pt x="27066" y="24261"/>
                    <a:pt x="27171" y="24266"/>
                    <a:pt x="27273" y="24266"/>
                  </a:cubicBezTo>
                  <a:cubicBezTo>
                    <a:pt x="27422" y="24266"/>
                    <a:pt x="27562" y="24256"/>
                    <a:pt x="27679" y="24207"/>
                  </a:cubicBezTo>
                  <a:cubicBezTo>
                    <a:pt x="28005" y="24057"/>
                    <a:pt x="28381" y="23505"/>
                    <a:pt x="28657" y="23255"/>
                  </a:cubicBezTo>
                  <a:cubicBezTo>
                    <a:pt x="28882" y="23029"/>
                    <a:pt x="28807" y="22979"/>
                    <a:pt x="29083" y="22929"/>
                  </a:cubicBezTo>
                  <a:cubicBezTo>
                    <a:pt x="29111" y="22924"/>
                    <a:pt x="29138" y="22922"/>
                    <a:pt x="29164" y="22922"/>
                  </a:cubicBezTo>
                  <a:cubicBezTo>
                    <a:pt x="29391" y="22922"/>
                    <a:pt x="29546" y="23088"/>
                    <a:pt x="29649" y="23088"/>
                  </a:cubicBezTo>
                  <a:cubicBezTo>
                    <a:pt x="29714" y="23088"/>
                    <a:pt x="29757" y="23021"/>
                    <a:pt x="29784" y="22804"/>
                  </a:cubicBezTo>
                  <a:cubicBezTo>
                    <a:pt x="29784" y="22753"/>
                    <a:pt x="29659" y="21901"/>
                    <a:pt x="29584" y="21801"/>
                  </a:cubicBezTo>
                  <a:lnTo>
                    <a:pt x="29584" y="21801"/>
                  </a:lnTo>
                  <a:cubicBezTo>
                    <a:pt x="29659" y="21829"/>
                    <a:pt x="29715" y="21841"/>
                    <a:pt x="29758" y="21841"/>
                  </a:cubicBezTo>
                  <a:cubicBezTo>
                    <a:pt x="29944" y="21841"/>
                    <a:pt x="29869" y="21621"/>
                    <a:pt x="29910" y="21601"/>
                  </a:cubicBezTo>
                  <a:cubicBezTo>
                    <a:pt x="29937" y="21597"/>
                    <a:pt x="29972" y="21595"/>
                    <a:pt x="30012" y="21595"/>
                  </a:cubicBezTo>
                  <a:cubicBezTo>
                    <a:pt x="30139" y="21595"/>
                    <a:pt x="30317" y="21610"/>
                    <a:pt x="30461" y="21610"/>
                  </a:cubicBezTo>
                  <a:cubicBezTo>
                    <a:pt x="30565" y="21610"/>
                    <a:pt x="30651" y="21602"/>
                    <a:pt x="30687" y="21575"/>
                  </a:cubicBezTo>
                  <a:cubicBezTo>
                    <a:pt x="30787" y="21525"/>
                    <a:pt x="30937" y="20849"/>
                    <a:pt x="31063" y="20623"/>
                  </a:cubicBezTo>
                  <a:cubicBezTo>
                    <a:pt x="31238" y="20372"/>
                    <a:pt x="31965" y="19946"/>
                    <a:pt x="31990" y="19721"/>
                  </a:cubicBezTo>
                  <a:cubicBezTo>
                    <a:pt x="31614" y="19696"/>
                    <a:pt x="31464" y="19295"/>
                    <a:pt x="31288" y="18944"/>
                  </a:cubicBezTo>
                  <a:cubicBezTo>
                    <a:pt x="31038" y="18418"/>
                    <a:pt x="31188" y="18643"/>
                    <a:pt x="31464" y="18192"/>
                  </a:cubicBezTo>
                  <a:cubicBezTo>
                    <a:pt x="31614" y="17941"/>
                    <a:pt x="31714" y="17590"/>
                    <a:pt x="31815" y="17265"/>
                  </a:cubicBezTo>
                  <a:cubicBezTo>
                    <a:pt x="31896" y="17021"/>
                    <a:pt x="32027" y="16645"/>
                    <a:pt x="32340" y="16645"/>
                  </a:cubicBezTo>
                  <a:cubicBezTo>
                    <a:pt x="32413" y="16645"/>
                    <a:pt x="32497" y="16666"/>
                    <a:pt x="32592" y="16713"/>
                  </a:cubicBezTo>
                  <a:cubicBezTo>
                    <a:pt x="32692" y="16763"/>
                    <a:pt x="32566" y="16939"/>
                    <a:pt x="32717" y="17039"/>
                  </a:cubicBezTo>
                  <a:cubicBezTo>
                    <a:pt x="32862" y="17148"/>
                    <a:pt x="33087" y="17389"/>
                    <a:pt x="33323" y="17389"/>
                  </a:cubicBezTo>
                  <a:cubicBezTo>
                    <a:pt x="33413" y="17389"/>
                    <a:pt x="33504" y="17354"/>
                    <a:pt x="33594" y="17265"/>
                  </a:cubicBezTo>
                  <a:cubicBezTo>
                    <a:pt x="33268" y="16738"/>
                    <a:pt x="32817" y="16638"/>
                    <a:pt x="33444" y="16413"/>
                  </a:cubicBezTo>
                  <a:cubicBezTo>
                    <a:pt x="34120" y="16137"/>
                    <a:pt x="34496" y="16162"/>
                    <a:pt x="34396" y="15285"/>
                  </a:cubicBezTo>
                  <a:lnTo>
                    <a:pt x="34396" y="15285"/>
                  </a:lnTo>
                  <a:cubicBezTo>
                    <a:pt x="34397" y="15285"/>
                    <a:pt x="34397" y="15285"/>
                    <a:pt x="34397" y="15285"/>
                  </a:cubicBezTo>
                  <a:cubicBezTo>
                    <a:pt x="34417" y="15285"/>
                    <a:pt x="34354" y="14777"/>
                    <a:pt x="34326" y="14777"/>
                  </a:cubicBezTo>
                  <a:cubicBezTo>
                    <a:pt x="34324" y="14777"/>
                    <a:pt x="34322" y="14779"/>
                    <a:pt x="34321" y="14783"/>
                  </a:cubicBezTo>
                  <a:cubicBezTo>
                    <a:pt x="34396" y="14508"/>
                    <a:pt x="34747" y="14382"/>
                    <a:pt x="34722" y="14107"/>
                  </a:cubicBezTo>
                  <a:cubicBezTo>
                    <a:pt x="34722" y="13881"/>
                    <a:pt x="34271" y="13706"/>
                    <a:pt x="34321" y="13405"/>
                  </a:cubicBezTo>
                  <a:cubicBezTo>
                    <a:pt x="34346" y="13380"/>
                    <a:pt x="34647" y="13179"/>
                    <a:pt x="34697" y="13054"/>
                  </a:cubicBezTo>
                  <a:cubicBezTo>
                    <a:pt x="34897" y="13330"/>
                    <a:pt x="35273" y="13505"/>
                    <a:pt x="35574" y="13656"/>
                  </a:cubicBezTo>
                  <a:cubicBezTo>
                    <a:pt x="35900" y="13831"/>
                    <a:pt x="35800" y="13831"/>
                    <a:pt x="36175" y="13881"/>
                  </a:cubicBezTo>
                  <a:cubicBezTo>
                    <a:pt x="36216" y="13886"/>
                    <a:pt x="36258" y="13888"/>
                    <a:pt x="36301" y="13888"/>
                  </a:cubicBezTo>
                  <a:cubicBezTo>
                    <a:pt x="36474" y="13888"/>
                    <a:pt x="36667" y="13856"/>
                    <a:pt x="36827" y="13856"/>
                  </a:cubicBezTo>
                  <a:cubicBezTo>
                    <a:pt x="37980" y="13931"/>
                    <a:pt x="37930" y="13806"/>
                    <a:pt x="37980" y="14884"/>
                  </a:cubicBezTo>
                  <a:cubicBezTo>
                    <a:pt x="38075" y="14884"/>
                    <a:pt x="38340" y="14824"/>
                    <a:pt x="38547" y="14824"/>
                  </a:cubicBezTo>
                  <a:cubicBezTo>
                    <a:pt x="38669" y="14824"/>
                    <a:pt x="38770" y="14844"/>
                    <a:pt x="38807" y="14909"/>
                  </a:cubicBezTo>
                  <a:cubicBezTo>
                    <a:pt x="38932" y="15134"/>
                    <a:pt x="38456" y="15485"/>
                    <a:pt x="38481" y="15761"/>
                  </a:cubicBezTo>
                  <a:cubicBezTo>
                    <a:pt x="38805" y="15750"/>
                    <a:pt x="39012" y="15721"/>
                    <a:pt x="39196" y="15721"/>
                  </a:cubicBezTo>
                  <a:cubicBezTo>
                    <a:pt x="39438" y="15721"/>
                    <a:pt x="39639" y="15772"/>
                    <a:pt x="40010" y="15986"/>
                  </a:cubicBezTo>
                  <a:cubicBezTo>
                    <a:pt x="39885" y="15686"/>
                    <a:pt x="40085" y="15059"/>
                    <a:pt x="40336" y="14984"/>
                  </a:cubicBezTo>
                  <a:cubicBezTo>
                    <a:pt x="40355" y="14984"/>
                    <a:pt x="40477" y="15174"/>
                    <a:pt x="40511" y="15174"/>
                  </a:cubicBezTo>
                  <a:cubicBezTo>
                    <a:pt x="40521" y="15174"/>
                    <a:pt x="40523" y="15156"/>
                    <a:pt x="40511" y="15109"/>
                  </a:cubicBezTo>
                  <a:lnTo>
                    <a:pt x="40511" y="15109"/>
                  </a:lnTo>
                  <a:cubicBezTo>
                    <a:pt x="40612" y="15385"/>
                    <a:pt x="40988" y="15310"/>
                    <a:pt x="41238" y="15335"/>
                  </a:cubicBezTo>
                  <a:cubicBezTo>
                    <a:pt x="41221" y="15488"/>
                    <a:pt x="41227" y="15548"/>
                    <a:pt x="41311" y="15548"/>
                  </a:cubicBezTo>
                  <a:cubicBezTo>
                    <a:pt x="41350" y="15548"/>
                    <a:pt x="41408" y="15535"/>
                    <a:pt x="41489" y="15510"/>
                  </a:cubicBezTo>
                  <a:lnTo>
                    <a:pt x="41489" y="15510"/>
                  </a:lnTo>
                  <a:cubicBezTo>
                    <a:pt x="41439" y="15761"/>
                    <a:pt x="41539" y="16012"/>
                    <a:pt x="41764" y="16012"/>
                  </a:cubicBezTo>
                  <a:cubicBezTo>
                    <a:pt x="41728" y="16012"/>
                    <a:pt x="41894" y="15482"/>
                    <a:pt x="42075" y="15482"/>
                  </a:cubicBezTo>
                  <a:cubicBezTo>
                    <a:pt x="42140" y="15482"/>
                    <a:pt x="42206" y="15550"/>
                    <a:pt x="42266" y="15736"/>
                  </a:cubicBezTo>
                  <a:cubicBezTo>
                    <a:pt x="42392" y="15589"/>
                    <a:pt x="42437" y="15512"/>
                    <a:pt x="42449" y="15474"/>
                  </a:cubicBezTo>
                  <a:lnTo>
                    <a:pt x="42449" y="15474"/>
                  </a:lnTo>
                  <a:cubicBezTo>
                    <a:pt x="42461" y="15478"/>
                    <a:pt x="42479" y="15481"/>
                    <a:pt x="42507" y="15481"/>
                  </a:cubicBezTo>
                  <a:cubicBezTo>
                    <a:pt x="42561" y="15481"/>
                    <a:pt x="42649" y="15470"/>
                    <a:pt x="42792" y="15435"/>
                  </a:cubicBezTo>
                  <a:cubicBezTo>
                    <a:pt x="42915" y="15404"/>
                    <a:pt x="43020" y="15390"/>
                    <a:pt x="43113" y="15390"/>
                  </a:cubicBezTo>
                  <a:cubicBezTo>
                    <a:pt x="43476" y="15390"/>
                    <a:pt x="43656" y="15602"/>
                    <a:pt x="43995" y="15861"/>
                  </a:cubicBezTo>
                  <a:cubicBezTo>
                    <a:pt x="44622" y="16337"/>
                    <a:pt x="44973" y="16212"/>
                    <a:pt x="44872" y="17189"/>
                  </a:cubicBezTo>
                  <a:cubicBezTo>
                    <a:pt x="44822" y="17515"/>
                    <a:pt x="44797" y="18092"/>
                    <a:pt x="44672" y="18392"/>
                  </a:cubicBezTo>
                  <a:cubicBezTo>
                    <a:pt x="44597" y="18543"/>
                    <a:pt x="44246" y="18844"/>
                    <a:pt x="44271" y="19019"/>
                  </a:cubicBezTo>
                  <a:cubicBezTo>
                    <a:pt x="44296" y="19295"/>
                    <a:pt x="44521" y="19119"/>
                    <a:pt x="44622" y="19320"/>
                  </a:cubicBezTo>
                  <a:cubicBezTo>
                    <a:pt x="44772" y="19671"/>
                    <a:pt x="45148" y="20473"/>
                    <a:pt x="44747" y="20648"/>
                  </a:cubicBezTo>
                  <a:cubicBezTo>
                    <a:pt x="44899" y="21066"/>
                    <a:pt x="45511" y="21297"/>
                    <a:pt x="46017" y="21297"/>
                  </a:cubicBezTo>
                  <a:cubicBezTo>
                    <a:pt x="46179" y="21297"/>
                    <a:pt x="46330" y="21273"/>
                    <a:pt x="46451" y="21225"/>
                  </a:cubicBezTo>
                  <a:cubicBezTo>
                    <a:pt x="45749" y="20849"/>
                    <a:pt x="47078" y="20448"/>
                    <a:pt x="47078" y="20172"/>
                  </a:cubicBezTo>
                  <a:cubicBezTo>
                    <a:pt x="47078" y="20122"/>
                    <a:pt x="46652" y="19796"/>
                    <a:pt x="46627" y="19746"/>
                  </a:cubicBezTo>
                  <a:cubicBezTo>
                    <a:pt x="46551" y="19595"/>
                    <a:pt x="46526" y="19370"/>
                    <a:pt x="46526" y="19220"/>
                  </a:cubicBezTo>
                  <a:cubicBezTo>
                    <a:pt x="46577" y="18819"/>
                    <a:pt x="46752" y="18793"/>
                    <a:pt x="46852" y="18518"/>
                  </a:cubicBezTo>
                  <a:cubicBezTo>
                    <a:pt x="46978" y="18267"/>
                    <a:pt x="46852" y="18117"/>
                    <a:pt x="47078" y="17866"/>
                  </a:cubicBezTo>
                  <a:cubicBezTo>
                    <a:pt x="47123" y="17806"/>
                    <a:pt x="47148" y="17789"/>
                    <a:pt x="47168" y="17789"/>
                  </a:cubicBezTo>
                  <a:cubicBezTo>
                    <a:pt x="47195" y="17789"/>
                    <a:pt x="47213" y="17818"/>
                    <a:pt x="47259" y="17818"/>
                  </a:cubicBezTo>
                  <a:cubicBezTo>
                    <a:pt x="47294" y="17818"/>
                    <a:pt x="47346" y="17801"/>
                    <a:pt x="47429" y="17741"/>
                  </a:cubicBezTo>
                  <a:cubicBezTo>
                    <a:pt x="47654" y="17565"/>
                    <a:pt x="47830" y="17240"/>
                    <a:pt x="48080" y="17139"/>
                  </a:cubicBezTo>
                  <a:cubicBezTo>
                    <a:pt x="48245" y="17057"/>
                    <a:pt x="48322" y="17022"/>
                    <a:pt x="48377" y="17022"/>
                  </a:cubicBezTo>
                  <a:cubicBezTo>
                    <a:pt x="48472" y="17022"/>
                    <a:pt x="48495" y="17130"/>
                    <a:pt x="48782" y="17290"/>
                  </a:cubicBezTo>
                  <a:cubicBezTo>
                    <a:pt x="49022" y="17440"/>
                    <a:pt x="49250" y="17518"/>
                    <a:pt x="49455" y="17518"/>
                  </a:cubicBezTo>
                  <a:cubicBezTo>
                    <a:pt x="49764" y="17518"/>
                    <a:pt x="50020" y="17340"/>
                    <a:pt x="50186" y="16964"/>
                  </a:cubicBezTo>
                  <a:lnTo>
                    <a:pt x="50186" y="16964"/>
                  </a:lnTo>
                  <a:cubicBezTo>
                    <a:pt x="50185" y="16964"/>
                    <a:pt x="50185" y="16964"/>
                    <a:pt x="50185" y="16964"/>
                  </a:cubicBezTo>
                  <a:cubicBezTo>
                    <a:pt x="50166" y="16964"/>
                    <a:pt x="50305" y="16242"/>
                    <a:pt x="50311" y="16237"/>
                  </a:cubicBezTo>
                  <a:lnTo>
                    <a:pt x="50311" y="16237"/>
                  </a:lnTo>
                  <a:cubicBezTo>
                    <a:pt x="50210" y="15911"/>
                    <a:pt x="49734" y="16087"/>
                    <a:pt x="49484" y="15986"/>
                  </a:cubicBezTo>
                  <a:cubicBezTo>
                    <a:pt x="49308" y="15911"/>
                    <a:pt x="48983" y="15460"/>
                    <a:pt x="48857" y="15235"/>
                  </a:cubicBezTo>
                  <a:cubicBezTo>
                    <a:pt x="48589" y="14748"/>
                    <a:pt x="48511" y="14453"/>
                    <a:pt x="48227" y="14453"/>
                  </a:cubicBezTo>
                  <a:cubicBezTo>
                    <a:pt x="48086" y="14453"/>
                    <a:pt x="47895" y="14525"/>
                    <a:pt x="47604" y="14683"/>
                  </a:cubicBezTo>
                  <a:cubicBezTo>
                    <a:pt x="47379" y="14382"/>
                    <a:pt x="47629" y="14082"/>
                    <a:pt x="47679" y="13831"/>
                  </a:cubicBezTo>
                  <a:cubicBezTo>
                    <a:pt x="47679" y="13731"/>
                    <a:pt x="47479" y="13505"/>
                    <a:pt x="47579" y="13355"/>
                  </a:cubicBezTo>
                  <a:cubicBezTo>
                    <a:pt x="47593" y="13341"/>
                    <a:pt x="47618" y="13337"/>
                    <a:pt x="47648" y="13337"/>
                  </a:cubicBezTo>
                  <a:cubicBezTo>
                    <a:pt x="47697" y="13337"/>
                    <a:pt x="47757" y="13348"/>
                    <a:pt x="47801" y="13348"/>
                  </a:cubicBezTo>
                  <a:cubicBezTo>
                    <a:pt x="47828" y="13348"/>
                    <a:pt x="47848" y="13344"/>
                    <a:pt x="47855" y="13330"/>
                  </a:cubicBezTo>
                  <a:cubicBezTo>
                    <a:pt x="48005" y="13179"/>
                    <a:pt x="48080" y="13355"/>
                    <a:pt x="48181" y="13054"/>
                  </a:cubicBezTo>
                  <a:cubicBezTo>
                    <a:pt x="48206" y="13004"/>
                    <a:pt x="48206" y="12603"/>
                    <a:pt x="48181" y="12553"/>
                  </a:cubicBezTo>
                  <a:cubicBezTo>
                    <a:pt x="48075" y="12357"/>
                    <a:pt x="47906" y="12270"/>
                    <a:pt x="47722" y="12270"/>
                  </a:cubicBezTo>
                  <a:cubicBezTo>
                    <a:pt x="47601" y="12270"/>
                    <a:pt x="47473" y="12308"/>
                    <a:pt x="47354" y="12377"/>
                  </a:cubicBezTo>
                  <a:cubicBezTo>
                    <a:pt x="47278" y="11826"/>
                    <a:pt x="47404" y="11475"/>
                    <a:pt x="47780" y="11250"/>
                  </a:cubicBezTo>
                  <a:cubicBezTo>
                    <a:pt x="48005" y="11099"/>
                    <a:pt x="48331" y="11124"/>
                    <a:pt x="48506" y="10773"/>
                  </a:cubicBezTo>
                  <a:cubicBezTo>
                    <a:pt x="48657" y="10473"/>
                    <a:pt x="48582" y="9746"/>
                    <a:pt x="48607" y="9420"/>
                  </a:cubicBezTo>
                  <a:lnTo>
                    <a:pt x="48607" y="9420"/>
                  </a:lnTo>
                  <a:cubicBezTo>
                    <a:pt x="48343" y="9470"/>
                    <a:pt x="48206" y="9539"/>
                    <a:pt x="48124" y="9539"/>
                  </a:cubicBezTo>
                  <a:cubicBezTo>
                    <a:pt x="48043" y="9539"/>
                    <a:pt x="48018" y="9470"/>
                    <a:pt x="47980" y="9245"/>
                  </a:cubicBezTo>
                  <a:cubicBezTo>
                    <a:pt x="47880" y="8367"/>
                    <a:pt x="48657" y="8167"/>
                    <a:pt x="48080" y="7340"/>
                  </a:cubicBezTo>
                  <a:cubicBezTo>
                    <a:pt x="47905" y="7089"/>
                    <a:pt x="47704" y="7240"/>
                    <a:pt x="47579" y="6839"/>
                  </a:cubicBezTo>
                  <a:cubicBezTo>
                    <a:pt x="47554" y="6788"/>
                    <a:pt x="47454" y="5761"/>
                    <a:pt x="47454" y="5761"/>
                  </a:cubicBezTo>
                  <a:cubicBezTo>
                    <a:pt x="47507" y="5680"/>
                    <a:pt x="47647" y="5600"/>
                    <a:pt x="47777" y="5600"/>
                  </a:cubicBezTo>
                  <a:cubicBezTo>
                    <a:pt x="47890" y="5600"/>
                    <a:pt x="47995" y="5661"/>
                    <a:pt x="48030" y="5836"/>
                  </a:cubicBezTo>
                  <a:cubicBezTo>
                    <a:pt x="48481" y="5510"/>
                    <a:pt x="49258" y="5260"/>
                    <a:pt x="48582" y="4808"/>
                  </a:cubicBezTo>
                  <a:cubicBezTo>
                    <a:pt x="48306" y="4608"/>
                    <a:pt x="47855" y="4733"/>
                    <a:pt x="47504" y="4458"/>
                  </a:cubicBezTo>
                  <a:cubicBezTo>
                    <a:pt x="47228" y="4232"/>
                    <a:pt x="47153" y="3806"/>
                    <a:pt x="46902" y="3555"/>
                  </a:cubicBezTo>
                  <a:cubicBezTo>
                    <a:pt x="46727" y="3405"/>
                    <a:pt x="46276" y="3204"/>
                    <a:pt x="46025" y="3204"/>
                  </a:cubicBezTo>
                  <a:cubicBezTo>
                    <a:pt x="45800" y="3204"/>
                    <a:pt x="45449" y="3555"/>
                    <a:pt x="45048" y="3605"/>
                  </a:cubicBezTo>
                  <a:cubicBezTo>
                    <a:pt x="44926" y="3630"/>
                    <a:pt x="44808" y="3640"/>
                    <a:pt x="44694" y="3640"/>
                  </a:cubicBezTo>
                  <a:cubicBezTo>
                    <a:pt x="44055" y="3640"/>
                    <a:pt x="43516" y="3317"/>
                    <a:pt x="42879" y="3317"/>
                  </a:cubicBezTo>
                  <a:cubicBezTo>
                    <a:pt x="42809" y="3317"/>
                    <a:pt x="42739" y="3321"/>
                    <a:pt x="42667" y="3330"/>
                  </a:cubicBezTo>
                  <a:cubicBezTo>
                    <a:pt x="42450" y="3353"/>
                    <a:pt x="42295" y="3381"/>
                    <a:pt x="42155" y="3381"/>
                  </a:cubicBezTo>
                  <a:cubicBezTo>
                    <a:pt x="41989" y="3381"/>
                    <a:pt x="41844" y="3341"/>
                    <a:pt x="41639" y="3204"/>
                  </a:cubicBezTo>
                  <a:cubicBezTo>
                    <a:pt x="41539" y="3154"/>
                    <a:pt x="41589" y="2979"/>
                    <a:pt x="41464" y="2904"/>
                  </a:cubicBezTo>
                  <a:cubicBezTo>
                    <a:pt x="41405" y="2874"/>
                    <a:pt x="41343" y="2868"/>
                    <a:pt x="41282" y="2868"/>
                  </a:cubicBezTo>
                  <a:cubicBezTo>
                    <a:pt x="41232" y="2868"/>
                    <a:pt x="41182" y="2872"/>
                    <a:pt x="41136" y="2872"/>
                  </a:cubicBezTo>
                  <a:cubicBezTo>
                    <a:pt x="41091" y="2872"/>
                    <a:pt x="41050" y="2868"/>
                    <a:pt x="41013" y="2854"/>
                  </a:cubicBezTo>
                  <a:cubicBezTo>
                    <a:pt x="40913" y="2829"/>
                    <a:pt x="40247" y="2336"/>
                    <a:pt x="40260" y="2327"/>
                  </a:cubicBezTo>
                  <a:lnTo>
                    <a:pt x="40260" y="2327"/>
                  </a:lnTo>
                  <a:cubicBezTo>
                    <a:pt x="40035" y="2378"/>
                    <a:pt x="40160" y="2678"/>
                    <a:pt x="40060" y="2828"/>
                  </a:cubicBezTo>
                  <a:cubicBezTo>
                    <a:pt x="39935" y="3004"/>
                    <a:pt x="39534" y="2778"/>
                    <a:pt x="39785" y="3154"/>
                  </a:cubicBezTo>
                  <a:cubicBezTo>
                    <a:pt x="39358" y="3154"/>
                    <a:pt x="38957" y="2979"/>
                    <a:pt x="38531" y="2954"/>
                  </a:cubicBezTo>
                  <a:lnTo>
                    <a:pt x="38531" y="2954"/>
                  </a:lnTo>
                  <a:cubicBezTo>
                    <a:pt x="38531" y="3330"/>
                    <a:pt x="38632" y="3555"/>
                    <a:pt x="38456" y="3731"/>
                  </a:cubicBezTo>
                  <a:cubicBezTo>
                    <a:pt x="38306" y="3844"/>
                    <a:pt x="37942" y="3887"/>
                    <a:pt x="37579" y="3887"/>
                  </a:cubicBezTo>
                  <a:cubicBezTo>
                    <a:pt x="37216" y="3887"/>
                    <a:pt x="36852" y="3844"/>
                    <a:pt x="36702" y="3781"/>
                  </a:cubicBezTo>
                  <a:cubicBezTo>
                    <a:pt x="36632" y="3746"/>
                    <a:pt x="36545" y="3667"/>
                    <a:pt x="36457" y="3588"/>
                  </a:cubicBezTo>
                  <a:lnTo>
                    <a:pt x="36457" y="3588"/>
                  </a:lnTo>
                  <a:cubicBezTo>
                    <a:pt x="36271" y="3558"/>
                    <a:pt x="36053" y="3523"/>
                    <a:pt x="35800" y="3480"/>
                  </a:cubicBezTo>
                  <a:cubicBezTo>
                    <a:pt x="35731" y="3566"/>
                    <a:pt x="35663" y="3605"/>
                    <a:pt x="35578" y="3605"/>
                  </a:cubicBezTo>
                  <a:cubicBezTo>
                    <a:pt x="35539" y="3605"/>
                    <a:pt x="35496" y="3596"/>
                    <a:pt x="35449" y="3580"/>
                  </a:cubicBezTo>
                  <a:cubicBezTo>
                    <a:pt x="35323" y="3555"/>
                    <a:pt x="35248" y="3505"/>
                    <a:pt x="35223" y="3355"/>
                  </a:cubicBezTo>
                  <a:cubicBezTo>
                    <a:pt x="35201" y="3344"/>
                    <a:pt x="35194" y="3254"/>
                    <a:pt x="35192" y="3157"/>
                  </a:cubicBezTo>
                  <a:lnTo>
                    <a:pt x="35192" y="3157"/>
                  </a:lnTo>
                  <a:cubicBezTo>
                    <a:pt x="35453" y="3216"/>
                    <a:pt x="35777" y="3290"/>
                    <a:pt x="36175" y="3380"/>
                  </a:cubicBezTo>
                  <a:cubicBezTo>
                    <a:pt x="36256" y="3407"/>
                    <a:pt x="36357" y="3497"/>
                    <a:pt x="36457" y="3588"/>
                  </a:cubicBezTo>
                  <a:lnTo>
                    <a:pt x="36457" y="3588"/>
                  </a:lnTo>
                  <a:cubicBezTo>
                    <a:pt x="36958" y="3666"/>
                    <a:pt x="37226" y="3699"/>
                    <a:pt x="37325" y="3699"/>
                  </a:cubicBezTo>
                  <a:cubicBezTo>
                    <a:pt x="37648" y="3699"/>
                    <a:pt x="36197" y="3356"/>
                    <a:pt x="35192" y="3132"/>
                  </a:cubicBezTo>
                  <a:lnTo>
                    <a:pt x="35192" y="3132"/>
                  </a:lnTo>
                  <a:cubicBezTo>
                    <a:pt x="35192" y="3140"/>
                    <a:pt x="35192" y="3148"/>
                    <a:pt x="35192" y="3157"/>
                  </a:cubicBezTo>
                  <a:lnTo>
                    <a:pt x="35192" y="3157"/>
                  </a:lnTo>
                  <a:cubicBezTo>
                    <a:pt x="35142" y="3145"/>
                    <a:pt x="35094" y="3134"/>
                    <a:pt x="35049" y="3124"/>
                  </a:cubicBezTo>
                  <a:lnTo>
                    <a:pt x="35049" y="3124"/>
                  </a:lnTo>
                  <a:cubicBezTo>
                    <a:pt x="34998" y="3168"/>
                    <a:pt x="34947" y="3184"/>
                    <a:pt x="34892" y="3184"/>
                  </a:cubicBezTo>
                  <a:cubicBezTo>
                    <a:pt x="34767" y="3184"/>
                    <a:pt x="34623" y="3104"/>
                    <a:pt x="34421" y="3104"/>
                  </a:cubicBezTo>
                  <a:cubicBezTo>
                    <a:pt x="33744" y="3129"/>
                    <a:pt x="34070" y="3229"/>
                    <a:pt x="33619" y="3630"/>
                  </a:cubicBezTo>
                  <a:cubicBezTo>
                    <a:pt x="33419" y="3806"/>
                    <a:pt x="32717" y="3931"/>
                    <a:pt x="32366" y="4031"/>
                  </a:cubicBezTo>
                  <a:cubicBezTo>
                    <a:pt x="32137" y="4097"/>
                    <a:pt x="31921" y="4120"/>
                    <a:pt x="31711" y="4120"/>
                  </a:cubicBezTo>
                  <a:cubicBezTo>
                    <a:pt x="31279" y="4120"/>
                    <a:pt x="30875" y="4023"/>
                    <a:pt x="30436" y="4006"/>
                  </a:cubicBezTo>
                  <a:cubicBezTo>
                    <a:pt x="30363" y="4006"/>
                    <a:pt x="30195" y="3844"/>
                    <a:pt x="30104" y="3844"/>
                  </a:cubicBezTo>
                  <a:cubicBezTo>
                    <a:pt x="30039" y="3844"/>
                    <a:pt x="30012" y="3926"/>
                    <a:pt x="30085" y="4207"/>
                  </a:cubicBezTo>
                  <a:cubicBezTo>
                    <a:pt x="29484" y="4157"/>
                    <a:pt x="29434" y="3380"/>
                    <a:pt x="29258" y="2929"/>
                  </a:cubicBezTo>
                  <a:cubicBezTo>
                    <a:pt x="29380" y="2929"/>
                    <a:pt x="29639" y="2980"/>
                    <a:pt x="29872" y="2980"/>
                  </a:cubicBezTo>
                  <a:cubicBezTo>
                    <a:pt x="30072" y="2980"/>
                    <a:pt x="30253" y="2942"/>
                    <a:pt x="30311" y="2803"/>
                  </a:cubicBezTo>
                  <a:cubicBezTo>
                    <a:pt x="30507" y="2336"/>
                    <a:pt x="29620" y="1725"/>
                    <a:pt x="29207" y="1725"/>
                  </a:cubicBezTo>
                  <a:cubicBezTo>
                    <a:pt x="29199" y="1725"/>
                    <a:pt x="29191" y="1725"/>
                    <a:pt x="29183" y="1726"/>
                  </a:cubicBezTo>
                  <a:cubicBezTo>
                    <a:pt x="28556" y="1801"/>
                    <a:pt x="28807" y="2127"/>
                    <a:pt x="28406" y="2352"/>
                  </a:cubicBezTo>
                  <a:cubicBezTo>
                    <a:pt x="28318" y="2411"/>
                    <a:pt x="28237" y="2424"/>
                    <a:pt x="28159" y="2424"/>
                  </a:cubicBezTo>
                  <a:cubicBezTo>
                    <a:pt x="28091" y="2424"/>
                    <a:pt x="28026" y="2414"/>
                    <a:pt x="27963" y="2414"/>
                  </a:cubicBezTo>
                  <a:cubicBezTo>
                    <a:pt x="27850" y="2414"/>
                    <a:pt x="27742" y="2447"/>
                    <a:pt x="27629" y="2628"/>
                  </a:cubicBezTo>
                  <a:cubicBezTo>
                    <a:pt x="27745" y="2300"/>
                    <a:pt x="27616" y="2191"/>
                    <a:pt x="27396" y="2191"/>
                  </a:cubicBezTo>
                  <a:cubicBezTo>
                    <a:pt x="27044" y="2191"/>
                    <a:pt x="26461" y="2470"/>
                    <a:pt x="26276" y="2578"/>
                  </a:cubicBezTo>
                  <a:cubicBezTo>
                    <a:pt x="25749" y="2904"/>
                    <a:pt x="25724" y="3455"/>
                    <a:pt x="25198" y="3881"/>
                  </a:cubicBezTo>
                  <a:cubicBezTo>
                    <a:pt x="25173" y="3906"/>
                    <a:pt x="25123" y="3956"/>
                    <a:pt x="25098" y="3981"/>
                  </a:cubicBezTo>
                  <a:cubicBezTo>
                    <a:pt x="24949" y="4105"/>
                    <a:pt x="24704" y="4131"/>
                    <a:pt x="24673" y="4348"/>
                  </a:cubicBezTo>
                  <a:lnTo>
                    <a:pt x="24673" y="4348"/>
                  </a:lnTo>
                  <a:cubicBezTo>
                    <a:pt x="24674" y="4344"/>
                    <a:pt x="24677" y="4342"/>
                    <a:pt x="24680" y="4342"/>
                  </a:cubicBezTo>
                  <a:cubicBezTo>
                    <a:pt x="24726" y="4342"/>
                    <a:pt x="24947" y="4696"/>
                    <a:pt x="24947" y="4808"/>
                  </a:cubicBezTo>
                  <a:cubicBezTo>
                    <a:pt x="24897" y="5235"/>
                    <a:pt x="24120" y="5285"/>
                    <a:pt x="23769" y="5285"/>
                  </a:cubicBezTo>
                  <a:cubicBezTo>
                    <a:pt x="23832" y="5686"/>
                    <a:pt x="23387" y="5849"/>
                    <a:pt x="22895" y="5849"/>
                  </a:cubicBezTo>
                  <a:cubicBezTo>
                    <a:pt x="22403" y="5849"/>
                    <a:pt x="21865" y="5686"/>
                    <a:pt x="21739" y="5435"/>
                  </a:cubicBezTo>
                  <a:cubicBezTo>
                    <a:pt x="21689" y="5360"/>
                    <a:pt x="21840" y="5209"/>
                    <a:pt x="21840" y="5059"/>
                  </a:cubicBezTo>
                  <a:cubicBezTo>
                    <a:pt x="21764" y="4307"/>
                    <a:pt x="21689" y="4382"/>
                    <a:pt x="21188" y="4006"/>
                  </a:cubicBezTo>
                  <a:cubicBezTo>
                    <a:pt x="20861" y="3785"/>
                    <a:pt x="20530" y="3723"/>
                    <a:pt x="20189" y="3723"/>
                  </a:cubicBezTo>
                  <a:cubicBezTo>
                    <a:pt x="19749" y="3723"/>
                    <a:pt x="19294" y="3827"/>
                    <a:pt x="18810" y="3827"/>
                  </a:cubicBezTo>
                  <a:cubicBezTo>
                    <a:pt x="18694" y="3827"/>
                    <a:pt x="18576" y="3821"/>
                    <a:pt x="18456" y="3806"/>
                  </a:cubicBezTo>
                  <a:cubicBezTo>
                    <a:pt x="18298" y="3782"/>
                    <a:pt x="18120" y="3775"/>
                    <a:pt x="17934" y="3775"/>
                  </a:cubicBezTo>
                  <a:cubicBezTo>
                    <a:pt x="17713" y="3775"/>
                    <a:pt x="17479" y="3784"/>
                    <a:pt x="17250" y="3784"/>
                  </a:cubicBezTo>
                  <a:cubicBezTo>
                    <a:pt x="16879" y="3784"/>
                    <a:pt x="16521" y="3760"/>
                    <a:pt x="16251" y="3630"/>
                  </a:cubicBezTo>
                  <a:cubicBezTo>
                    <a:pt x="15799" y="3430"/>
                    <a:pt x="15774" y="2803"/>
                    <a:pt x="15474" y="2478"/>
                  </a:cubicBezTo>
                  <a:cubicBezTo>
                    <a:pt x="15175" y="2160"/>
                    <a:pt x="14835" y="2079"/>
                    <a:pt x="14442" y="2079"/>
                  </a:cubicBezTo>
                  <a:cubicBezTo>
                    <a:pt x="14308" y="2079"/>
                    <a:pt x="14167" y="2089"/>
                    <a:pt x="14020" y="2102"/>
                  </a:cubicBezTo>
                  <a:cubicBezTo>
                    <a:pt x="13736" y="2132"/>
                    <a:pt x="13501" y="2179"/>
                    <a:pt x="13293" y="2179"/>
                  </a:cubicBezTo>
                  <a:cubicBezTo>
                    <a:pt x="12989" y="2179"/>
                    <a:pt x="12745" y="2078"/>
                    <a:pt x="12491" y="1676"/>
                  </a:cubicBezTo>
                  <a:cubicBezTo>
                    <a:pt x="12190" y="1199"/>
                    <a:pt x="12341" y="698"/>
                    <a:pt x="12015" y="297"/>
                  </a:cubicBezTo>
                  <a:cubicBezTo>
                    <a:pt x="11823" y="78"/>
                    <a:pt x="11759" y="1"/>
                    <a:pt x="11682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34" name="Google Shape;2470;p29">
              <a:extLst>
                <a:ext uri="{FF2B5EF4-FFF2-40B4-BE49-F238E27FC236}">
                  <a16:creationId xmlns:a16="http://schemas.microsoft.com/office/drawing/2014/main" id="{8AE48711-844F-8ECF-69A6-B4A5F11E99AB}"/>
                </a:ext>
              </a:extLst>
            </p:cNvPr>
            <p:cNvSpPr/>
            <p:nvPr/>
          </p:nvSpPr>
          <p:spPr>
            <a:xfrm>
              <a:off x="1553430" y="3296871"/>
              <a:ext cx="124493" cy="153166"/>
            </a:xfrm>
            <a:custGeom>
              <a:avLst/>
              <a:gdLst/>
              <a:ahLst/>
              <a:cxnLst/>
              <a:rect l="l" t="t" r="r" b="b"/>
              <a:pathLst>
                <a:path w="4137" h="5089" extrusionOk="0">
                  <a:moveTo>
                    <a:pt x="775" y="1"/>
                  </a:moveTo>
                  <a:cubicBezTo>
                    <a:pt x="511" y="1"/>
                    <a:pt x="242" y="29"/>
                    <a:pt x="1" y="42"/>
                  </a:cubicBezTo>
                  <a:cubicBezTo>
                    <a:pt x="263" y="638"/>
                    <a:pt x="389" y="1528"/>
                    <a:pt x="1177" y="1528"/>
                  </a:cubicBezTo>
                  <a:cubicBezTo>
                    <a:pt x="1217" y="1528"/>
                    <a:pt x="1260" y="1526"/>
                    <a:pt x="1304" y="1521"/>
                  </a:cubicBezTo>
                  <a:lnTo>
                    <a:pt x="1304" y="1521"/>
                  </a:lnTo>
                  <a:cubicBezTo>
                    <a:pt x="1154" y="1546"/>
                    <a:pt x="853" y="1521"/>
                    <a:pt x="803" y="1721"/>
                  </a:cubicBezTo>
                  <a:cubicBezTo>
                    <a:pt x="728" y="2047"/>
                    <a:pt x="1505" y="1872"/>
                    <a:pt x="1630" y="2047"/>
                  </a:cubicBezTo>
                  <a:cubicBezTo>
                    <a:pt x="1557" y="2038"/>
                    <a:pt x="1483" y="2032"/>
                    <a:pt x="1410" y="2032"/>
                  </a:cubicBezTo>
                  <a:cubicBezTo>
                    <a:pt x="1283" y="2032"/>
                    <a:pt x="1156" y="2049"/>
                    <a:pt x="1029" y="2097"/>
                  </a:cubicBezTo>
                  <a:cubicBezTo>
                    <a:pt x="1379" y="2749"/>
                    <a:pt x="1430" y="3425"/>
                    <a:pt x="1655" y="3952"/>
                  </a:cubicBezTo>
                  <a:cubicBezTo>
                    <a:pt x="1705" y="4102"/>
                    <a:pt x="2056" y="4553"/>
                    <a:pt x="2181" y="4704"/>
                  </a:cubicBezTo>
                  <a:cubicBezTo>
                    <a:pt x="2422" y="5024"/>
                    <a:pt x="2358" y="5089"/>
                    <a:pt x="2643" y="5089"/>
                  </a:cubicBezTo>
                  <a:cubicBezTo>
                    <a:pt x="2715" y="5089"/>
                    <a:pt x="2808" y="5085"/>
                    <a:pt x="2933" y="5080"/>
                  </a:cubicBezTo>
                  <a:cubicBezTo>
                    <a:pt x="2933" y="4979"/>
                    <a:pt x="2908" y="4879"/>
                    <a:pt x="2858" y="4779"/>
                  </a:cubicBezTo>
                  <a:lnTo>
                    <a:pt x="2858" y="4779"/>
                  </a:lnTo>
                  <a:cubicBezTo>
                    <a:pt x="3109" y="4829"/>
                    <a:pt x="3259" y="4954"/>
                    <a:pt x="3485" y="5029"/>
                  </a:cubicBezTo>
                  <a:cubicBezTo>
                    <a:pt x="3460" y="4779"/>
                    <a:pt x="3735" y="4428"/>
                    <a:pt x="3785" y="4127"/>
                  </a:cubicBezTo>
                  <a:cubicBezTo>
                    <a:pt x="3810" y="3877"/>
                    <a:pt x="3735" y="3852"/>
                    <a:pt x="3861" y="3751"/>
                  </a:cubicBezTo>
                  <a:cubicBezTo>
                    <a:pt x="3861" y="3601"/>
                    <a:pt x="3435" y="3476"/>
                    <a:pt x="3560" y="3200"/>
                  </a:cubicBezTo>
                  <a:cubicBezTo>
                    <a:pt x="3635" y="3024"/>
                    <a:pt x="4136" y="3250"/>
                    <a:pt x="4111" y="2899"/>
                  </a:cubicBezTo>
                  <a:cubicBezTo>
                    <a:pt x="4086" y="2598"/>
                    <a:pt x="3710" y="2674"/>
                    <a:pt x="3660" y="2498"/>
                  </a:cubicBezTo>
                  <a:cubicBezTo>
                    <a:pt x="3535" y="2197"/>
                    <a:pt x="3936" y="1897"/>
                    <a:pt x="3710" y="1571"/>
                  </a:cubicBezTo>
                  <a:cubicBezTo>
                    <a:pt x="4111" y="1420"/>
                    <a:pt x="3585" y="869"/>
                    <a:pt x="3309" y="769"/>
                  </a:cubicBezTo>
                  <a:cubicBezTo>
                    <a:pt x="3256" y="742"/>
                    <a:pt x="3183" y="734"/>
                    <a:pt x="3105" y="734"/>
                  </a:cubicBezTo>
                  <a:cubicBezTo>
                    <a:pt x="2996" y="734"/>
                    <a:pt x="2874" y="749"/>
                    <a:pt x="2772" y="749"/>
                  </a:cubicBezTo>
                  <a:cubicBezTo>
                    <a:pt x="2740" y="749"/>
                    <a:pt x="2710" y="748"/>
                    <a:pt x="2683" y="744"/>
                  </a:cubicBezTo>
                  <a:cubicBezTo>
                    <a:pt x="2385" y="694"/>
                    <a:pt x="2112" y="497"/>
                    <a:pt x="1839" y="469"/>
                  </a:cubicBezTo>
                  <a:lnTo>
                    <a:pt x="1839" y="469"/>
                  </a:lnTo>
                  <a:cubicBezTo>
                    <a:pt x="1868" y="456"/>
                    <a:pt x="1548" y="139"/>
                    <a:pt x="1430" y="92"/>
                  </a:cubicBezTo>
                  <a:cubicBezTo>
                    <a:pt x="1231" y="22"/>
                    <a:pt x="1005" y="1"/>
                    <a:pt x="775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35" name="Google Shape;2471;p29">
              <a:extLst>
                <a:ext uri="{FF2B5EF4-FFF2-40B4-BE49-F238E27FC236}">
                  <a16:creationId xmlns:a16="http://schemas.microsoft.com/office/drawing/2014/main" id="{227B0AA6-0205-A5D1-EA0F-EA2B71C95999}"/>
                </a:ext>
              </a:extLst>
            </p:cNvPr>
            <p:cNvSpPr/>
            <p:nvPr/>
          </p:nvSpPr>
          <p:spPr>
            <a:xfrm>
              <a:off x="2247303" y="2521409"/>
              <a:ext cx="844757" cy="767757"/>
            </a:xfrm>
            <a:custGeom>
              <a:avLst/>
              <a:gdLst/>
              <a:ahLst/>
              <a:cxnLst/>
              <a:rect l="l" t="t" r="r" b="b"/>
              <a:pathLst>
                <a:path w="28072" h="25509" extrusionOk="0">
                  <a:moveTo>
                    <a:pt x="15417" y="20617"/>
                  </a:moveTo>
                  <a:cubicBezTo>
                    <a:pt x="15416" y="20618"/>
                    <a:pt x="15415" y="20619"/>
                    <a:pt x="15414" y="20619"/>
                  </a:cubicBezTo>
                  <a:cubicBezTo>
                    <a:pt x="15415" y="20618"/>
                    <a:pt x="15416" y="20618"/>
                    <a:pt x="15417" y="20617"/>
                  </a:cubicBezTo>
                  <a:close/>
                  <a:moveTo>
                    <a:pt x="16968" y="20794"/>
                  </a:moveTo>
                  <a:cubicBezTo>
                    <a:pt x="16969" y="20795"/>
                    <a:pt x="16970" y="20796"/>
                    <a:pt x="16971" y="20796"/>
                  </a:cubicBezTo>
                  <a:cubicBezTo>
                    <a:pt x="16971" y="20796"/>
                    <a:pt x="16971" y="20796"/>
                    <a:pt x="16971" y="20795"/>
                  </a:cubicBezTo>
                  <a:lnTo>
                    <a:pt x="16971" y="20795"/>
                  </a:lnTo>
                  <a:cubicBezTo>
                    <a:pt x="16970" y="20795"/>
                    <a:pt x="16969" y="20795"/>
                    <a:pt x="16968" y="20794"/>
                  </a:cubicBezTo>
                  <a:close/>
                  <a:moveTo>
                    <a:pt x="1835" y="23230"/>
                  </a:moveTo>
                  <a:lnTo>
                    <a:pt x="1835" y="23230"/>
                  </a:lnTo>
                  <a:cubicBezTo>
                    <a:pt x="1834" y="23230"/>
                    <a:pt x="1819" y="23261"/>
                    <a:pt x="1801" y="23304"/>
                  </a:cubicBezTo>
                  <a:lnTo>
                    <a:pt x="1801" y="23304"/>
                  </a:lnTo>
                  <a:cubicBezTo>
                    <a:pt x="1826" y="23251"/>
                    <a:pt x="1835" y="23230"/>
                    <a:pt x="1835" y="23230"/>
                  </a:cubicBezTo>
                  <a:close/>
                  <a:moveTo>
                    <a:pt x="7299" y="1"/>
                  </a:moveTo>
                  <a:cubicBezTo>
                    <a:pt x="7068" y="1"/>
                    <a:pt x="7470" y="481"/>
                    <a:pt x="7369" y="945"/>
                  </a:cubicBezTo>
                  <a:cubicBezTo>
                    <a:pt x="7344" y="1070"/>
                    <a:pt x="7093" y="1020"/>
                    <a:pt x="7068" y="1120"/>
                  </a:cubicBezTo>
                  <a:cubicBezTo>
                    <a:pt x="7043" y="1220"/>
                    <a:pt x="7169" y="1195"/>
                    <a:pt x="7169" y="1245"/>
                  </a:cubicBezTo>
                  <a:cubicBezTo>
                    <a:pt x="6943" y="2273"/>
                    <a:pt x="7394" y="2950"/>
                    <a:pt x="5916" y="3100"/>
                  </a:cubicBezTo>
                  <a:cubicBezTo>
                    <a:pt x="6191" y="3225"/>
                    <a:pt x="6467" y="3626"/>
                    <a:pt x="6342" y="3827"/>
                  </a:cubicBezTo>
                  <a:cubicBezTo>
                    <a:pt x="6229" y="3996"/>
                    <a:pt x="5778" y="4081"/>
                    <a:pt x="5496" y="4081"/>
                  </a:cubicBezTo>
                  <a:cubicBezTo>
                    <a:pt x="5402" y="4081"/>
                    <a:pt x="5327" y="4071"/>
                    <a:pt x="5289" y="4052"/>
                  </a:cubicBezTo>
                  <a:cubicBezTo>
                    <a:pt x="5017" y="3899"/>
                    <a:pt x="4999" y="3434"/>
                    <a:pt x="4866" y="3434"/>
                  </a:cubicBezTo>
                  <a:cubicBezTo>
                    <a:pt x="4803" y="3434"/>
                    <a:pt x="4715" y="3538"/>
                    <a:pt x="4562" y="3827"/>
                  </a:cubicBezTo>
                  <a:cubicBezTo>
                    <a:pt x="4437" y="4052"/>
                    <a:pt x="4487" y="4278"/>
                    <a:pt x="4412" y="4479"/>
                  </a:cubicBezTo>
                  <a:cubicBezTo>
                    <a:pt x="4286" y="4779"/>
                    <a:pt x="3936" y="4804"/>
                    <a:pt x="3810" y="5055"/>
                  </a:cubicBezTo>
                  <a:cubicBezTo>
                    <a:pt x="4014" y="5238"/>
                    <a:pt x="4267" y="5902"/>
                    <a:pt x="4530" y="5902"/>
                  </a:cubicBezTo>
                  <a:cubicBezTo>
                    <a:pt x="4590" y="5902"/>
                    <a:pt x="4651" y="5866"/>
                    <a:pt x="4713" y="5782"/>
                  </a:cubicBezTo>
                  <a:lnTo>
                    <a:pt x="4713" y="5782"/>
                  </a:lnTo>
                  <a:cubicBezTo>
                    <a:pt x="4788" y="6433"/>
                    <a:pt x="4487" y="6408"/>
                    <a:pt x="4111" y="6784"/>
                  </a:cubicBezTo>
                  <a:cubicBezTo>
                    <a:pt x="3835" y="7060"/>
                    <a:pt x="3585" y="8088"/>
                    <a:pt x="3359" y="8238"/>
                  </a:cubicBezTo>
                  <a:cubicBezTo>
                    <a:pt x="2983" y="8464"/>
                    <a:pt x="2482" y="8088"/>
                    <a:pt x="2407" y="8764"/>
                  </a:cubicBezTo>
                  <a:cubicBezTo>
                    <a:pt x="2332" y="9291"/>
                    <a:pt x="2607" y="9516"/>
                    <a:pt x="2256" y="10118"/>
                  </a:cubicBezTo>
                  <a:cubicBezTo>
                    <a:pt x="1981" y="10544"/>
                    <a:pt x="3184" y="10418"/>
                    <a:pt x="3309" y="10544"/>
                  </a:cubicBezTo>
                  <a:cubicBezTo>
                    <a:pt x="3560" y="10794"/>
                    <a:pt x="3209" y="10895"/>
                    <a:pt x="3108" y="10895"/>
                  </a:cubicBezTo>
                  <a:cubicBezTo>
                    <a:pt x="3083" y="11271"/>
                    <a:pt x="3234" y="11571"/>
                    <a:pt x="3159" y="11972"/>
                  </a:cubicBezTo>
                  <a:cubicBezTo>
                    <a:pt x="3159" y="11978"/>
                    <a:pt x="3148" y="11980"/>
                    <a:pt x="3132" y="11980"/>
                  </a:cubicBezTo>
                  <a:cubicBezTo>
                    <a:pt x="3104" y="11980"/>
                    <a:pt x="3058" y="11974"/>
                    <a:pt x="3020" y="11974"/>
                  </a:cubicBezTo>
                  <a:cubicBezTo>
                    <a:pt x="2985" y="11974"/>
                    <a:pt x="2958" y="11979"/>
                    <a:pt x="2958" y="11997"/>
                  </a:cubicBezTo>
                  <a:cubicBezTo>
                    <a:pt x="2933" y="12098"/>
                    <a:pt x="3058" y="12248"/>
                    <a:pt x="3058" y="12348"/>
                  </a:cubicBezTo>
                  <a:cubicBezTo>
                    <a:pt x="2983" y="12925"/>
                    <a:pt x="3108" y="13000"/>
                    <a:pt x="2733" y="13451"/>
                  </a:cubicBezTo>
                  <a:cubicBezTo>
                    <a:pt x="2657" y="13551"/>
                    <a:pt x="2382" y="13677"/>
                    <a:pt x="2332" y="13752"/>
                  </a:cubicBezTo>
                  <a:cubicBezTo>
                    <a:pt x="2281" y="13852"/>
                    <a:pt x="2407" y="14103"/>
                    <a:pt x="2332" y="14178"/>
                  </a:cubicBezTo>
                  <a:cubicBezTo>
                    <a:pt x="2281" y="14228"/>
                    <a:pt x="2081" y="14253"/>
                    <a:pt x="2056" y="14253"/>
                  </a:cubicBezTo>
                  <a:cubicBezTo>
                    <a:pt x="2031" y="14353"/>
                    <a:pt x="1981" y="14654"/>
                    <a:pt x="1931" y="14779"/>
                  </a:cubicBezTo>
                  <a:cubicBezTo>
                    <a:pt x="1916" y="14794"/>
                    <a:pt x="1888" y="14799"/>
                    <a:pt x="1855" y="14799"/>
                  </a:cubicBezTo>
                  <a:cubicBezTo>
                    <a:pt x="1787" y="14799"/>
                    <a:pt x="1692" y="14779"/>
                    <a:pt x="1611" y="14779"/>
                  </a:cubicBezTo>
                  <a:cubicBezTo>
                    <a:pt x="1531" y="14779"/>
                    <a:pt x="1464" y="14799"/>
                    <a:pt x="1454" y="14880"/>
                  </a:cubicBezTo>
                  <a:cubicBezTo>
                    <a:pt x="1705" y="14905"/>
                    <a:pt x="2056" y="15080"/>
                    <a:pt x="2306" y="15130"/>
                  </a:cubicBezTo>
                  <a:cubicBezTo>
                    <a:pt x="2557" y="15155"/>
                    <a:pt x="3284" y="15080"/>
                    <a:pt x="3309" y="15456"/>
                  </a:cubicBezTo>
                  <a:cubicBezTo>
                    <a:pt x="3334" y="15832"/>
                    <a:pt x="3033" y="15732"/>
                    <a:pt x="2758" y="15857"/>
                  </a:cubicBezTo>
                  <a:cubicBezTo>
                    <a:pt x="2181" y="16083"/>
                    <a:pt x="2006" y="16584"/>
                    <a:pt x="1630" y="17010"/>
                  </a:cubicBezTo>
                  <a:cubicBezTo>
                    <a:pt x="1504" y="17185"/>
                    <a:pt x="1279" y="17235"/>
                    <a:pt x="1129" y="17461"/>
                  </a:cubicBezTo>
                  <a:cubicBezTo>
                    <a:pt x="1379" y="17812"/>
                    <a:pt x="1655" y="17461"/>
                    <a:pt x="1805" y="17962"/>
                  </a:cubicBezTo>
                  <a:cubicBezTo>
                    <a:pt x="1931" y="18363"/>
                    <a:pt x="1479" y="18940"/>
                    <a:pt x="1479" y="19291"/>
                  </a:cubicBezTo>
                  <a:cubicBezTo>
                    <a:pt x="1454" y="19767"/>
                    <a:pt x="1905" y="20193"/>
                    <a:pt x="1254" y="20193"/>
                  </a:cubicBezTo>
                  <a:cubicBezTo>
                    <a:pt x="1304" y="20819"/>
                    <a:pt x="1655" y="20995"/>
                    <a:pt x="1354" y="21496"/>
                  </a:cubicBezTo>
                  <a:cubicBezTo>
                    <a:pt x="1354" y="21521"/>
                    <a:pt x="1003" y="21897"/>
                    <a:pt x="953" y="21947"/>
                  </a:cubicBezTo>
                  <a:cubicBezTo>
                    <a:pt x="900" y="21977"/>
                    <a:pt x="821" y="21985"/>
                    <a:pt x="731" y="21985"/>
                  </a:cubicBezTo>
                  <a:cubicBezTo>
                    <a:pt x="599" y="21985"/>
                    <a:pt x="443" y="21967"/>
                    <a:pt x="309" y="21967"/>
                  </a:cubicBezTo>
                  <a:cubicBezTo>
                    <a:pt x="143" y="21967"/>
                    <a:pt x="11" y="21995"/>
                    <a:pt x="1" y="22123"/>
                  </a:cubicBezTo>
                  <a:cubicBezTo>
                    <a:pt x="301" y="22173"/>
                    <a:pt x="2256" y="22499"/>
                    <a:pt x="2357" y="22699"/>
                  </a:cubicBezTo>
                  <a:cubicBezTo>
                    <a:pt x="2482" y="22925"/>
                    <a:pt x="2256" y="23125"/>
                    <a:pt x="2106" y="23276"/>
                  </a:cubicBezTo>
                  <a:cubicBezTo>
                    <a:pt x="1915" y="23484"/>
                    <a:pt x="1818" y="23555"/>
                    <a:pt x="1774" y="23555"/>
                  </a:cubicBezTo>
                  <a:cubicBezTo>
                    <a:pt x="1710" y="23555"/>
                    <a:pt x="1762" y="23400"/>
                    <a:pt x="1801" y="23304"/>
                  </a:cubicBezTo>
                  <a:lnTo>
                    <a:pt x="1801" y="23304"/>
                  </a:lnTo>
                  <a:cubicBezTo>
                    <a:pt x="1777" y="23354"/>
                    <a:pt x="1739" y="23434"/>
                    <a:pt x="1680" y="23551"/>
                  </a:cubicBezTo>
                  <a:cubicBezTo>
                    <a:pt x="1580" y="23727"/>
                    <a:pt x="1630" y="24203"/>
                    <a:pt x="1630" y="24378"/>
                  </a:cubicBezTo>
                  <a:cubicBezTo>
                    <a:pt x="1630" y="25055"/>
                    <a:pt x="1605" y="25180"/>
                    <a:pt x="2306" y="25180"/>
                  </a:cubicBezTo>
                  <a:cubicBezTo>
                    <a:pt x="2430" y="25173"/>
                    <a:pt x="2509" y="25168"/>
                    <a:pt x="2570" y="25168"/>
                  </a:cubicBezTo>
                  <a:cubicBezTo>
                    <a:pt x="2719" y="25168"/>
                    <a:pt x="2756" y="25199"/>
                    <a:pt x="3058" y="25306"/>
                  </a:cubicBezTo>
                  <a:cubicBezTo>
                    <a:pt x="3269" y="25353"/>
                    <a:pt x="3567" y="25509"/>
                    <a:pt x="3810" y="25509"/>
                  </a:cubicBezTo>
                  <a:cubicBezTo>
                    <a:pt x="3827" y="25509"/>
                    <a:pt x="3844" y="25508"/>
                    <a:pt x="3860" y="25506"/>
                  </a:cubicBezTo>
                  <a:cubicBezTo>
                    <a:pt x="4221" y="25457"/>
                    <a:pt x="4292" y="25237"/>
                    <a:pt x="4396" y="25237"/>
                  </a:cubicBezTo>
                  <a:cubicBezTo>
                    <a:pt x="4451" y="25237"/>
                    <a:pt x="4516" y="25299"/>
                    <a:pt x="4637" y="25481"/>
                  </a:cubicBezTo>
                  <a:cubicBezTo>
                    <a:pt x="4713" y="25381"/>
                    <a:pt x="5414" y="25381"/>
                    <a:pt x="5489" y="25381"/>
                  </a:cubicBezTo>
                  <a:cubicBezTo>
                    <a:pt x="5522" y="25377"/>
                    <a:pt x="5552" y="25376"/>
                    <a:pt x="5577" y="25376"/>
                  </a:cubicBezTo>
                  <a:cubicBezTo>
                    <a:pt x="5791" y="25376"/>
                    <a:pt x="5781" y="25482"/>
                    <a:pt x="5866" y="25482"/>
                  </a:cubicBezTo>
                  <a:cubicBezTo>
                    <a:pt x="5919" y="25482"/>
                    <a:pt x="6010" y="25440"/>
                    <a:pt x="6216" y="25306"/>
                  </a:cubicBezTo>
                  <a:cubicBezTo>
                    <a:pt x="6240" y="25288"/>
                    <a:pt x="6264" y="25283"/>
                    <a:pt x="6290" y="25283"/>
                  </a:cubicBezTo>
                  <a:cubicBezTo>
                    <a:pt x="6328" y="25283"/>
                    <a:pt x="6368" y="25295"/>
                    <a:pt x="6408" y="25295"/>
                  </a:cubicBezTo>
                  <a:cubicBezTo>
                    <a:pt x="6455" y="25295"/>
                    <a:pt x="6501" y="25278"/>
                    <a:pt x="6542" y="25205"/>
                  </a:cubicBezTo>
                  <a:cubicBezTo>
                    <a:pt x="6667" y="25005"/>
                    <a:pt x="6317" y="24779"/>
                    <a:pt x="6392" y="24579"/>
                  </a:cubicBezTo>
                  <a:cubicBezTo>
                    <a:pt x="6464" y="24335"/>
                    <a:pt x="6634" y="24288"/>
                    <a:pt x="6842" y="24288"/>
                  </a:cubicBezTo>
                  <a:cubicBezTo>
                    <a:pt x="6971" y="24288"/>
                    <a:pt x="7113" y="24306"/>
                    <a:pt x="7256" y="24306"/>
                  </a:cubicBezTo>
                  <a:cubicBezTo>
                    <a:pt x="7285" y="24306"/>
                    <a:pt x="7315" y="24305"/>
                    <a:pt x="7344" y="24303"/>
                  </a:cubicBezTo>
                  <a:cubicBezTo>
                    <a:pt x="7767" y="24283"/>
                    <a:pt x="8125" y="24182"/>
                    <a:pt x="8561" y="24182"/>
                  </a:cubicBezTo>
                  <a:cubicBezTo>
                    <a:pt x="8668" y="24182"/>
                    <a:pt x="8780" y="24188"/>
                    <a:pt x="8898" y="24203"/>
                  </a:cubicBezTo>
                  <a:cubicBezTo>
                    <a:pt x="9117" y="24239"/>
                    <a:pt x="9389" y="24528"/>
                    <a:pt x="9646" y="24528"/>
                  </a:cubicBezTo>
                  <a:cubicBezTo>
                    <a:pt x="9743" y="24528"/>
                    <a:pt x="9837" y="24488"/>
                    <a:pt x="9926" y="24378"/>
                  </a:cubicBezTo>
                  <a:cubicBezTo>
                    <a:pt x="10001" y="24278"/>
                    <a:pt x="9850" y="24002"/>
                    <a:pt x="9901" y="23952"/>
                  </a:cubicBezTo>
                  <a:cubicBezTo>
                    <a:pt x="9960" y="23892"/>
                    <a:pt x="10016" y="23868"/>
                    <a:pt x="10069" y="23868"/>
                  </a:cubicBezTo>
                  <a:cubicBezTo>
                    <a:pt x="10238" y="23868"/>
                    <a:pt x="10380" y="24114"/>
                    <a:pt x="10552" y="24228"/>
                  </a:cubicBezTo>
                  <a:cubicBezTo>
                    <a:pt x="10527" y="23576"/>
                    <a:pt x="10602" y="22950"/>
                    <a:pt x="11429" y="22950"/>
                  </a:cubicBezTo>
                  <a:cubicBezTo>
                    <a:pt x="11833" y="22966"/>
                    <a:pt x="11997" y="23231"/>
                    <a:pt x="12183" y="23231"/>
                  </a:cubicBezTo>
                  <a:cubicBezTo>
                    <a:pt x="12287" y="23231"/>
                    <a:pt x="12396" y="23150"/>
                    <a:pt x="12557" y="22900"/>
                  </a:cubicBezTo>
                  <a:cubicBezTo>
                    <a:pt x="12632" y="22799"/>
                    <a:pt x="12708" y="22198"/>
                    <a:pt x="12758" y="22073"/>
                  </a:cubicBezTo>
                  <a:cubicBezTo>
                    <a:pt x="12808" y="21872"/>
                    <a:pt x="12808" y="21697"/>
                    <a:pt x="12958" y="21521"/>
                  </a:cubicBezTo>
                  <a:cubicBezTo>
                    <a:pt x="13109" y="21321"/>
                    <a:pt x="13234" y="21246"/>
                    <a:pt x="13459" y="21170"/>
                  </a:cubicBezTo>
                  <a:cubicBezTo>
                    <a:pt x="13475" y="21165"/>
                    <a:pt x="13499" y="21163"/>
                    <a:pt x="13528" y="21163"/>
                  </a:cubicBezTo>
                  <a:cubicBezTo>
                    <a:pt x="13605" y="21163"/>
                    <a:pt x="13719" y="21178"/>
                    <a:pt x="13805" y="21178"/>
                  </a:cubicBezTo>
                  <a:cubicBezTo>
                    <a:pt x="13836" y="21178"/>
                    <a:pt x="13864" y="21176"/>
                    <a:pt x="13885" y="21170"/>
                  </a:cubicBezTo>
                  <a:cubicBezTo>
                    <a:pt x="13986" y="21145"/>
                    <a:pt x="14136" y="20945"/>
                    <a:pt x="14236" y="20920"/>
                  </a:cubicBezTo>
                  <a:cubicBezTo>
                    <a:pt x="14254" y="20911"/>
                    <a:pt x="14273" y="20908"/>
                    <a:pt x="14294" y="20908"/>
                  </a:cubicBezTo>
                  <a:cubicBezTo>
                    <a:pt x="14373" y="20908"/>
                    <a:pt x="14472" y="20957"/>
                    <a:pt x="14540" y="20957"/>
                  </a:cubicBezTo>
                  <a:cubicBezTo>
                    <a:pt x="14558" y="20957"/>
                    <a:pt x="14574" y="20953"/>
                    <a:pt x="14587" y="20945"/>
                  </a:cubicBezTo>
                  <a:cubicBezTo>
                    <a:pt x="14738" y="20895"/>
                    <a:pt x="14913" y="20719"/>
                    <a:pt x="15038" y="20694"/>
                  </a:cubicBezTo>
                  <a:cubicBezTo>
                    <a:pt x="15038" y="20674"/>
                    <a:pt x="15347" y="20605"/>
                    <a:pt x="15415" y="20605"/>
                  </a:cubicBezTo>
                  <a:cubicBezTo>
                    <a:pt x="15431" y="20605"/>
                    <a:pt x="15434" y="20609"/>
                    <a:pt x="15417" y="20617"/>
                  </a:cubicBezTo>
                  <a:lnTo>
                    <a:pt x="15417" y="20617"/>
                  </a:lnTo>
                  <a:cubicBezTo>
                    <a:pt x="15479" y="20585"/>
                    <a:pt x="15865" y="20343"/>
                    <a:pt x="15865" y="20343"/>
                  </a:cubicBezTo>
                  <a:cubicBezTo>
                    <a:pt x="16013" y="20297"/>
                    <a:pt x="16085" y="20275"/>
                    <a:pt x="16136" y="20275"/>
                  </a:cubicBezTo>
                  <a:cubicBezTo>
                    <a:pt x="16224" y="20275"/>
                    <a:pt x="16245" y="20342"/>
                    <a:pt x="16467" y="20469"/>
                  </a:cubicBezTo>
                  <a:cubicBezTo>
                    <a:pt x="16566" y="20518"/>
                    <a:pt x="16789" y="20494"/>
                    <a:pt x="16915" y="20543"/>
                  </a:cubicBezTo>
                  <a:lnTo>
                    <a:pt x="16915" y="20543"/>
                  </a:lnTo>
                  <a:cubicBezTo>
                    <a:pt x="16914" y="20542"/>
                    <a:pt x="16914" y="20542"/>
                    <a:pt x="16913" y="20542"/>
                  </a:cubicBezTo>
                  <a:cubicBezTo>
                    <a:pt x="16880" y="20542"/>
                    <a:pt x="16975" y="20777"/>
                    <a:pt x="16971" y="20795"/>
                  </a:cubicBezTo>
                  <a:lnTo>
                    <a:pt x="16971" y="20795"/>
                  </a:lnTo>
                  <a:cubicBezTo>
                    <a:pt x="16984" y="20796"/>
                    <a:pt x="16996" y="20797"/>
                    <a:pt x="17007" y="20797"/>
                  </a:cubicBezTo>
                  <a:cubicBezTo>
                    <a:pt x="17163" y="20797"/>
                    <a:pt x="17278" y="20665"/>
                    <a:pt x="17394" y="20619"/>
                  </a:cubicBezTo>
                  <a:cubicBezTo>
                    <a:pt x="17620" y="20494"/>
                    <a:pt x="17795" y="20393"/>
                    <a:pt x="17896" y="20168"/>
                  </a:cubicBezTo>
                  <a:cubicBezTo>
                    <a:pt x="18046" y="19867"/>
                    <a:pt x="17795" y="19667"/>
                    <a:pt x="17946" y="19441"/>
                  </a:cubicBezTo>
                  <a:cubicBezTo>
                    <a:pt x="17068" y="19416"/>
                    <a:pt x="17795" y="18664"/>
                    <a:pt x="18121" y="18439"/>
                  </a:cubicBezTo>
                  <a:cubicBezTo>
                    <a:pt x="18217" y="18390"/>
                    <a:pt x="18614" y="18111"/>
                    <a:pt x="18756" y="18111"/>
                  </a:cubicBezTo>
                  <a:cubicBezTo>
                    <a:pt x="18762" y="18111"/>
                    <a:pt x="18768" y="18112"/>
                    <a:pt x="18773" y="18113"/>
                  </a:cubicBezTo>
                  <a:cubicBezTo>
                    <a:pt x="18948" y="18138"/>
                    <a:pt x="18948" y="18413"/>
                    <a:pt x="19073" y="18514"/>
                  </a:cubicBezTo>
                  <a:cubicBezTo>
                    <a:pt x="19199" y="18639"/>
                    <a:pt x="19349" y="18639"/>
                    <a:pt x="19500" y="18789"/>
                  </a:cubicBezTo>
                  <a:cubicBezTo>
                    <a:pt x="19575" y="18865"/>
                    <a:pt x="19625" y="19090"/>
                    <a:pt x="19725" y="19190"/>
                  </a:cubicBezTo>
                  <a:cubicBezTo>
                    <a:pt x="19951" y="19466"/>
                    <a:pt x="20327" y="19742"/>
                    <a:pt x="20627" y="19767"/>
                  </a:cubicBezTo>
                  <a:cubicBezTo>
                    <a:pt x="20753" y="19788"/>
                    <a:pt x="20844" y="19801"/>
                    <a:pt x="20908" y="19801"/>
                  </a:cubicBezTo>
                  <a:cubicBezTo>
                    <a:pt x="21077" y="19801"/>
                    <a:pt x="21072" y="19712"/>
                    <a:pt x="21053" y="19441"/>
                  </a:cubicBezTo>
                  <a:cubicBezTo>
                    <a:pt x="21003" y="18965"/>
                    <a:pt x="20828" y="19090"/>
                    <a:pt x="20377" y="18965"/>
                  </a:cubicBezTo>
                  <a:cubicBezTo>
                    <a:pt x="19850" y="18814"/>
                    <a:pt x="19775" y="18814"/>
                    <a:pt x="19800" y="18263"/>
                  </a:cubicBezTo>
                  <a:cubicBezTo>
                    <a:pt x="19823" y="17978"/>
                    <a:pt x="19856" y="17875"/>
                    <a:pt x="19933" y="17875"/>
                  </a:cubicBezTo>
                  <a:cubicBezTo>
                    <a:pt x="20024" y="17875"/>
                    <a:pt x="20179" y="18024"/>
                    <a:pt x="20452" y="18188"/>
                  </a:cubicBezTo>
                  <a:cubicBezTo>
                    <a:pt x="20728" y="18038"/>
                    <a:pt x="20678" y="17662"/>
                    <a:pt x="20953" y="17536"/>
                  </a:cubicBezTo>
                  <a:cubicBezTo>
                    <a:pt x="21013" y="17508"/>
                    <a:pt x="21075" y="17496"/>
                    <a:pt x="21137" y="17496"/>
                  </a:cubicBezTo>
                  <a:cubicBezTo>
                    <a:pt x="21408" y="17496"/>
                    <a:pt x="21669" y="17738"/>
                    <a:pt x="21730" y="17962"/>
                  </a:cubicBezTo>
                  <a:cubicBezTo>
                    <a:pt x="21778" y="17943"/>
                    <a:pt x="21841" y="17935"/>
                    <a:pt x="21912" y="17935"/>
                  </a:cubicBezTo>
                  <a:cubicBezTo>
                    <a:pt x="22214" y="17935"/>
                    <a:pt x="22675" y="18082"/>
                    <a:pt x="22858" y="18163"/>
                  </a:cubicBezTo>
                  <a:cubicBezTo>
                    <a:pt x="22858" y="17662"/>
                    <a:pt x="22758" y="17862"/>
                    <a:pt x="23008" y="17461"/>
                  </a:cubicBezTo>
                  <a:cubicBezTo>
                    <a:pt x="23033" y="17436"/>
                    <a:pt x="23159" y="17110"/>
                    <a:pt x="23184" y="17085"/>
                  </a:cubicBezTo>
                  <a:cubicBezTo>
                    <a:pt x="23218" y="17077"/>
                    <a:pt x="23258" y="17073"/>
                    <a:pt x="23303" y="17073"/>
                  </a:cubicBezTo>
                  <a:cubicBezTo>
                    <a:pt x="23499" y="17073"/>
                    <a:pt x="23781" y="17139"/>
                    <a:pt x="23987" y="17139"/>
                  </a:cubicBezTo>
                  <a:cubicBezTo>
                    <a:pt x="24013" y="17139"/>
                    <a:pt x="24038" y="17138"/>
                    <a:pt x="24061" y="17135"/>
                  </a:cubicBezTo>
                  <a:cubicBezTo>
                    <a:pt x="24312" y="17110"/>
                    <a:pt x="24537" y="17035"/>
                    <a:pt x="24788" y="17010"/>
                  </a:cubicBezTo>
                  <a:cubicBezTo>
                    <a:pt x="24813" y="16885"/>
                    <a:pt x="24637" y="16684"/>
                    <a:pt x="24763" y="16559"/>
                  </a:cubicBezTo>
                  <a:cubicBezTo>
                    <a:pt x="24913" y="16433"/>
                    <a:pt x="25314" y="16308"/>
                    <a:pt x="25515" y="16233"/>
                  </a:cubicBezTo>
                  <a:cubicBezTo>
                    <a:pt x="25941" y="16058"/>
                    <a:pt x="26517" y="16183"/>
                    <a:pt x="26768" y="15707"/>
                  </a:cubicBezTo>
                  <a:cubicBezTo>
                    <a:pt x="26993" y="15256"/>
                    <a:pt x="26893" y="14604"/>
                    <a:pt x="27194" y="14103"/>
                  </a:cubicBezTo>
                  <a:cubicBezTo>
                    <a:pt x="27319" y="13902"/>
                    <a:pt x="27419" y="13777"/>
                    <a:pt x="27570" y="13626"/>
                  </a:cubicBezTo>
                  <a:cubicBezTo>
                    <a:pt x="27720" y="13526"/>
                    <a:pt x="28046" y="13601"/>
                    <a:pt x="28071" y="13401"/>
                  </a:cubicBezTo>
                  <a:lnTo>
                    <a:pt x="28071" y="13401"/>
                  </a:lnTo>
                  <a:cubicBezTo>
                    <a:pt x="27495" y="13601"/>
                    <a:pt x="26793" y="13601"/>
                    <a:pt x="26166" y="13652"/>
                  </a:cubicBezTo>
                  <a:cubicBezTo>
                    <a:pt x="25915" y="13674"/>
                    <a:pt x="25602" y="13780"/>
                    <a:pt x="25340" y="13780"/>
                  </a:cubicBezTo>
                  <a:cubicBezTo>
                    <a:pt x="25314" y="13780"/>
                    <a:pt x="25289" y="13779"/>
                    <a:pt x="25264" y="13777"/>
                  </a:cubicBezTo>
                  <a:cubicBezTo>
                    <a:pt x="24981" y="13777"/>
                    <a:pt x="24898" y="13599"/>
                    <a:pt x="24617" y="13599"/>
                  </a:cubicBezTo>
                  <a:cubicBezTo>
                    <a:pt x="24600" y="13599"/>
                    <a:pt x="24581" y="13600"/>
                    <a:pt x="24562" y="13601"/>
                  </a:cubicBezTo>
                  <a:cubicBezTo>
                    <a:pt x="24152" y="13670"/>
                    <a:pt x="23913" y="13888"/>
                    <a:pt x="23752" y="13888"/>
                  </a:cubicBezTo>
                  <a:cubicBezTo>
                    <a:pt x="23619" y="13888"/>
                    <a:pt x="23539" y="13737"/>
                    <a:pt x="23459" y="13225"/>
                  </a:cubicBezTo>
                  <a:cubicBezTo>
                    <a:pt x="23359" y="12624"/>
                    <a:pt x="23159" y="12173"/>
                    <a:pt x="23209" y="11596"/>
                  </a:cubicBezTo>
                  <a:lnTo>
                    <a:pt x="23209" y="11596"/>
                  </a:lnTo>
                  <a:cubicBezTo>
                    <a:pt x="23124" y="11632"/>
                    <a:pt x="23060" y="11645"/>
                    <a:pt x="23007" y="11645"/>
                  </a:cubicBezTo>
                  <a:cubicBezTo>
                    <a:pt x="22874" y="11645"/>
                    <a:pt x="22823" y="11557"/>
                    <a:pt x="22733" y="11521"/>
                  </a:cubicBezTo>
                  <a:cubicBezTo>
                    <a:pt x="22683" y="11521"/>
                    <a:pt x="22708" y="11321"/>
                    <a:pt x="22532" y="11271"/>
                  </a:cubicBezTo>
                  <a:cubicBezTo>
                    <a:pt x="22528" y="11269"/>
                    <a:pt x="22523" y="11268"/>
                    <a:pt x="22519" y="11268"/>
                  </a:cubicBezTo>
                  <a:cubicBezTo>
                    <a:pt x="22454" y="11268"/>
                    <a:pt x="22427" y="11446"/>
                    <a:pt x="22357" y="11446"/>
                  </a:cubicBezTo>
                  <a:cubicBezTo>
                    <a:pt x="22323" y="11445"/>
                    <a:pt x="22291" y="11444"/>
                    <a:pt x="22262" y="11444"/>
                  </a:cubicBezTo>
                  <a:cubicBezTo>
                    <a:pt x="22069" y="11444"/>
                    <a:pt x="21981" y="11471"/>
                    <a:pt x="21938" y="11471"/>
                  </a:cubicBezTo>
                  <a:cubicBezTo>
                    <a:pt x="21872" y="11471"/>
                    <a:pt x="21912" y="11409"/>
                    <a:pt x="21855" y="11095"/>
                  </a:cubicBezTo>
                  <a:cubicBezTo>
                    <a:pt x="21830" y="10995"/>
                    <a:pt x="21956" y="10844"/>
                    <a:pt x="21931" y="10694"/>
                  </a:cubicBezTo>
                  <a:cubicBezTo>
                    <a:pt x="21906" y="10594"/>
                    <a:pt x="21755" y="10293"/>
                    <a:pt x="21730" y="10218"/>
                  </a:cubicBezTo>
                  <a:cubicBezTo>
                    <a:pt x="21505" y="9641"/>
                    <a:pt x="20978" y="8514"/>
                    <a:pt x="20327" y="8438"/>
                  </a:cubicBezTo>
                  <a:cubicBezTo>
                    <a:pt x="20321" y="8437"/>
                    <a:pt x="20316" y="8437"/>
                    <a:pt x="20310" y="8437"/>
                  </a:cubicBezTo>
                  <a:cubicBezTo>
                    <a:pt x="20206" y="8437"/>
                    <a:pt x="19991" y="8616"/>
                    <a:pt x="19807" y="8616"/>
                  </a:cubicBezTo>
                  <a:cubicBezTo>
                    <a:pt x="19797" y="8616"/>
                    <a:pt x="19786" y="8615"/>
                    <a:pt x="19775" y="8614"/>
                  </a:cubicBezTo>
                  <a:cubicBezTo>
                    <a:pt x="19449" y="8564"/>
                    <a:pt x="19424" y="8338"/>
                    <a:pt x="19199" y="8188"/>
                  </a:cubicBezTo>
                  <a:cubicBezTo>
                    <a:pt x="18823" y="7987"/>
                    <a:pt x="18472" y="8037"/>
                    <a:pt x="18021" y="7887"/>
                  </a:cubicBezTo>
                  <a:cubicBezTo>
                    <a:pt x="17595" y="7762"/>
                    <a:pt x="17144" y="7511"/>
                    <a:pt x="17018" y="7035"/>
                  </a:cubicBezTo>
                  <a:cubicBezTo>
                    <a:pt x="17219" y="6960"/>
                    <a:pt x="17269" y="6809"/>
                    <a:pt x="17169" y="6609"/>
                  </a:cubicBezTo>
                  <a:cubicBezTo>
                    <a:pt x="17144" y="6509"/>
                    <a:pt x="17119" y="6408"/>
                    <a:pt x="17094" y="6308"/>
                  </a:cubicBezTo>
                  <a:cubicBezTo>
                    <a:pt x="17043" y="6183"/>
                    <a:pt x="17043" y="6057"/>
                    <a:pt x="16968" y="5932"/>
                  </a:cubicBezTo>
                  <a:cubicBezTo>
                    <a:pt x="16893" y="5782"/>
                    <a:pt x="16642" y="5882"/>
                    <a:pt x="16592" y="5606"/>
                  </a:cubicBezTo>
                  <a:cubicBezTo>
                    <a:pt x="16542" y="5255"/>
                    <a:pt x="16768" y="5205"/>
                    <a:pt x="16868" y="4930"/>
                  </a:cubicBezTo>
                  <a:cubicBezTo>
                    <a:pt x="17018" y="4579"/>
                    <a:pt x="17194" y="3902"/>
                    <a:pt x="17194" y="3501"/>
                  </a:cubicBezTo>
                  <a:cubicBezTo>
                    <a:pt x="17194" y="2875"/>
                    <a:pt x="16266" y="2273"/>
                    <a:pt x="15790" y="2123"/>
                  </a:cubicBezTo>
                  <a:cubicBezTo>
                    <a:pt x="15757" y="2123"/>
                    <a:pt x="15567" y="2111"/>
                    <a:pt x="15423" y="2111"/>
                  </a:cubicBezTo>
                  <a:cubicBezTo>
                    <a:pt x="15350" y="2111"/>
                    <a:pt x="15289" y="2114"/>
                    <a:pt x="15264" y="2123"/>
                  </a:cubicBezTo>
                  <a:cubicBezTo>
                    <a:pt x="15139" y="2148"/>
                    <a:pt x="14988" y="2423"/>
                    <a:pt x="14913" y="2423"/>
                  </a:cubicBezTo>
                  <a:cubicBezTo>
                    <a:pt x="14286" y="2423"/>
                    <a:pt x="14888" y="2398"/>
                    <a:pt x="14537" y="2223"/>
                  </a:cubicBezTo>
                  <a:lnTo>
                    <a:pt x="14537" y="2223"/>
                  </a:lnTo>
                  <a:cubicBezTo>
                    <a:pt x="14362" y="2437"/>
                    <a:pt x="14504" y="2696"/>
                    <a:pt x="14295" y="2696"/>
                  </a:cubicBezTo>
                  <a:cubicBezTo>
                    <a:pt x="14235" y="2696"/>
                    <a:pt x="14146" y="2674"/>
                    <a:pt x="14011" y="2624"/>
                  </a:cubicBezTo>
                  <a:cubicBezTo>
                    <a:pt x="13756" y="2518"/>
                    <a:pt x="13843" y="2215"/>
                    <a:pt x="13633" y="2215"/>
                  </a:cubicBezTo>
                  <a:cubicBezTo>
                    <a:pt x="13594" y="2215"/>
                    <a:pt x="13546" y="2225"/>
                    <a:pt x="13484" y="2248"/>
                  </a:cubicBezTo>
                  <a:cubicBezTo>
                    <a:pt x="13660" y="1822"/>
                    <a:pt x="13033" y="2098"/>
                    <a:pt x="12858" y="1722"/>
                  </a:cubicBezTo>
                  <a:lnTo>
                    <a:pt x="12858" y="1722"/>
                  </a:lnTo>
                  <a:cubicBezTo>
                    <a:pt x="12833" y="2123"/>
                    <a:pt x="12607" y="2398"/>
                    <a:pt x="13008" y="2624"/>
                  </a:cubicBezTo>
                  <a:cubicBezTo>
                    <a:pt x="12897" y="2677"/>
                    <a:pt x="12806" y="2698"/>
                    <a:pt x="12727" y="2698"/>
                  </a:cubicBezTo>
                  <a:cubicBezTo>
                    <a:pt x="12469" y="2698"/>
                    <a:pt x="12338" y="2469"/>
                    <a:pt x="12031" y="2373"/>
                  </a:cubicBezTo>
                  <a:cubicBezTo>
                    <a:pt x="11996" y="2425"/>
                    <a:pt x="11503" y="2502"/>
                    <a:pt x="11162" y="2502"/>
                  </a:cubicBezTo>
                  <a:cubicBezTo>
                    <a:pt x="11012" y="2502"/>
                    <a:pt x="10891" y="2487"/>
                    <a:pt x="10853" y="2448"/>
                  </a:cubicBezTo>
                  <a:cubicBezTo>
                    <a:pt x="10502" y="2123"/>
                    <a:pt x="11078" y="1822"/>
                    <a:pt x="11129" y="1521"/>
                  </a:cubicBezTo>
                  <a:cubicBezTo>
                    <a:pt x="11067" y="1516"/>
                    <a:pt x="11011" y="1514"/>
                    <a:pt x="10961" y="1514"/>
                  </a:cubicBezTo>
                  <a:cubicBezTo>
                    <a:pt x="10727" y="1514"/>
                    <a:pt x="10601" y="1557"/>
                    <a:pt x="10511" y="1557"/>
                  </a:cubicBezTo>
                  <a:cubicBezTo>
                    <a:pt x="10421" y="1557"/>
                    <a:pt x="10367" y="1515"/>
                    <a:pt x="10276" y="1346"/>
                  </a:cubicBezTo>
                  <a:cubicBezTo>
                    <a:pt x="10101" y="1045"/>
                    <a:pt x="10427" y="819"/>
                    <a:pt x="10126" y="644"/>
                  </a:cubicBezTo>
                  <a:cubicBezTo>
                    <a:pt x="10026" y="594"/>
                    <a:pt x="9600" y="619"/>
                    <a:pt x="9474" y="594"/>
                  </a:cubicBezTo>
                  <a:cubicBezTo>
                    <a:pt x="9449" y="592"/>
                    <a:pt x="9420" y="591"/>
                    <a:pt x="9390" y="591"/>
                  </a:cubicBezTo>
                  <a:cubicBezTo>
                    <a:pt x="9154" y="591"/>
                    <a:pt x="8799" y="644"/>
                    <a:pt x="8507" y="644"/>
                  </a:cubicBezTo>
                  <a:cubicBezTo>
                    <a:pt x="8364" y="644"/>
                    <a:pt x="8237" y="632"/>
                    <a:pt x="8146" y="594"/>
                  </a:cubicBezTo>
                  <a:cubicBezTo>
                    <a:pt x="8046" y="544"/>
                    <a:pt x="7845" y="193"/>
                    <a:pt x="7595" y="93"/>
                  </a:cubicBezTo>
                  <a:cubicBezTo>
                    <a:pt x="7448" y="29"/>
                    <a:pt x="7355" y="1"/>
                    <a:pt x="7299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6" name="Google Shape;2472;p29">
              <a:extLst>
                <a:ext uri="{FF2B5EF4-FFF2-40B4-BE49-F238E27FC236}">
                  <a16:creationId xmlns:a16="http://schemas.microsoft.com/office/drawing/2014/main" id="{B56AED26-4396-A3CD-D9AD-171D90F52E3A}"/>
                </a:ext>
              </a:extLst>
            </p:cNvPr>
            <p:cNvSpPr/>
            <p:nvPr/>
          </p:nvSpPr>
          <p:spPr>
            <a:xfrm>
              <a:off x="1599441" y="2811127"/>
              <a:ext cx="881710" cy="1313756"/>
            </a:xfrm>
            <a:custGeom>
              <a:avLst/>
              <a:gdLst/>
              <a:ahLst/>
              <a:cxnLst/>
              <a:rect l="l" t="t" r="r" b="b"/>
              <a:pathLst>
                <a:path w="29300" h="43650" extrusionOk="0">
                  <a:moveTo>
                    <a:pt x="23480" y="402"/>
                  </a:moveTo>
                  <a:cubicBezTo>
                    <a:pt x="23481" y="407"/>
                    <a:pt x="23482" y="412"/>
                    <a:pt x="23485" y="416"/>
                  </a:cubicBezTo>
                  <a:cubicBezTo>
                    <a:pt x="23483" y="411"/>
                    <a:pt x="23482" y="406"/>
                    <a:pt x="23480" y="402"/>
                  </a:cubicBezTo>
                  <a:close/>
                  <a:moveTo>
                    <a:pt x="23280" y="0"/>
                  </a:moveTo>
                  <a:cubicBezTo>
                    <a:pt x="23223" y="0"/>
                    <a:pt x="23151" y="12"/>
                    <a:pt x="23059" y="41"/>
                  </a:cubicBezTo>
                  <a:cubicBezTo>
                    <a:pt x="23008" y="41"/>
                    <a:pt x="22708" y="492"/>
                    <a:pt x="22607" y="567"/>
                  </a:cubicBezTo>
                  <a:cubicBezTo>
                    <a:pt x="22432" y="767"/>
                    <a:pt x="22206" y="893"/>
                    <a:pt x="21981" y="1043"/>
                  </a:cubicBezTo>
                  <a:cubicBezTo>
                    <a:pt x="21830" y="1143"/>
                    <a:pt x="21906" y="1294"/>
                    <a:pt x="21655" y="1369"/>
                  </a:cubicBezTo>
                  <a:cubicBezTo>
                    <a:pt x="21614" y="1384"/>
                    <a:pt x="21569" y="1390"/>
                    <a:pt x="21523" y="1390"/>
                  </a:cubicBezTo>
                  <a:cubicBezTo>
                    <a:pt x="21314" y="1390"/>
                    <a:pt x="21065" y="1266"/>
                    <a:pt x="20846" y="1266"/>
                  </a:cubicBezTo>
                  <a:cubicBezTo>
                    <a:pt x="20703" y="1266"/>
                    <a:pt x="20573" y="1319"/>
                    <a:pt x="20477" y="1494"/>
                  </a:cubicBezTo>
                  <a:cubicBezTo>
                    <a:pt x="20828" y="1670"/>
                    <a:pt x="20853" y="2296"/>
                    <a:pt x="20427" y="2321"/>
                  </a:cubicBezTo>
                  <a:cubicBezTo>
                    <a:pt x="20452" y="2622"/>
                    <a:pt x="20502" y="2572"/>
                    <a:pt x="20302" y="2597"/>
                  </a:cubicBezTo>
                  <a:cubicBezTo>
                    <a:pt x="20263" y="2733"/>
                    <a:pt x="20330" y="2749"/>
                    <a:pt x="20255" y="2749"/>
                  </a:cubicBezTo>
                  <a:cubicBezTo>
                    <a:pt x="20234" y="2749"/>
                    <a:pt x="20201" y="2747"/>
                    <a:pt x="20151" y="2747"/>
                  </a:cubicBezTo>
                  <a:cubicBezTo>
                    <a:pt x="20198" y="2948"/>
                    <a:pt x="19919" y="3025"/>
                    <a:pt x="19641" y="3025"/>
                  </a:cubicBezTo>
                  <a:cubicBezTo>
                    <a:pt x="19468" y="3025"/>
                    <a:pt x="19295" y="2996"/>
                    <a:pt x="19199" y="2948"/>
                  </a:cubicBezTo>
                  <a:lnTo>
                    <a:pt x="19199" y="2948"/>
                  </a:lnTo>
                  <a:cubicBezTo>
                    <a:pt x="19174" y="3098"/>
                    <a:pt x="19525" y="3249"/>
                    <a:pt x="19475" y="3349"/>
                  </a:cubicBezTo>
                  <a:cubicBezTo>
                    <a:pt x="19349" y="3625"/>
                    <a:pt x="19199" y="3625"/>
                    <a:pt x="18973" y="3825"/>
                  </a:cubicBezTo>
                  <a:cubicBezTo>
                    <a:pt x="18975" y="3824"/>
                    <a:pt x="18976" y="3824"/>
                    <a:pt x="18977" y="3824"/>
                  </a:cubicBezTo>
                  <a:cubicBezTo>
                    <a:pt x="19008" y="3824"/>
                    <a:pt x="18814" y="4152"/>
                    <a:pt x="18867" y="4152"/>
                  </a:cubicBezTo>
                  <a:cubicBezTo>
                    <a:pt x="18869" y="4152"/>
                    <a:pt x="18871" y="4152"/>
                    <a:pt x="18873" y="4151"/>
                  </a:cubicBezTo>
                  <a:lnTo>
                    <a:pt x="18873" y="4151"/>
                  </a:lnTo>
                  <a:cubicBezTo>
                    <a:pt x="18734" y="4199"/>
                    <a:pt x="18663" y="4219"/>
                    <a:pt x="18623" y="4219"/>
                  </a:cubicBezTo>
                  <a:cubicBezTo>
                    <a:pt x="18518" y="4219"/>
                    <a:pt x="18630" y="4084"/>
                    <a:pt x="18322" y="3975"/>
                  </a:cubicBezTo>
                  <a:cubicBezTo>
                    <a:pt x="18146" y="3912"/>
                    <a:pt x="18005" y="3882"/>
                    <a:pt x="17888" y="3882"/>
                  </a:cubicBezTo>
                  <a:cubicBezTo>
                    <a:pt x="17587" y="3882"/>
                    <a:pt x="17435" y="4077"/>
                    <a:pt x="17219" y="4401"/>
                  </a:cubicBezTo>
                  <a:cubicBezTo>
                    <a:pt x="17018" y="4702"/>
                    <a:pt x="17394" y="4627"/>
                    <a:pt x="16918" y="4853"/>
                  </a:cubicBezTo>
                  <a:cubicBezTo>
                    <a:pt x="16911" y="4855"/>
                    <a:pt x="16903" y="4856"/>
                    <a:pt x="16893" y="4856"/>
                  </a:cubicBezTo>
                  <a:cubicBezTo>
                    <a:pt x="16795" y="4856"/>
                    <a:pt x="16556" y="4750"/>
                    <a:pt x="16442" y="4727"/>
                  </a:cubicBezTo>
                  <a:lnTo>
                    <a:pt x="16442" y="4727"/>
                  </a:lnTo>
                  <a:cubicBezTo>
                    <a:pt x="16542" y="5028"/>
                    <a:pt x="16417" y="5229"/>
                    <a:pt x="16442" y="5479"/>
                  </a:cubicBezTo>
                  <a:cubicBezTo>
                    <a:pt x="16467" y="5655"/>
                    <a:pt x="16718" y="6005"/>
                    <a:pt x="16718" y="6081"/>
                  </a:cubicBezTo>
                  <a:cubicBezTo>
                    <a:pt x="16743" y="6231"/>
                    <a:pt x="16642" y="6532"/>
                    <a:pt x="16592" y="6782"/>
                  </a:cubicBezTo>
                  <a:cubicBezTo>
                    <a:pt x="16116" y="6482"/>
                    <a:pt x="15740" y="6281"/>
                    <a:pt x="15164" y="6206"/>
                  </a:cubicBezTo>
                  <a:cubicBezTo>
                    <a:pt x="15087" y="6197"/>
                    <a:pt x="15024" y="6194"/>
                    <a:pt x="14970" y="6194"/>
                  </a:cubicBezTo>
                  <a:cubicBezTo>
                    <a:pt x="14733" y="6194"/>
                    <a:pt x="14653" y="6259"/>
                    <a:pt x="14288" y="6259"/>
                  </a:cubicBezTo>
                  <a:cubicBezTo>
                    <a:pt x="14242" y="6259"/>
                    <a:pt x="14192" y="6258"/>
                    <a:pt x="14136" y="6256"/>
                  </a:cubicBezTo>
                  <a:cubicBezTo>
                    <a:pt x="13459" y="6206"/>
                    <a:pt x="13710" y="5880"/>
                    <a:pt x="13209" y="5604"/>
                  </a:cubicBezTo>
                  <a:cubicBezTo>
                    <a:pt x="13155" y="5578"/>
                    <a:pt x="13098" y="5569"/>
                    <a:pt x="13037" y="5569"/>
                  </a:cubicBezTo>
                  <a:cubicBezTo>
                    <a:pt x="12922" y="5569"/>
                    <a:pt x="12797" y="5601"/>
                    <a:pt x="12669" y="5601"/>
                  </a:cubicBezTo>
                  <a:cubicBezTo>
                    <a:pt x="12615" y="5601"/>
                    <a:pt x="12561" y="5596"/>
                    <a:pt x="12507" y="5579"/>
                  </a:cubicBezTo>
                  <a:cubicBezTo>
                    <a:pt x="12256" y="5479"/>
                    <a:pt x="12131" y="5103"/>
                    <a:pt x="11855" y="5103"/>
                  </a:cubicBezTo>
                  <a:cubicBezTo>
                    <a:pt x="11855" y="5529"/>
                    <a:pt x="11780" y="5855"/>
                    <a:pt x="11830" y="6256"/>
                  </a:cubicBezTo>
                  <a:cubicBezTo>
                    <a:pt x="11855" y="6507"/>
                    <a:pt x="12006" y="6557"/>
                    <a:pt x="11981" y="6858"/>
                  </a:cubicBezTo>
                  <a:cubicBezTo>
                    <a:pt x="11981" y="7008"/>
                    <a:pt x="11780" y="7108"/>
                    <a:pt x="11755" y="7334"/>
                  </a:cubicBezTo>
                  <a:cubicBezTo>
                    <a:pt x="11730" y="7584"/>
                    <a:pt x="12106" y="8061"/>
                    <a:pt x="11956" y="8361"/>
                  </a:cubicBezTo>
                  <a:cubicBezTo>
                    <a:pt x="11852" y="8578"/>
                    <a:pt x="11763" y="8650"/>
                    <a:pt x="11681" y="8650"/>
                  </a:cubicBezTo>
                  <a:cubicBezTo>
                    <a:pt x="11509" y="8650"/>
                    <a:pt x="11366" y="8336"/>
                    <a:pt x="11169" y="8336"/>
                  </a:cubicBezTo>
                  <a:cubicBezTo>
                    <a:pt x="11164" y="8336"/>
                    <a:pt x="11159" y="8336"/>
                    <a:pt x="11154" y="8336"/>
                  </a:cubicBezTo>
                  <a:cubicBezTo>
                    <a:pt x="11143" y="8685"/>
                    <a:pt x="10932" y="8778"/>
                    <a:pt x="10641" y="8778"/>
                  </a:cubicBezTo>
                  <a:cubicBezTo>
                    <a:pt x="10309" y="8778"/>
                    <a:pt x="9874" y="8657"/>
                    <a:pt x="9516" y="8657"/>
                  </a:cubicBezTo>
                  <a:cubicBezTo>
                    <a:pt x="9420" y="8657"/>
                    <a:pt x="9330" y="8665"/>
                    <a:pt x="9249" y="8687"/>
                  </a:cubicBezTo>
                  <a:cubicBezTo>
                    <a:pt x="9365" y="9073"/>
                    <a:pt x="9080" y="9266"/>
                    <a:pt x="8748" y="9266"/>
                  </a:cubicBezTo>
                  <a:cubicBezTo>
                    <a:pt x="8649" y="9266"/>
                    <a:pt x="8545" y="9248"/>
                    <a:pt x="8447" y="9214"/>
                  </a:cubicBezTo>
                  <a:cubicBezTo>
                    <a:pt x="7955" y="9003"/>
                    <a:pt x="7835" y="8682"/>
                    <a:pt x="7249" y="8682"/>
                  </a:cubicBezTo>
                  <a:cubicBezTo>
                    <a:pt x="7208" y="8682"/>
                    <a:pt x="7164" y="8684"/>
                    <a:pt x="7119" y="8687"/>
                  </a:cubicBezTo>
                  <a:cubicBezTo>
                    <a:pt x="7169" y="8863"/>
                    <a:pt x="7144" y="9088"/>
                    <a:pt x="7119" y="9264"/>
                  </a:cubicBezTo>
                  <a:cubicBezTo>
                    <a:pt x="7100" y="9262"/>
                    <a:pt x="7083" y="9262"/>
                    <a:pt x="7067" y="9262"/>
                  </a:cubicBezTo>
                  <a:cubicBezTo>
                    <a:pt x="6742" y="9262"/>
                    <a:pt x="6982" y="9501"/>
                    <a:pt x="6743" y="9740"/>
                  </a:cubicBezTo>
                  <a:cubicBezTo>
                    <a:pt x="6492" y="9990"/>
                    <a:pt x="5991" y="10066"/>
                    <a:pt x="5665" y="10191"/>
                  </a:cubicBezTo>
                  <a:cubicBezTo>
                    <a:pt x="5164" y="10391"/>
                    <a:pt x="5013" y="10467"/>
                    <a:pt x="5540" y="10893"/>
                  </a:cubicBezTo>
                  <a:cubicBezTo>
                    <a:pt x="5525" y="10892"/>
                    <a:pt x="5510" y="10891"/>
                    <a:pt x="5495" y="10891"/>
                  </a:cubicBezTo>
                  <a:cubicBezTo>
                    <a:pt x="5235" y="10891"/>
                    <a:pt x="4828" y="11038"/>
                    <a:pt x="4545" y="11038"/>
                  </a:cubicBezTo>
                  <a:cubicBezTo>
                    <a:pt x="4463" y="11038"/>
                    <a:pt x="4391" y="11026"/>
                    <a:pt x="4337" y="10993"/>
                  </a:cubicBezTo>
                  <a:cubicBezTo>
                    <a:pt x="4109" y="10860"/>
                    <a:pt x="4241" y="10482"/>
                    <a:pt x="4001" y="10482"/>
                  </a:cubicBezTo>
                  <a:cubicBezTo>
                    <a:pt x="3925" y="10482"/>
                    <a:pt x="3810" y="10520"/>
                    <a:pt x="3635" y="10617"/>
                  </a:cubicBezTo>
                  <a:cubicBezTo>
                    <a:pt x="3637" y="10616"/>
                    <a:pt x="3639" y="10616"/>
                    <a:pt x="3641" y="10616"/>
                  </a:cubicBezTo>
                  <a:cubicBezTo>
                    <a:pt x="3689" y="10616"/>
                    <a:pt x="3501" y="10905"/>
                    <a:pt x="3465" y="10959"/>
                  </a:cubicBezTo>
                  <a:lnTo>
                    <a:pt x="3465" y="10959"/>
                  </a:lnTo>
                  <a:cubicBezTo>
                    <a:pt x="3465" y="10958"/>
                    <a:pt x="3464" y="10958"/>
                    <a:pt x="3462" y="10958"/>
                  </a:cubicBezTo>
                  <a:cubicBezTo>
                    <a:pt x="3423" y="10958"/>
                    <a:pt x="2983" y="11203"/>
                    <a:pt x="3043" y="11203"/>
                  </a:cubicBezTo>
                  <a:cubicBezTo>
                    <a:pt x="3048" y="11203"/>
                    <a:pt x="3058" y="11202"/>
                    <a:pt x="3072" y="11197"/>
                  </a:cubicBezTo>
                  <a:lnTo>
                    <a:pt x="3072" y="11197"/>
                  </a:lnTo>
                  <a:cubicBezTo>
                    <a:pt x="2970" y="11233"/>
                    <a:pt x="2947" y="11339"/>
                    <a:pt x="2834" y="11339"/>
                  </a:cubicBezTo>
                  <a:cubicBezTo>
                    <a:pt x="2768" y="11339"/>
                    <a:pt x="2670" y="11302"/>
                    <a:pt x="2507" y="11193"/>
                  </a:cubicBezTo>
                  <a:lnTo>
                    <a:pt x="2507" y="11193"/>
                  </a:lnTo>
                  <a:cubicBezTo>
                    <a:pt x="2532" y="11469"/>
                    <a:pt x="2883" y="11469"/>
                    <a:pt x="2958" y="11720"/>
                  </a:cubicBezTo>
                  <a:cubicBezTo>
                    <a:pt x="3083" y="12146"/>
                    <a:pt x="2908" y="11995"/>
                    <a:pt x="2883" y="12296"/>
                  </a:cubicBezTo>
                  <a:cubicBezTo>
                    <a:pt x="2883" y="12371"/>
                    <a:pt x="2607" y="12522"/>
                    <a:pt x="2908" y="12772"/>
                  </a:cubicBezTo>
                  <a:cubicBezTo>
                    <a:pt x="2975" y="12670"/>
                    <a:pt x="3054" y="12627"/>
                    <a:pt x="3139" y="12627"/>
                  </a:cubicBezTo>
                  <a:cubicBezTo>
                    <a:pt x="3466" y="12627"/>
                    <a:pt x="3871" y="13270"/>
                    <a:pt x="3911" y="13549"/>
                  </a:cubicBezTo>
                  <a:cubicBezTo>
                    <a:pt x="4061" y="14376"/>
                    <a:pt x="3635" y="13950"/>
                    <a:pt x="3058" y="14176"/>
                  </a:cubicBezTo>
                  <a:cubicBezTo>
                    <a:pt x="3033" y="14427"/>
                    <a:pt x="3560" y="14326"/>
                    <a:pt x="3685" y="14552"/>
                  </a:cubicBezTo>
                  <a:cubicBezTo>
                    <a:pt x="3936" y="14978"/>
                    <a:pt x="3359" y="15178"/>
                    <a:pt x="3184" y="15429"/>
                  </a:cubicBezTo>
                  <a:cubicBezTo>
                    <a:pt x="3015" y="15728"/>
                    <a:pt x="3266" y="15972"/>
                    <a:pt x="3070" y="15972"/>
                  </a:cubicBezTo>
                  <a:cubicBezTo>
                    <a:pt x="3004" y="15972"/>
                    <a:pt x="2886" y="15944"/>
                    <a:pt x="2682" y="15880"/>
                  </a:cubicBezTo>
                  <a:lnTo>
                    <a:pt x="2682" y="15880"/>
                  </a:lnTo>
                  <a:cubicBezTo>
                    <a:pt x="2733" y="15980"/>
                    <a:pt x="2708" y="16081"/>
                    <a:pt x="2733" y="16181"/>
                  </a:cubicBezTo>
                  <a:cubicBezTo>
                    <a:pt x="2659" y="16157"/>
                    <a:pt x="2545" y="16143"/>
                    <a:pt x="2413" y="16143"/>
                  </a:cubicBezTo>
                  <a:cubicBezTo>
                    <a:pt x="2005" y="16143"/>
                    <a:pt x="1435" y="16278"/>
                    <a:pt x="1454" y="16657"/>
                  </a:cubicBezTo>
                  <a:cubicBezTo>
                    <a:pt x="1505" y="16654"/>
                    <a:pt x="1550" y="16653"/>
                    <a:pt x="1592" y="16653"/>
                  </a:cubicBezTo>
                  <a:cubicBezTo>
                    <a:pt x="1901" y="16653"/>
                    <a:pt x="1988" y="16740"/>
                    <a:pt x="2231" y="16983"/>
                  </a:cubicBezTo>
                  <a:cubicBezTo>
                    <a:pt x="2908" y="17610"/>
                    <a:pt x="2181" y="17760"/>
                    <a:pt x="2407" y="18412"/>
                  </a:cubicBezTo>
                  <a:cubicBezTo>
                    <a:pt x="2482" y="18662"/>
                    <a:pt x="3033" y="18863"/>
                    <a:pt x="2783" y="19314"/>
                  </a:cubicBezTo>
                  <a:cubicBezTo>
                    <a:pt x="2783" y="19339"/>
                    <a:pt x="2256" y="19564"/>
                    <a:pt x="2256" y="19564"/>
                  </a:cubicBezTo>
                  <a:cubicBezTo>
                    <a:pt x="2783" y="19840"/>
                    <a:pt x="2407" y="20517"/>
                    <a:pt x="2281" y="20918"/>
                  </a:cubicBezTo>
                  <a:cubicBezTo>
                    <a:pt x="2178" y="21176"/>
                    <a:pt x="2193" y="21422"/>
                    <a:pt x="2019" y="21422"/>
                  </a:cubicBezTo>
                  <a:cubicBezTo>
                    <a:pt x="1939" y="21422"/>
                    <a:pt x="1819" y="21370"/>
                    <a:pt x="1630" y="21244"/>
                  </a:cubicBezTo>
                  <a:lnTo>
                    <a:pt x="1630" y="21244"/>
                  </a:lnTo>
                  <a:cubicBezTo>
                    <a:pt x="1655" y="21319"/>
                    <a:pt x="1655" y="21394"/>
                    <a:pt x="1680" y="21444"/>
                  </a:cubicBezTo>
                  <a:cubicBezTo>
                    <a:pt x="1404" y="21444"/>
                    <a:pt x="1129" y="21469"/>
                    <a:pt x="853" y="21469"/>
                  </a:cubicBezTo>
                  <a:cubicBezTo>
                    <a:pt x="1003" y="21569"/>
                    <a:pt x="1154" y="21670"/>
                    <a:pt x="1254" y="21795"/>
                  </a:cubicBezTo>
                  <a:cubicBezTo>
                    <a:pt x="1" y="21895"/>
                    <a:pt x="978" y="22296"/>
                    <a:pt x="1530" y="22572"/>
                  </a:cubicBezTo>
                  <a:cubicBezTo>
                    <a:pt x="2006" y="22823"/>
                    <a:pt x="1880" y="22697"/>
                    <a:pt x="2081" y="23224"/>
                  </a:cubicBezTo>
                  <a:cubicBezTo>
                    <a:pt x="2204" y="23543"/>
                    <a:pt x="2302" y="24102"/>
                    <a:pt x="2730" y="24102"/>
                  </a:cubicBezTo>
                  <a:cubicBezTo>
                    <a:pt x="2739" y="24102"/>
                    <a:pt x="2748" y="24101"/>
                    <a:pt x="2758" y="24101"/>
                  </a:cubicBezTo>
                  <a:lnTo>
                    <a:pt x="2758" y="24101"/>
                  </a:lnTo>
                  <a:cubicBezTo>
                    <a:pt x="2733" y="24226"/>
                    <a:pt x="2657" y="24326"/>
                    <a:pt x="2582" y="24402"/>
                  </a:cubicBezTo>
                  <a:cubicBezTo>
                    <a:pt x="2582" y="24552"/>
                    <a:pt x="2632" y="24677"/>
                    <a:pt x="2708" y="24803"/>
                  </a:cubicBezTo>
                  <a:cubicBezTo>
                    <a:pt x="2758" y="25028"/>
                    <a:pt x="2933" y="25128"/>
                    <a:pt x="3008" y="25304"/>
                  </a:cubicBezTo>
                  <a:cubicBezTo>
                    <a:pt x="3083" y="25504"/>
                    <a:pt x="3033" y="25855"/>
                    <a:pt x="3109" y="26156"/>
                  </a:cubicBezTo>
                  <a:cubicBezTo>
                    <a:pt x="3184" y="26582"/>
                    <a:pt x="2908" y="26356"/>
                    <a:pt x="3109" y="26732"/>
                  </a:cubicBezTo>
                  <a:cubicBezTo>
                    <a:pt x="3234" y="26983"/>
                    <a:pt x="3535" y="27133"/>
                    <a:pt x="3685" y="27384"/>
                  </a:cubicBezTo>
                  <a:cubicBezTo>
                    <a:pt x="3986" y="27885"/>
                    <a:pt x="4011" y="28361"/>
                    <a:pt x="4036" y="28938"/>
                  </a:cubicBezTo>
                  <a:cubicBezTo>
                    <a:pt x="4085" y="28934"/>
                    <a:pt x="4129" y="28932"/>
                    <a:pt x="4166" y="28932"/>
                  </a:cubicBezTo>
                  <a:cubicBezTo>
                    <a:pt x="4622" y="28932"/>
                    <a:pt x="4236" y="29196"/>
                    <a:pt x="4236" y="29289"/>
                  </a:cubicBezTo>
                  <a:cubicBezTo>
                    <a:pt x="4261" y="29389"/>
                    <a:pt x="4312" y="29640"/>
                    <a:pt x="4312" y="29740"/>
                  </a:cubicBezTo>
                  <a:cubicBezTo>
                    <a:pt x="4337" y="30041"/>
                    <a:pt x="4512" y="30316"/>
                    <a:pt x="4437" y="30617"/>
                  </a:cubicBezTo>
                  <a:cubicBezTo>
                    <a:pt x="4512" y="30868"/>
                    <a:pt x="4462" y="30993"/>
                    <a:pt x="4261" y="30993"/>
                  </a:cubicBezTo>
                  <a:cubicBezTo>
                    <a:pt x="4161" y="31018"/>
                    <a:pt x="4061" y="31068"/>
                    <a:pt x="3961" y="31169"/>
                  </a:cubicBezTo>
                  <a:cubicBezTo>
                    <a:pt x="3936" y="31294"/>
                    <a:pt x="4362" y="31419"/>
                    <a:pt x="4462" y="31519"/>
                  </a:cubicBezTo>
                  <a:cubicBezTo>
                    <a:pt x="4562" y="31695"/>
                    <a:pt x="4688" y="32096"/>
                    <a:pt x="4738" y="32296"/>
                  </a:cubicBezTo>
                  <a:cubicBezTo>
                    <a:pt x="4913" y="32998"/>
                    <a:pt x="4612" y="33524"/>
                    <a:pt x="5214" y="34001"/>
                  </a:cubicBezTo>
                  <a:cubicBezTo>
                    <a:pt x="4883" y="34190"/>
                    <a:pt x="5310" y="35672"/>
                    <a:pt x="5927" y="35672"/>
                  </a:cubicBezTo>
                  <a:cubicBezTo>
                    <a:pt x="5964" y="35672"/>
                    <a:pt x="6002" y="35666"/>
                    <a:pt x="6041" y="35655"/>
                  </a:cubicBezTo>
                  <a:cubicBezTo>
                    <a:pt x="6141" y="35630"/>
                    <a:pt x="6041" y="35605"/>
                    <a:pt x="6016" y="35580"/>
                  </a:cubicBezTo>
                  <a:cubicBezTo>
                    <a:pt x="6091" y="35542"/>
                    <a:pt x="6185" y="35529"/>
                    <a:pt x="6270" y="35529"/>
                  </a:cubicBezTo>
                  <a:cubicBezTo>
                    <a:pt x="6354" y="35529"/>
                    <a:pt x="6429" y="35542"/>
                    <a:pt x="6467" y="35555"/>
                  </a:cubicBezTo>
                  <a:cubicBezTo>
                    <a:pt x="6667" y="35655"/>
                    <a:pt x="6693" y="36331"/>
                    <a:pt x="6793" y="36407"/>
                  </a:cubicBezTo>
                  <a:cubicBezTo>
                    <a:pt x="6855" y="36221"/>
                    <a:pt x="6978" y="36150"/>
                    <a:pt x="7112" y="36150"/>
                  </a:cubicBezTo>
                  <a:cubicBezTo>
                    <a:pt x="7412" y="36150"/>
                    <a:pt x="7760" y="36507"/>
                    <a:pt x="7570" y="36732"/>
                  </a:cubicBezTo>
                  <a:cubicBezTo>
                    <a:pt x="7637" y="36732"/>
                    <a:pt x="7692" y="36727"/>
                    <a:pt x="7737" y="36727"/>
                  </a:cubicBezTo>
                  <a:cubicBezTo>
                    <a:pt x="7826" y="36727"/>
                    <a:pt x="7870" y="36749"/>
                    <a:pt x="7870" y="36883"/>
                  </a:cubicBezTo>
                  <a:cubicBezTo>
                    <a:pt x="8021" y="36758"/>
                    <a:pt x="8146" y="36783"/>
                    <a:pt x="8271" y="36707"/>
                  </a:cubicBezTo>
                  <a:lnTo>
                    <a:pt x="8271" y="36707"/>
                  </a:lnTo>
                  <a:cubicBezTo>
                    <a:pt x="8221" y="37159"/>
                    <a:pt x="8422" y="37259"/>
                    <a:pt x="8597" y="37610"/>
                  </a:cubicBezTo>
                  <a:cubicBezTo>
                    <a:pt x="8652" y="37499"/>
                    <a:pt x="8768" y="37442"/>
                    <a:pt x="8882" y="37442"/>
                  </a:cubicBezTo>
                  <a:cubicBezTo>
                    <a:pt x="8975" y="37442"/>
                    <a:pt x="9067" y="37481"/>
                    <a:pt x="9124" y="37560"/>
                  </a:cubicBezTo>
                  <a:cubicBezTo>
                    <a:pt x="9224" y="37735"/>
                    <a:pt x="8973" y="37860"/>
                    <a:pt x="8973" y="37961"/>
                  </a:cubicBezTo>
                  <a:cubicBezTo>
                    <a:pt x="8973" y="38136"/>
                    <a:pt x="8848" y="38286"/>
                    <a:pt x="8973" y="38537"/>
                  </a:cubicBezTo>
                  <a:cubicBezTo>
                    <a:pt x="9073" y="38725"/>
                    <a:pt x="9105" y="38744"/>
                    <a:pt x="9149" y="38744"/>
                  </a:cubicBezTo>
                  <a:cubicBezTo>
                    <a:pt x="9160" y="38744"/>
                    <a:pt x="9171" y="38743"/>
                    <a:pt x="9185" y="38743"/>
                  </a:cubicBezTo>
                  <a:cubicBezTo>
                    <a:pt x="9227" y="38743"/>
                    <a:pt x="9287" y="38753"/>
                    <a:pt x="9399" y="38838"/>
                  </a:cubicBezTo>
                  <a:cubicBezTo>
                    <a:pt x="9775" y="39113"/>
                    <a:pt x="9926" y="39514"/>
                    <a:pt x="10201" y="39815"/>
                  </a:cubicBezTo>
                  <a:cubicBezTo>
                    <a:pt x="10277" y="39890"/>
                    <a:pt x="10652" y="40216"/>
                    <a:pt x="10753" y="40266"/>
                  </a:cubicBezTo>
                  <a:cubicBezTo>
                    <a:pt x="10903" y="40341"/>
                    <a:pt x="11154" y="40291"/>
                    <a:pt x="11254" y="40367"/>
                  </a:cubicBezTo>
                  <a:cubicBezTo>
                    <a:pt x="11505" y="40542"/>
                    <a:pt x="11480" y="40567"/>
                    <a:pt x="11680" y="40793"/>
                  </a:cubicBezTo>
                  <a:cubicBezTo>
                    <a:pt x="11881" y="41068"/>
                    <a:pt x="11730" y="41093"/>
                    <a:pt x="12156" y="41244"/>
                  </a:cubicBezTo>
                  <a:cubicBezTo>
                    <a:pt x="12286" y="41295"/>
                    <a:pt x="12409" y="41314"/>
                    <a:pt x="12522" y="41314"/>
                  </a:cubicBezTo>
                  <a:cubicBezTo>
                    <a:pt x="12846" y="41314"/>
                    <a:pt x="13100" y="41159"/>
                    <a:pt x="13269" y="41159"/>
                  </a:cubicBezTo>
                  <a:cubicBezTo>
                    <a:pt x="13416" y="41159"/>
                    <a:pt x="13500" y="41277"/>
                    <a:pt x="13510" y="41720"/>
                  </a:cubicBezTo>
                  <a:cubicBezTo>
                    <a:pt x="13540" y="41716"/>
                    <a:pt x="13570" y="41714"/>
                    <a:pt x="13599" y="41714"/>
                  </a:cubicBezTo>
                  <a:cubicBezTo>
                    <a:pt x="14144" y="41714"/>
                    <a:pt x="14463" y="42358"/>
                    <a:pt x="14963" y="42572"/>
                  </a:cubicBezTo>
                  <a:cubicBezTo>
                    <a:pt x="15189" y="42672"/>
                    <a:pt x="15414" y="42773"/>
                    <a:pt x="15640" y="42873"/>
                  </a:cubicBezTo>
                  <a:cubicBezTo>
                    <a:pt x="15640" y="42923"/>
                    <a:pt x="15665" y="42998"/>
                    <a:pt x="15665" y="43073"/>
                  </a:cubicBezTo>
                  <a:cubicBezTo>
                    <a:pt x="15790" y="43048"/>
                    <a:pt x="15916" y="43048"/>
                    <a:pt x="16066" y="43048"/>
                  </a:cubicBezTo>
                  <a:cubicBezTo>
                    <a:pt x="16392" y="43274"/>
                    <a:pt x="16442" y="43149"/>
                    <a:pt x="16492" y="43650"/>
                  </a:cubicBezTo>
                  <a:cubicBezTo>
                    <a:pt x="16868" y="43524"/>
                    <a:pt x="17144" y="43575"/>
                    <a:pt x="17545" y="43550"/>
                  </a:cubicBezTo>
                  <a:cubicBezTo>
                    <a:pt x="18071" y="43524"/>
                    <a:pt x="17871" y="43600"/>
                    <a:pt x="18096" y="43299"/>
                  </a:cubicBezTo>
                  <a:cubicBezTo>
                    <a:pt x="18347" y="42898"/>
                    <a:pt x="18272" y="42522"/>
                    <a:pt x="18848" y="42347"/>
                  </a:cubicBezTo>
                  <a:cubicBezTo>
                    <a:pt x="18997" y="42299"/>
                    <a:pt x="19114" y="42277"/>
                    <a:pt x="19211" y="42277"/>
                  </a:cubicBezTo>
                  <a:cubicBezTo>
                    <a:pt x="19472" y="42277"/>
                    <a:pt x="19595" y="42435"/>
                    <a:pt x="19850" y="42672"/>
                  </a:cubicBezTo>
                  <a:cubicBezTo>
                    <a:pt x="19931" y="42378"/>
                    <a:pt x="20151" y="42280"/>
                    <a:pt x="20426" y="42280"/>
                  </a:cubicBezTo>
                  <a:cubicBezTo>
                    <a:pt x="20924" y="42280"/>
                    <a:pt x="21601" y="42599"/>
                    <a:pt x="21956" y="42647"/>
                  </a:cubicBezTo>
                  <a:cubicBezTo>
                    <a:pt x="22056" y="41093"/>
                    <a:pt x="23635" y="41920"/>
                    <a:pt x="23861" y="40692"/>
                  </a:cubicBezTo>
                  <a:cubicBezTo>
                    <a:pt x="24111" y="39464"/>
                    <a:pt x="22532" y="40241"/>
                    <a:pt x="22006" y="39565"/>
                  </a:cubicBezTo>
                  <a:cubicBezTo>
                    <a:pt x="22332" y="39364"/>
                    <a:pt x="22808" y="39088"/>
                    <a:pt x="22983" y="38788"/>
                  </a:cubicBezTo>
                  <a:cubicBezTo>
                    <a:pt x="23147" y="38507"/>
                    <a:pt x="23223" y="38053"/>
                    <a:pt x="22888" y="38053"/>
                  </a:cubicBezTo>
                  <a:cubicBezTo>
                    <a:pt x="22864" y="38053"/>
                    <a:pt x="22837" y="38056"/>
                    <a:pt x="22808" y="38061"/>
                  </a:cubicBezTo>
                  <a:cubicBezTo>
                    <a:pt x="22958" y="37660"/>
                    <a:pt x="22758" y="37008"/>
                    <a:pt x="23008" y="36783"/>
                  </a:cubicBezTo>
                  <a:cubicBezTo>
                    <a:pt x="23092" y="36707"/>
                    <a:pt x="23196" y="36688"/>
                    <a:pt x="23309" y="36688"/>
                  </a:cubicBezTo>
                  <a:cubicBezTo>
                    <a:pt x="23416" y="36688"/>
                    <a:pt x="23532" y="36705"/>
                    <a:pt x="23645" y="36705"/>
                  </a:cubicBezTo>
                  <a:cubicBezTo>
                    <a:pt x="23806" y="36705"/>
                    <a:pt x="23963" y="36671"/>
                    <a:pt x="24086" y="36507"/>
                  </a:cubicBezTo>
                  <a:cubicBezTo>
                    <a:pt x="24262" y="36256"/>
                    <a:pt x="24086" y="35730"/>
                    <a:pt x="24312" y="35529"/>
                  </a:cubicBezTo>
                  <a:cubicBezTo>
                    <a:pt x="24415" y="35438"/>
                    <a:pt x="24527" y="35402"/>
                    <a:pt x="24642" y="35402"/>
                  </a:cubicBezTo>
                  <a:cubicBezTo>
                    <a:pt x="25031" y="35402"/>
                    <a:pt x="25452" y="35805"/>
                    <a:pt x="25665" y="35805"/>
                  </a:cubicBezTo>
                  <a:cubicBezTo>
                    <a:pt x="25765" y="35805"/>
                    <a:pt x="25790" y="35529"/>
                    <a:pt x="25891" y="35529"/>
                  </a:cubicBezTo>
                  <a:cubicBezTo>
                    <a:pt x="25910" y="35528"/>
                    <a:pt x="25927" y="35527"/>
                    <a:pt x="25944" y="35527"/>
                  </a:cubicBezTo>
                  <a:cubicBezTo>
                    <a:pt x="26146" y="35527"/>
                    <a:pt x="26181" y="35660"/>
                    <a:pt x="26367" y="35730"/>
                  </a:cubicBezTo>
                  <a:cubicBezTo>
                    <a:pt x="26592" y="35830"/>
                    <a:pt x="26868" y="35981"/>
                    <a:pt x="27144" y="36106"/>
                  </a:cubicBezTo>
                  <a:cubicBezTo>
                    <a:pt x="27069" y="35705"/>
                    <a:pt x="27144" y="35404"/>
                    <a:pt x="27570" y="35329"/>
                  </a:cubicBezTo>
                  <a:cubicBezTo>
                    <a:pt x="27144" y="35128"/>
                    <a:pt x="27344" y="34752"/>
                    <a:pt x="27745" y="34752"/>
                  </a:cubicBezTo>
                  <a:cubicBezTo>
                    <a:pt x="28096" y="34752"/>
                    <a:pt x="28196" y="35304"/>
                    <a:pt x="28422" y="35329"/>
                  </a:cubicBezTo>
                  <a:cubicBezTo>
                    <a:pt x="28597" y="35279"/>
                    <a:pt x="28297" y="34427"/>
                    <a:pt x="28422" y="34251"/>
                  </a:cubicBezTo>
                  <a:cubicBezTo>
                    <a:pt x="28522" y="34101"/>
                    <a:pt x="28748" y="34126"/>
                    <a:pt x="28823" y="34051"/>
                  </a:cubicBezTo>
                  <a:cubicBezTo>
                    <a:pt x="28923" y="33925"/>
                    <a:pt x="28898" y="33850"/>
                    <a:pt x="28998" y="33650"/>
                  </a:cubicBezTo>
                  <a:cubicBezTo>
                    <a:pt x="29049" y="33499"/>
                    <a:pt x="29299" y="32873"/>
                    <a:pt x="29149" y="32697"/>
                  </a:cubicBezTo>
                  <a:cubicBezTo>
                    <a:pt x="29091" y="32639"/>
                    <a:pt x="29008" y="32619"/>
                    <a:pt x="28912" y="32619"/>
                  </a:cubicBezTo>
                  <a:cubicBezTo>
                    <a:pt x="28708" y="32619"/>
                    <a:pt x="28447" y="32711"/>
                    <a:pt x="28258" y="32711"/>
                  </a:cubicBezTo>
                  <a:cubicBezTo>
                    <a:pt x="28194" y="32711"/>
                    <a:pt x="28139" y="32701"/>
                    <a:pt x="28096" y="32672"/>
                  </a:cubicBezTo>
                  <a:cubicBezTo>
                    <a:pt x="27745" y="32447"/>
                    <a:pt x="27921" y="31770"/>
                    <a:pt x="27871" y="31344"/>
                  </a:cubicBezTo>
                  <a:cubicBezTo>
                    <a:pt x="27824" y="31016"/>
                    <a:pt x="27761" y="30929"/>
                    <a:pt x="27648" y="30929"/>
                  </a:cubicBezTo>
                  <a:cubicBezTo>
                    <a:pt x="27519" y="30929"/>
                    <a:pt x="27326" y="31043"/>
                    <a:pt x="27018" y="31043"/>
                  </a:cubicBezTo>
                  <a:cubicBezTo>
                    <a:pt x="26999" y="31043"/>
                    <a:pt x="26919" y="31149"/>
                    <a:pt x="26813" y="31149"/>
                  </a:cubicBezTo>
                  <a:cubicBezTo>
                    <a:pt x="26783" y="31149"/>
                    <a:pt x="26751" y="31141"/>
                    <a:pt x="26718" y="31118"/>
                  </a:cubicBezTo>
                  <a:cubicBezTo>
                    <a:pt x="26567" y="31018"/>
                    <a:pt x="26793" y="30843"/>
                    <a:pt x="26668" y="30742"/>
                  </a:cubicBezTo>
                  <a:cubicBezTo>
                    <a:pt x="26617" y="30667"/>
                    <a:pt x="26643" y="30567"/>
                    <a:pt x="26542" y="30467"/>
                  </a:cubicBezTo>
                  <a:cubicBezTo>
                    <a:pt x="26521" y="30446"/>
                    <a:pt x="26496" y="30438"/>
                    <a:pt x="26469" y="30438"/>
                  </a:cubicBezTo>
                  <a:cubicBezTo>
                    <a:pt x="26386" y="30438"/>
                    <a:pt x="26282" y="30509"/>
                    <a:pt x="26213" y="30509"/>
                  </a:cubicBezTo>
                  <a:cubicBezTo>
                    <a:pt x="26194" y="30509"/>
                    <a:pt x="26179" y="30504"/>
                    <a:pt x="26166" y="30492"/>
                  </a:cubicBezTo>
                  <a:cubicBezTo>
                    <a:pt x="25941" y="30291"/>
                    <a:pt x="26091" y="30266"/>
                    <a:pt x="26091" y="30066"/>
                  </a:cubicBezTo>
                  <a:lnTo>
                    <a:pt x="26091" y="30066"/>
                  </a:lnTo>
                  <a:cubicBezTo>
                    <a:pt x="26091" y="30066"/>
                    <a:pt x="26091" y="30066"/>
                    <a:pt x="26091" y="30066"/>
                  </a:cubicBezTo>
                  <a:cubicBezTo>
                    <a:pt x="26105" y="30066"/>
                    <a:pt x="26489" y="29361"/>
                    <a:pt x="26292" y="29163"/>
                  </a:cubicBezTo>
                  <a:cubicBezTo>
                    <a:pt x="26231" y="29103"/>
                    <a:pt x="26166" y="29080"/>
                    <a:pt x="26104" y="29080"/>
                  </a:cubicBezTo>
                  <a:cubicBezTo>
                    <a:pt x="25934" y="29080"/>
                    <a:pt x="25777" y="29245"/>
                    <a:pt x="25740" y="29264"/>
                  </a:cubicBezTo>
                  <a:cubicBezTo>
                    <a:pt x="25634" y="29281"/>
                    <a:pt x="25521" y="29309"/>
                    <a:pt x="25433" y="29309"/>
                  </a:cubicBezTo>
                  <a:cubicBezTo>
                    <a:pt x="25270" y="29309"/>
                    <a:pt x="25186" y="29218"/>
                    <a:pt x="25364" y="28813"/>
                  </a:cubicBezTo>
                  <a:lnTo>
                    <a:pt x="25364" y="28813"/>
                  </a:lnTo>
                  <a:cubicBezTo>
                    <a:pt x="25322" y="28822"/>
                    <a:pt x="25285" y="28826"/>
                    <a:pt x="25252" y="28826"/>
                  </a:cubicBezTo>
                  <a:cubicBezTo>
                    <a:pt x="25025" y="28826"/>
                    <a:pt x="24993" y="28636"/>
                    <a:pt x="24688" y="28636"/>
                  </a:cubicBezTo>
                  <a:cubicBezTo>
                    <a:pt x="24672" y="28636"/>
                    <a:pt x="24655" y="28636"/>
                    <a:pt x="24637" y="28637"/>
                  </a:cubicBezTo>
                  <a:cubicBezTo>
                    <a:pt x="24738" y="29038"/>
                    <a:pt x="24362" y="29239"/>
                    <a:pt x="24036" y="29439"/>
                  </a:cubicBezTo>
                  <a:cubicBezTo>
                    <a:pt x="23827" y="29586"/>
                    <a:pt x="23674" y="29614"/>
                    <a:pt x="23522" y="29614"/>
                  </a:cubicBezTo>
                  <a:cubicBezTo>
                    <a:pt x="23425" y="29614"/>
                    <a:pt x="23327" y="29602"/>
                    <a:pt x="23215" y="29602"/>
                  </a:cubicBezTo>
                  <a:cubicBezTo>
                    <a:pt x="23083" y="29602"/>
                    <a:pt x="22930" y="29619"/>
                    <a:pt x="22733" y="29690"/>
                  </a:cubicBezTo>
                  <a:cubicBezTo>
                    <a:pt x="22506" y="29771"/>
                    <a:pt x="22415" y="29978"/>
                    <a:pt x="22291" y="29978"/>
                  </a:cubicBezTo>
                  <a:cubicBezTo>
                    <a:pt x="22223" y="29978"/>
                    <a:pt x="22146" y="29917"/>
                    <a:pt x="22031" y="29740"/>
                  </a:cubicBezTo>
                  <a:cubicBezTo>
                    <a:pt x="21755" y="29289"/>
                    <a:pt x="22081" y="29289"/>
                    <a:pt x="21655" y="29088"/>
                  </a:cubicBezTo>
                  <a:cubicBezTo>
                    <a:pt x="21429" y="28988"/>
                    <a:pt x="21154" y="29063"/>
                    <a:pt x="20928" y="28963"/>
                  </a:cubicBezTo>
                  <a:cubicBezTo>
                    <a:pt x="20778" y="28913"/>
                    <a:pt x="20527" y="28612"/>
                    <a:pt x="20377" y="28612"/>
                  </a:cubicBezTo>
                  <a:cubicBezTo>
                    <a:pt x="20352" y="29088"/>
                    <a:pt x="20602" y="29364"/>
                    <a:pt x="20101" y="29564"/>
                  </a:cubicBezTo>
                  <a:cubicBezTo>
                    <a:pt x="20061" y="29580"/>
                    <a:pt x="19974" y="29589"/>
                    <a:pt x="19870" y="29589"/>
                  </a:cubicBezTo>
                  <a:cubicBezTo>
                    <a:pt x="19645" y="29589"/>
                    <a:pt x="19343" y="29550"/>
                    <a:pt x="19274" y="29464"/>
                  </a:cubicBezTo>
                  <a:cubicBezTo>
                    <a:pt x="18923" y="28988"/>
                    <a:pt x="19575" y="28737"/>
                    <a:pt x="19625" y="28587"/>
                  </a:cubicBezTo>
                  <a:cubicBezTo>
                    <a:pt x="19725" y="28211"/>
                    <a:pt x="19399" y="27860"/>
                    <a:pt x="19149" y="27585"/>
                  </a:cubicBezTo>
                  <a:cubicBezTo>
                    <a:pt x="19149" y="27509"/>
                    <a:pt x="19174" y="27409"/>
                    <a:pt x="19199" y="27334"/>
                  </a:cubicBezTo>
                  <a:cubicBezTo>
                    <a:pt x="19099" y="27284"/>
                    <a:pt x="19023" y="27259"/>
                    <a:pt x="18923" y="27209"/>
                  </a:cubicBezTo>
                  <a:cubicBezTo>
                    <a:pt x="18893" y="27168"/>
                    <a:pt x="18851" y="27160"/>
                    <a:pt x="18808" y="27160"/>
                  </a:cubicBezTo>
                  <a:cubicBezTo>
                    <a:pt x="18779" y="27160"/>
                    <a:pt x="18751" y="27164"/>
                    <a:pt x="18725" y="27164"/>
                  </a:cubicBezTo>
                  <a:cubicBezTo>
                    <a:pt x="18692" y="27164"/>
                    <a:pt x="18664" y="27158"/>
                    <a:pt x="18647" y="27133"/>
                  </a:cubicBezTo>
                  <a:cubicBezTo>
                    <a:pt x="18547" y="26958"/>
                    <a:pt x="18647" y="26732"/>
                    <a:pt x="18748" y="26657"/>
                  </a:cubicBezTo>
                  <a:cubicBezTo>
                    <a:pt x="18817" y="26607"/>
                    <a:pt x="18887" y="26585"/>
                    <a:pt x="18955" y="26585"/>
                  </a:cubicBezTo>
                  <a:cubicBezTo>
                    <a:pt x="19331" y="26585"/>
                    <a:pt x="19677" y="27236"/>
                    <a:pt x="19825" y="27384"/>
                  </a:cubicBezTo>
                  <a:cubicBezTo>
                    <a:pt x="20051" y="27585"/>
                    <a:pt x="20477" y="27635"/>
                    <a:pt x="20502" y="28036"/>
                  </a:cubicBezTo>
                  <a:cubicBezTo>
                    <a:pt x="20657" y="27958"/>
                    <a:pt x="20707" y="27820"/>
                    <a:pt x="20932" y="27820"/>
                  </a:cubicBezTo>
                  <a:cubicBezTo>
                    <a:pt x="20997" y="27820"/>
                    <a:pt x="21077" y="27832"/>
                    <a:pt x="21179" y="27860"/>
                  </a:cubicBezTo>
                  <a:cubicBezTo>
                    <a:pt x="21605" y="27986"/>
                    <a:pt x="21755" y="28437"/>
                    <a:pt x="22056" y="28537"/>
                  </a:cubicBezTo>
                  <a:cubicBezTo>
                    <a:pt x="22097" y="28551"/>
                    <a:pt x="22128" y="28557"/>
                    <a:pt x="22148" y="28557"/>
                  </a:cubicBezTo>
                  <a:cubicBezTo>
                    <a:pt x="22326" y="28557"/>
                    <a:pt x="21773" y="28084"/>
                    <a:pt x="21704" y="28084"/>
                  </a:cubicBezTo>
                  <a:cubicBezTo>
                    <a:pt x="21695" y="28084"/>
                    <a:pt x="21695" y="28092"/>
                    <a:pt x="21705" y="28111"/>
                  </a:cubicBezTo>
                  <a:cubicBezTo>
                    <a:pt x="21555" y="27910"/>
                    <a:pt x="21580" y="27610"/>
                    <a:pt x="21655" y="27384"/>
                  </a:cubicBezTo>
                  <a:cubicBezTo>
                    <a:pt x="21830" y="26908"/>
                    <a:pt x="21931" y="27209"/>
                    <a:pt x="22206" y="26958"/>
                  </a:cubicBezTo>
                  <a:cubicBezTo>
                    <a:pt x="22216" y="26949"/>
                    <a:pt x="22233" y="26945"/>
                    <a:pt x="22256" y="26945"/>
                  </a:cubicBezTo>
                  <a:cubicBezTo>
                    <a:pt x="22312" y="26945"/>
                    <a:pt x="22400" y="26966"/>
                    <a:pt x="22466" y="26966"/>
                  </a:cubicBezTo>
                  <a:cubicBezTo>
                    <a:pt x="22518" y="26966"/>
                    <a:pt x="22557" y="26953"/>
                    <a:pt x="22557" y="26908"/>
                  </a:cubicBezTo>
                  <a:cubicBezTo>
                    <a:pt x="22231" y="26808"/>
                    <a:pt x="22206" y="26156"/>
                    <a:pt x="22006" y="26106"/>
                  </a:cubicBezTo>
                  <a:lnTo>
                    <a:pt x="22006" y="26106"/>
                  </a:lnTo>
                  <a:cubicBezTo>
                    <a:pt x="21970" y="26515"/>
                    <a:pt x="22124" y="26760"/>
                    <a:pt x="21992" y="26760"/>
                  </a:cubicBezTo>
                  <a:cubicBezTo>
                    <a:pt x="21938" y="26760"/>
                    <a:pt x="21837" y="26719"/>
                    <a:pt x="21655" y="26632"/>
                  </a:cubicBezTo>
                  <a:cubicBezTo>
                    <a:pt x="21329" y="26457"/>
                    <a:pt x="21304" y="26532"/>
                    <a:pt x="21279" y="26131"/>
                  </a:cubicBezTo>
                  <a:cubicBezTo>
                    <a:pt x="21214" y="26166"/>
                    <a:pt x="21144" y="26178"/>
                    <a:pt x="21071" y="26178"/>
                  </a:cubicBezTo>
                  <a:cubicBezTo>
                    <a:pt x="20924" y="26178"/>
                    <a:pt x="20766" y="26130"/>
                    <a:pt x="20621" y="26130"/>
                  </a:cubicBezTo>
                  <a:cubicBezTo>
                    <a:pt x="20533" y="26130"/>
                    <a:pt x="20450" y="26148"/>
                    <a:pt x="20377" y="26206"/>
                  </a:cubicBezTo>
                  <a:cubicBezTo>
                    <a:pt x="20302" y="26281"/>
                    <a:pt x="20427" y="26632"/>
                    <a:pt x="20352" y="26682"/>
                  </a:cubicBezTo>
                  <a:cubicBezTo>
                    <a:pt x="20282" y="26738"/>
                    <a:pt x="20207" y="26759"/>
                    <a:pt x="20130" y="26759"/>
                  </a:cubicBezTo>
                  <a:cubicBezTo>
                    <a:pt x="19932" y="26759"/>
                    <a:pt x="19727" y="26618"/>
                    <a:pt x="19600" y="26582"/>
                  </a:cubicBezTo>
                  <a:cubicBezTo>
                    <a:pt x="19048" y="26457"/>
                    <a:pt x="19249" y="26557"/>
                    <a:pt x="18973" y="26156"/>
                  </a:cubicBezTo>
                  <a:cubicBezTo>
                    <a:pt x="18923" y="26056"/>
                    <a:pt x="18723" y="25755"/>
                    <a:pt x="18723" y="25605"/>
                  </a:cubicBezTo>
                  <a:cubicBezTo>
                    <a:pt x="18723" y="25479"/>
                    <a:pt x="18898" y="25229"/>
                    <a:pt x="19074" y="25128"/>
                  </a:cubicBezTo>
                  <a:lnTo>
                    <a:pt x="19074" y="25128"/>
                  </a:lnTo>
                  <a:cubicBezTo>
                    <a:pt x="19017" y="25140"/>
                    <a:pt x="18965" y="25145"/>
                    <a:pt x="18917" y="25145"/>
                  </a:cubicBezTo>
                  <a:cubicBezTo>
                    <a:pt x="18549" y="25145"/>
                    <a:pt x="18455" y="24827"/>
                    <a:pt x="18322" y="24627"/>
                  </a:cubicBezTo>
                  <a:cubicBezTo>
                    <a:pt x="17845" y="24001"/>
                    <a:pt x="18096" y="23825"/>
                    <a:pt x="18171" y="23123"/>
                  </a:cubicBezTo>
                  <a:lnTo>
                    <a:pt x="18171" y="23123"/>
                  </a:lnTo>
                  <a:cubicBezTo>
                    <a:pt x="18171" y="23124"/>
                    <a:pt x="18171" y="23124"/>
                    <a:pt x="18171" y="23124"/>
                  </a:cubicBezTo>
                  <a:cubicBezTo>
                    <a:pt x="18180" y="23124"/>
                    <a:pt x="18472" y="22316"/>
                    <a:pt x="18472" y="21945"/>
                  </a:cubicBezTo>
                  <a:lnTo>
                    <a:pt x="18472" y="21945"/>
                  </a:lnTo>
                  <a:cubicBezTo>
                    <a:pt x="18436" y="21948"/>
                    <a:pt x="18402" y="21950"/>
                    <a:pt x="18371" y="21950"/>
                  </a:cubicBezTo>
                  <a:cubicBezTo>
                    <a:pt x="17572" y="21950"/>
                    <a:pt x="18224" y="21058"/>
                    <a:pt x="18297" y="20793"/>
                  </a:cubicBezTo>
                  <a:lnTo>
                    <a:pt x="18297" y="20793"/>
                  </a:lnTo>
                  <a:cubicBezTo>
                    <a:pt x="18823" y="21369"/>
                    <a:pt x="18748" y="21294"/>
                    <a:pt x="19424" y="21344"/>
                  </a:cubicBezTo>
                  <a:cubicBezTo>
                    <a:pt x="19616" y="21363"/>
                    <a:pt x="19837" y="21485"/>
                    <a:pt x="20032" y="21485"/>
                  </a:cubicBezTo>
                  <a:cubicBezTo>
                    <a:pt x="20091" y="21485"/>
                    <a:pt x="20148" y="21474"/>
                    <a:pt x="20201" y="21444"/>
                  </a:cubicBezTo>
                  <a:cubicBezTo>
                    <a:pt x="20502" y="21244"/>
                    <a:pt x="20552" y="20492"/>
                    <a:pt x="20502" y="20216"/>
                  </a:cubicBezTo>
                  <a:cubicBezTo>
                    <a:pt x="20427" y="19640"/>
                    <a:pt x="20226" y="19815"/>
                    <a:pt x="19951" y="19414"/>
                  </a:cubicBezTo>
                  <a:cubicBezTo>
                    <a:pt x="19650" y="18963"/>
                    <a:pt x="19625" y="17610"/>
                    <a:pt x="20327" y="17584"/>
                  </a:cubicBezTo>
                  <a:cubicBezTo>
                    <a:pt x="20277" y="17158"/>
                    <a:pt x="19825" y="17033"/>
                    <a:pt x="19976" y="16482"/>
                  </a:cubicBezTo>
                  <a:cubicBezTo>
                    <a:pt x="20026" y="16331"/>
                    <a:pt x="20076" y="16156"/>
                    <a:pt x="20226" y="16006"/>
                  </a:cubicBezTo>
                  <a:cubicBezTo>
                    <a:pt x="20474" y="15748"/>
                    <a:pt x="20813" y="15668"/>
                    <a:pt x="21181" y="15668"/>
                  </a:cubicBezTo>
                  <a:cubicBezTo>
                    <a:pt x="21781" y="15668"/>
                    <a:pt x="22461" y="15880"/>
                    <a:pt x="22958" y="15880"/>
                  </a:cubicBezTo>
                  <a:cubicBezTo>
                    <a:pt x="22983" y="15279"/>
                    <a:pt x="22833" y="14577"/>
                    <a:pt x="22958" y="13975"/>
                  </a:cubicBezTo>
                  <a:cubicBezTo>
                    <a:pt x="23008" y="13800"/>
                    <a:pt x="23033" y="13600"/>
                    <a:pt x="23159" y="13474"/>
                  </a:cubicBezTo>
                  <a:cubicBezTo>
                    <a:pt x="23189" y="13444"/>
                    <a:pt x="23233" y="13436"/>
                    <a:pt x="23283" y="13436"/>
                  </a:cubicBezTo>
                  <a:cubicBezTo>
                    <a:pt x="23349" y="13436"/>
                    <a:pt x="23425" y="13450"/>
                    <a:pt x="23493" y="13450"/>
                  </a:cubicBezTo>
                  <a:cubicBezTo>
                    <a:pt x="23592" y="13450"/>
                    <a:pt x="23674" y="13420"/>
                    <a:pt x="23685" y="13274"/>
                  </a:cubicBezTo>
                  <a:cubicBezTo>
                    <a:pt x="23384" y="13274"/>
                    <a:pt x="21429" y="12923"/>
                    <a:pt x="21329" y="12672"/>
                  </a:cubicBezTo>
                  <a:cubicBezTo>
                    <a:pt x="21054" y="12071"/>
                    <a:pt x="22206" y="12096"/>
                    <a:pt x="22432" y="11945"/>
                  </a:cubicBezTo>
                  <a:cubicBezTo>
                    <a:pt x="22628" y="11798"/>
                    <a:pt x="23088" y="11268"/>
                    <a:pt x="22592" y="11268"/>
                  </a:cubicBezTo>
                  <a:cubicBezTo>
                    <a:pt x="22581" y="11268"/>
                    <a:pt x="22569" y="11268"/>
                    <a:pt x="22557" y="11269"/>
                  </a:cubicBezTo>
                  <a:cubicBezTo>
                    <a:pt x="22733" y="10792"/>
                    <a:pt x="22282" y="10341"/>
                    <a:pt x="22908" y="10341"/>
                  </a:cubicBezTo>
                  <a:cubicBezTo>
                    <a:pt x="22858" y="9915"/>
                    <a:pt x="22833" y="9840"/>
                    <a:pt x="22883" y="9439"/>
                  </a:cubicBezTo>
                  <a:cubicBezTo>
                    <a:pt x="22908" y="9214"/>
                    <a:pt x="23059" y="8888"/>
                    <a:pt x="23033" y="8637"/>
                  </a:cubicBezTo>
                  <a:cubicBezTo>
                    <a:pt x="23008" y="8261"/>
                    <a:pt x="23109" y="8437"/>
                    <a:pt x="22983" y="8236"/>
                  </a:cubicBezTo>
                  <a:cubicBezTo>
                    <a:pt x="22883" y="8086"/>
                    <a:pt x="22457" y="8236"/>
                    <a:pt x="22407" y="7860"/>
                  </a:cubicBezTo>
                  <a:cubicBezTo>
                    <a:pt x="22407" y="7685"/>
                    <a:pt x="23209" y="6858"/>
                    <a:pt x="23359" y="6682"/>
                  </a:cubicBezTo>
                  <a:cubicBezTo>
                    <a:pt x="23629" y="6364"/>
                    <a:pt x="24137" y="5854"/>
                    <a:pt x="24581" y="5854"/>
                  </a:cubicBezTo>
                  <a:cubicBezTo>
                    <a:pt x="24592" y="5854"/>
                    <a:pt x="24602" y="5855"/>
                    <a:pt x="24612" y="5855"/>
                  </a:cubicBezTo>
                  <a:cubicBezTo>
                    <a:pt x="24362" y="5554"/>
                    <a:pt x="22908" y="5855"/>
                    <a:pt x="22783" y="5479"/>
                  </a:cubicBezTo>
                  <a:cubicBezTo>
                    <a:pt x="22582" y="4878"/>
                    <a:pt x="23911" y="4652"/>
                    <a:pt x="23635" y="3850"/>
                  </a:cubicBezTo>
                  <a:lnTo>
                    <a:pt x="23635" y="3850"/>
                  </a:lnTo>
                  <a:cubicBezTo>
                    <a:pt x="23697" y="3865"/>
                    <a:pt x="23754" y="3871"/>
                    <a:pt x="23806" y="3871"/>
                  </a:cubicBezTo>
                  <a:cubicBezTo>
                    <a:pt x="24379" y="3871"/>
                    <a:pt x="24337" y="3042"/>
                    <a:pt x="24337" y="2697"/>
                  </a:cubicBezTo>
                  <a:cubicBezTo>
                    <a:pt x="24312" y="2246"/>
                    <a:pt x="24462" y="2246"/>
                    <a:pt x="24537" y="1845"/>
                  </a:cubicBezTo>
                  <a:cubicBezTo>
                    <a:pt x="24562" y="1670"/>
                    <a:pt x="24387" y="1344"/>
                    <a:pt x="24412" y="1093"/>
                  </a:cubicBezTo>
                  <a:lnTo>
                    <a:pt x="23735" y="1093"/>
                  </a:lnTo>
                  <a:cubicBezTo>
                    <a:pt x="23810" y="692"/>
                    <a:pt x="23409" y="868"/>
                    <a:pt x="23334" y="542"/>
                  </a:cubicBezTo>
                  <a:cubicBezTo>
                    <a:pt x="23334" y="484"/>
                    <a:pt x="23407" y="383"/>
                    <a:pt x="23453" y="383"/>
                  </a:cubicBezTo>
                  <a:cubicBezTo>
                    <a:pt x="23464" y="383"/>
                    <a:pt x="23473" y="389"/>
                    <a:pt x="23480" y="402"/>
                  </a:cubicBezTo>
                  <a:lnTo>
                    <a:pt x="23480" y="402"/>
                  </a:lnTo>
                  <a:cubicBezTo>
                    <a:pt x="23455" y="300"/>
                    <a:pt x="23562" y="0"/>
                    <a:pt x="2328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37" name="Google Shape;2473;p29">
              <a:extLst>
                <a:ext uri="{FF2B5EF4-FFF2-40B4-BE49-F238E27FC236}">
                  <a16:creationId xmlns:a16="http://schemas.microsoft.com/office/drawing/2014/main" id="{70F5F8AE-A566-111E-0E4A-41749A11FB9F}"/>
                </a:ext>
              </a:extLst>
            </p:cNvPr>
            <p:cNvSpPr/>
            <p:nvPr/>
          </p:nvSpPr>
          <p:spPr>
            <a:xfrm>
              <a:off x="1769133" y="3888016"/>
              <a:ext cx="472934" cy="887906"/>
            </a:xfrm>
            <a:custGeom>
              <a:avLst/>
              <a:gdLst/>
              <a:ahLst/>
              <a:cxnLst/>
              <a:rect l="l" t="t" r="r" b="b"/>
              <a:pathLst>
                <a:path w="15716" h="29501" extrusionOk="0">
                  <a:moveTo>
                    <a:pt x="1751" y="774"/>
                  </a:moveTo>
                  <a:cubicBezTo>
                    <a:pt x="1752" y="775"/>
                    <a:pt x="1754" y="776"/>
                    <a:pt x="1755" y="777"/>
                  </a:cubicBezTo>
                  <a:cubicBezTo>
                    <a:pt x="1754" y="776"/>
                    <a:pt x="1752" y="775"/>
                    <a:pt x="1751" y="774"/>
                  </a:cubicBezTo>
                  <a:close/>
                  <a:moveTo>
                    <a:pt x="1752" y="1173"/>
                  </a:moveTo>
                  <a:cubicBezTo>
                    <a:pt x="1753" y="1174"/>
                    <a:pt x="1754" y="1176"/>
                    <a:pt x="1755" y="1178"/>
                  </a:cubicBezTo>
                  <a:cubicBezTo>
                    <a:pt x="1754" y="1177"/>
                    <a:pt x="1753" y="1175"/>
                    <a:pt x="1752" y="1173"/>
                  </a:cubicBezTo>
                  <a:close/>
                  <a:moveTo>
                    <a:pt x="678" y="0"/>
                  </a:moveTo>
                  <a:cubicBezTo>
                    <a:pt x="522" y="97"/>
                    <a:pt x="352" y="134"/>
                    <a:pt x="166" y="134"/>
                  </a:cubicBezTo>
                  <a:cubicBezTo>
                    <a:pt x="112" y="134"/>
                    <a:pt x="57" y="131"/>
                    <a:pt x="1" y="125"/>
                  </a:cubicBezTo>
                  <a:lnTo>
                    <a:pt x="1" y="125"/>
                  </a:lnTo>
                  <a:cubicBezTo>
                    <a:pt x="201" y="677"/>
                    <a:pt x="577" y="1103"/>
                    <a:pt x="753" y="1679"/>
                  </a:cubicBezTo>
                  <a:cubicBezTo>
                    <a:pt x="928" y="2306"/>
                    <a:pt x="1079" y="2957"/>
                    <a:pt x="1329" y="3584"/>
                  </a:cubicBezTo>
                  <a:cubicBezTo>
                    <a:pt x="1429" y="3885"/>
                    <a:pt x="1505" y="4511"/>
                    <a:pt x="1655" y="4737"/>
                  </a:cubicBezTo>
                  <a:cubicBezTo>
                    <a:pt x="1738" y="4851"/>
                    <a:pt x="1825" y="4871"/>
                    <a:pt x="1914" y="4871"/>
                  </a:cubicBezTo>
                  <a:cubicBezTo>
                    <a:pt x="1962" y="4871"/>
                    <a:pt x="2012" y="4865"/>
                    <a:pt x="2061" y="4865"/>
                  </a:cubicBezTo>
                  <a:cubicBezTo>
                    <a:pt x="2142" y="4865"/>
                    <a:pt x="2224" y="4880"/>
                    <a:pt x="2307" y="4963"/>
                  </a:cubicBezTo>
                  <a:cubicBezTo>
                    <a:pt x="2332" y="5038"/>
                    <a:pt x="2307" y="5088"/>
                    <a:pt x="2231" y="5113"/>
                  </a:cubicBezTo>
                  <a:cubicBezTo>
                    <a:pt x="2206" y="5213"/>
                    <a:pt x="2758" y="5439"/>
                    <a:pt x="2858" y="5489"/>
                  </a:cubicBezTo>
                  <a:cubicBezTo>
                    <a:pt x="2231" y="5564"/>
                    <a:pt x="2833" y="6015"/>
                    <a:pt x="3134" y="6266"/>
                  </a:cubicBezTo>
                  <a:cubicBezTo>
                    <a:pt x="3535" y="6592"/>
                    <a:pt x="3836" y="6366"/>
                    <a:pt x="4237" y="6567"/>
                  </a:cubicBezTo>
                  <a:cubicBezTo>
                    <a:pt x="4863" y="6867"/>
                    <a:pt x="4237" y="6917"/>
                    <a:pt x="4186" y="7218"/>
                  </a:cubicBezTo>
                  <a:cubicBezTo>
                    <a:pt x="4111" y="7619"/>
                    <a:pt x="4688" y="7995"/>
                    <a:pt x="4287" y="8020"/>
                  </a:cubicBezTo>
                  <a:cubicBezTo>
                    <a:pt x="4387" y="8446"/>
                    <a:pt x="4612" y="8521"/>
                    <a:pt x="4788" y="8797"/>
                  </a:cubicBezTo>
                  <a:cubicBezTo>
                    <a:pt x="4788" y="8797"/>
                    <a:pt x="5212" y="9324"/>
                    <a:pt x="5435" y="9449"/>
                  </a:cubicBezTo>
                  <a:lnTo>
                    <a:pt x="5435" y="9449"/>
                  </a:lnTo>
                  <a:cubicBezTo>
                    <a:pt x="5119" y="9560"/>
                    <a:pt x="5470" y="9955"/>
                    <a:pt x="5515" y="10451"/>
                  </a:cubicBezTo>
                  <a:cubicBezTo>
                    <a:pt x="5582" y="10384"/>
                    <a:pt x="5660" y="10351"/>
                    <a:pt x="5756" y="10351"/>
                  </a:cubicBezTo>
                  <a:cubicBezTo>
                    <a:pt x="5804" y="10351"/>
                    <a:pt x="5857" y="10359"/>
                    <a:pt x="5916" y="10376"/>
                  </a:cubicBezTo>
                  <a:cubicBezTo>
                    <a:pt x="5916" y="10451"/>
                    <a:pt x="5740" y="10702"/>
                    <a:pt x="5740" y="10852"/>
                  </a:cubicBezTo>
                  <a:cubicBezTo>
                    <a:pt x="5715" y="11128"/>
                    <a:pt x="5916" y="11604"/>
                    <a:pt x="5991" y="11905"/>
                  </a:cubicBezTo>
                  <a:cubicBezTo>
                    <a:pt x="6116" y="12431"/>
                    <a:pt x="6166" y="13183"/>
                    <a:pt x="6392" y="13659"/>
                  </a:cubicBezTo>
                  <a:cubicBezTo>
                    <a:pt x="6417" y="13434"/>
                    <a:pt x="6467" y="13384"/>
                    <a:pt x="6542" y="13158"/>
                  </a:cubicBezTo>
                  <a:cubicBezTo>
                    <a:pt x="6668" y="13359"/>
                    <a:pt x="6617" y="13609"/>
                    <a:pt x="6743" y="13734"/>
                  </a:cubicBezTo>
                  <a:cubicBezTo>
                    <a:pt x="6675" y="13702"/>
                    <a:pt x="6623" y="13688"/>
                    <a:pt x="6586" y="13688"/>
                  </a:cubicBezTo>
                  <a:cubicBezTo>
                    <a:pt x="6301" y="13688"/>
                    <a:pt x="6780" y="14498"/>
                    <a:pt x="6868" y="14587"/>
                  </a:cubicBezTo>
                  <a:cubicBezTo>
                    <a:pt x="7144" y="14887"/>
                    <a:pt x="7219" y="14812"/>
                    <a:pt x="7520" y="15213"/>
                  </a:cubicBezTo>
                  <a:cubicBezTo>
                    <a:pt x="7508" y="15214"/>
                    <a:pt x="7496" y="15215"/>
                    <a:pt x="7485" y="15215"/>
                  </a:cubicBezTo>
                  <a:cubicBezTo>
                    <a:pt x="7222" y="15215"/>
                    <a:pt x="7277" y="14957"/>
                    <a:pt x="7152" y="14957"/>
                  </a:cubicBezTo>
                  <a:cubicBezTo>
                    <a:pt x="7142" y="14957"/>
                    <a:pt x="7131" y="14959"/>
                    <a:pt x="7119" y="14963"/>
                  </a:cubicBezTo>
                  <a:cubicBezTo>
                    <a:pt x="7169" y="15664"/>
                    <a:pt x="7770" y="16291"/>
                    <a:pt x="7770" y="17018"/>
                  </a:cubicBezTo>
                  <a:cubicBezTo>
                    <a:pt x="7826" y="16931"/>
                    <a:pt x="7867" y="16902"/>
                    <a:pt x="7896" y="16902"/>
                  </a:cubicBezTo>
                  <a:cubicBezTo>
                    <a:pt x="7962" y="16902"/>
                    <a:pt x="7974" y="17046"/>
                    <a:pt x="7983" y="17046"/>
                  </a:cubicBezTo>
                  <a:cubicBezTo>
                    <a:pt x="7990" y="17046"/>
                    <a:pt x="7995" y="16958"/>
                    <a:pt x="8021" y="16642"/>
                  </a:cubicBezTo>
                  <a:cubicBezTo>
                    <a:pt x="8137" y="16734"/>
                    <a:pt x="8210" y="17255"/>
                    <a:pt x="8378" y="17314"/>
                  </a:cubicBezTo>
                  <a:lnTo>
                    <a:pt x="8378" y="17314"/>
                  </a:lnTo>
                  <a:cubicBezTo>
                    <a:pt x="8268" y="17293"/>
                    <a:pt x="8096" y="17205"/>
                    <a:pt x="8096" y="17118"/>
                  </a:cubicBezTo>
                  <a:cubicBezTo>
                    <a:pt x="8089" y="17116"/>
                    <a:pt x="8082" y="17116"/>
                    <a:pt x="8076" y="17116"/>
                  </a:cubicBezTo>
                  <a:cubicBezTo>
                    <a:pt x="7878" y="17116"/>
                    <a:pt x="7997" y="17849"/>
                    <a:pt x="8046" y="17970"/>
                  </a:cubicBezTo>
                  <a:cubicBezTo>
                    <a:pt x="8196" y="18421"/>
                    <a:pt x="8748" y="18672"/>
                    <a:pt x="8948" y="19098"/>
                  </a:cubicBezTo>
                  <a:cubicBezTo>
                    <a:pt x="9124" y="19474"/>
                    <a:pt x="9174" y="20125"/>
                    <a:pt x="9224" y="20552"/>
                  </a:cubicBezTo>
                  <a:cubicBezTo>
                    <a:pt x="9249" y="20852"/>
                    <a:pt x="9274" y="21078"/>
                    <a:pt x="9374" y="21228"/>
                  </a:cubicBezTo>
                  <a:cubicBezTo>
                    <a:pt x="9376" y="21230"/>
                    <a:pt x="9379" y="21230"/>
                    <a:pt x="9383" y="21230"/>
                  </a:cubicBezTo>
                  <a:cubicBezTo>
                    <a:pt x="9412" y="21230"/>
                    <a:pt x="9504" y="21201"/>
                    <a:pt x="9597" y="21201"/>
                  </a:cubicBezTo>
                  <a:cubicBezTo>
                    <a:pt x="9731" y="21201"/>
                    <a:pt x="9867" y="21261"/>
                    <a:pt x="9826" y="21554"/>
                  </a:cubicBezTo>
                  <a:cubicBezTo>
                    <a:pt x="9770" y="21558"/>
                    <a:pt x="9719" y="21559"/>
                    <a:pt x="9671" y="21559"/>
                  </a:cubicBezTo>
                  <a:cubicBezTo>
                    <a:pt x="8686" y="21559"/>
                    <a:pt x="9067" y="20848"/>
                    <a:pt x="8923" y="20251"/>
                  </a:cubicBezTo>
                  <a:cubicBezTo>
                    <a:pt x="8873" y="20025"/>
                    <a:pt x="8673" y="19524"/>
                    <a:pt x="8597" y="19248"/>
                  </a:cubicBezTo>
                  <a:cubicBezTo>
                    <a:pt x="8522" y="19048"/>
                    <a:pt x="8121" y="18547"/>
                    <a:pt x="8121" y="18371"/>
                  </a:cubicBezTo>
                  <a:lnTo>
                    <a:pt x="8121" y="18371"/>
                  </a:lnTo>
                  <a:cubicBezTo>
                    <a:pt x="8121" y="18923"/>
                    <a:pt x="8422" y="19449"/>
                    <a:pt x="8522" y="20000"/>
                  </a:cubicBezTo>
                  <a:cubicBezTo>
                    <a:pt x="8597" y="20526"/>
                    <a:pt x="8572" y="21103"/>
                    <a:pt x="8698" y="21629"/>
                  </a:cubicBezTo>
                  <a:cubicBezTo>
                    <a:pt x="8923" y="22607"/>
                    <a:pt x="9199" y="23760"/>
                    <a:pt x="9675" y="24662"/>
                  </a:cubicBezTo>
                  <a:cubicBezTo>
                    <a:pt x="9707" y="24599"/>
                    <a:pt x="9818" y="24426"/>
                    <a:pt x="9902" y="24426"/>
                  </a:cubicBezTo>
                  <a:cubicBezTo>
                    <a:pt x="9952" y="24426"/>
                    <a:pt x="9992" y="24486"/>
                    <a:pt x="10001" y="24662"/>
                  </a:cubicBezTo>
                  <a:cubicBezTo>
                    <a:pt x="9675" y="24812"/>
                    <a:pt x="9750" y="24938"/>
                    <a:pt x="9951" y="25238"/>
                  </a:cubicBezTo>
                  <a:cubicBezTo>
                    <a:pt x="10023" y="25066"/>
                    <a:pt x="10194" y="24951"/>
                    <a:pt x="10365" y="24951"/>
                  </a:cubicBezTo>
                  <a:cubicBezTo>
                    <a:pt x="10491" y="24951"/>
                    <a:pt x="10617" y="25014"/>
                    <a:pt x="10703" y="25163"/>
                  </a:cubicBezTo>
                  <a:cubicBezTo>
                    <a:pt x="10577" y="25288"/>
                    <a:pt x="10026" y="25313"/>
                    <a:pt x="10402" y="25539"/>
                  </a:cubicBezTo>
                  <a:lnTo>
                    <a:pt x="10176" y="25539"/>
                  </a:lnTo>
                  <a:cubicBezTo>
                    <a:pt x="10151" y="25890"/>
                    <a:pt x="11379" y="26090"/>
                    <a:pt x="10628" y="26090"/>
                  </a:cubicBezTo>
                  <a:cubicBezTo>
                    <a:pt x="10577" y="26717"/>
                    <a:pt x="11906" y="27770"/>
                    <a:pt x="12257" y="28196"/>
                  </a:cubicBezTo>
                  <a:cubicBezTo>
                    <a:pt x="12715" y="28763"/>
                    <a:pt x="12983" y="29501"/>
                    <a:pt x="13706" y="29501"/>
                  </a:cubicBezTo>
                  <a:cubicBezTo>
                    <a:pt x="13813" y="29501"/>
                    <a:pt x="13931" y="29485"/>
                    <a:pt x="14061" y="29449"/>
                  </a:cubicBezTo>
                  <a:cubicBezTo>
                    <a:pt x="14111" y="29148"/>
                    <a:pt x="14437" y="28622"/>
                    <a:pt x="14362" y="28221"/>
                  </a:cubicBezTo>
                  <a:lnTo>
                    <a:pt x="14362" y="28221"/>
                  </a:lnTo>
                  <a:cubicBezTo>
                    <a:pt x="14427" y="28264"/>
                    <a:pt x="14622" y="28326"/>
                    <a:pt x="14707" y="28326"/>
                  </a:cubicBezTo>
                  <a:cubicBezTo>
                    <a:pt x="14720" y="28326"/>
                    <a:pt x="14731" y="28324"/>
                    <a:pt x="14738" y="28321"/>
                  </a:cubicBezTo>
                  <a:cubicBezTo>
                    <a:pt x="14963" y="28121"/>
                    <a:pt x="14186" y="27018"/>
                    <a:pt x="14362" y="26642"/>
                  </a:cubicBezTo>
                  <a:cubicBezTo>
                    <a:pt x="14587" y="26191"/>
                    <a:pt x="14963" y="26241"/>
                    <a:pt x="14713" y="25689"/>
                  </a:cubicBezTo>
                  <a:cubicBezTo>
                    <a:pt x="14537" y="25213"/>
                    <a:pt x="14111" y="25213"/>
                    <a:pt x="14337" y="24662"/>
                  </a:cubicBezTo>
                  <a:cubicBezTo>
                    <a:pt x="14437" y="24486"/>
                    <a:pt x="14763" y="24336"/>
                    <a:pt x="14863" y="24010"/>
                  </a:cubicBezTo>
                  <a:cubicBezTo>
                    <a:pt x="14913" y="23810"/>
                    <a:pt x="14813" y="23509"/>
                    <a:pt x="14913" y="23308"/>
                  </a:cubicBezTo>
                  <a:cubicBezTo>
                    <a:pt x="15014" y="23108"/>
                    <a:pt x="15214" y="23033"/>
                    <a:pt x="15264" y="22907"/>
                  </a:cubicBezTo>
                  <a:cubicBezTo>
                    <a:pt x="15339" y="22782"/>
                    <a:pt x="15715" y="21930"/>
                    <a:pt x="15715" y="21855"/>
                  </a:cubicBezTo>
                  <a:cubicBezTo>
                    <a:pt x="15715" y="21679"/>
                    <a:pt x="15490" y="21504"/>
                    <a:pt x="15465" y="21303"/>
                  </a:cubicBezTo>
                  <a:cubicBezTo>
                    <a:pt x="15219" y="21326"/>
                    <a:pt x="15391" y="21566"/>
                    <a:pt x="15167" y="21566"/>
                  </a:cubicBezTo>
                  <a:cubicBezTo>
                    <a:pt x="15139" y="21566"/>
                    <a:pt x="15105" y="21562"/>
                    <a:pt x="15064" y="21554"/>
                  </a:cubicBezTo>
                  <a:cubicBezTo>
                    <a:pt x="14738" y="21479"/>
                    <a:pt x="14437" y="21303"/>
                    <a:pt x="14387" y="21003"/>
                  </a:cubicBezTo>
                  <a:cubicBezTo>
                    <a:pt x="14337" y="20852"/>
                    <a:pt x="14562" y="20326"/>
                    <a:pt x="14587" y="20100"/>
                  </a:cubicBezTo>
                  <a:cubicBezTo>
                    <a:pt x="14613" y="19950"/>
                    <a:pt x="14663" y="19724"/>
                    <a:pt x="14663" y="19599"/>
                  </a:cubicBezTo>
                  <a:cubicBezTo>
                    <a:pt x="14763" y="19123"/>
                    <a:pt x="15064" y="18772"/>
                    <a:pt x="14963" y="18396"/>
                  </a:cubicBezTo>
                  <a:cubicBezTo>
                    <a:pt x="14938" y="18346"/>
                    <a:pt x="14688" y="18321"/>
                    <a:pt x="14663" y="18246"/>
                  </a:cubicBezTo>
                  <a:cubicBezTo>
                    <a:pt x="14587" y="18120"/>
                    <a:pt x="14613" y="17845"/>
                    <a:pt x="14587" y="17669"/>
                  </a:cubicBezTo>
                  <a:lnTo>
                    <a:pt x="14587" y="17669"/>
                  </a:lnTo>
                  <a:cubicBezTo>
                    <a:pt x="14618" y="17675"/>
                    <a:pt x="14646" y="17678"/>
                    <a:pt x="14673" y="17678"/>
                  </a:cubicBezTo>
                  <a:cubicBezTo>
                    <a:pt x="15194" y="17678"/>
                    <a:pt x="14995" y="16561"/>
                    <a:pt x="14638" y="16441"/>
                  </a:cubicBezTo>
                  <a:cubicBezTo>
                    <a:pt x="14566" y="16418"/>
                    <a:pt x="14499" y="16407"/>
                    <a:pt x="14435" y="16407"/>
                  </a:cubicBezTo>
                  <a:cubicBezTo>
                    <a:pt x="13860" y="16407"/>
                    <a:pt x="13564" y="17278"/>
                    <a:pt x="13093" y="17278"/>
                  </a:cubicBezTo>
                  <a:cubicBezTo>
                    <a:pt x="13065" y="17278"/>
                    <a:pt x="13037" y="17275"/>
                    <a:pt x="13008" y="17268"/>
                  </a:cubicBezTo>
                  <a:cubicBezTo>
                    <a:pt x="12833" y="17218"/>
                    <a:pt x="12407" y="16742"/>
                    <a:pt x="12307" y="16542"/>
                  </a:cubicBezTo>
                  <a:cubicBezTo>
                    <a:pt x="12056" y="16015"/>
                    <a:pt x="12181" y="15414"/>
                    <a:pt x="12307" y="14887"/>
                  </a:cubicBezTo>
                  <a:cubicBezTo>
                    <a:pt x="12407" y="14436"/>
                    <a:pt x="12733" y="13559"/>
                    <a:pt x="12357" y="13108"/>
                  </a:cubicBezTo>
                  <a:cubicBezTo>
                    <a:pt x="12194" y="12921"/>
                    <a:pt x="11532" y="12627"/>
                    <a:pt x="11218" y="12627"/>
                  </a:cubicBezTo>
                  <a:cubicBezTo>
                    <a:pt x="11195" y="12627"/>
                    <a:pt x="11173" y="12628"/>
                    <a:pt x="11154" y="12632"/>
                  </a:cubicBezTo>
                  <a:cubicBezTo>
                    <a:pt x="11254" y="12331"/>
                    <a:pt x="11254" y="11905"/>
                    <a:pt x="11354" y="11654"/>
                  </a:cubicBezTo>
                  <a:cubicBezTo>
                    <a:pt x="11379" y="11604"/>
                    <a:pt x="11530" y="11679"/>
                    <a:pt x="11580" y="11529"/>
                  </a:cubicBezTo>
                  <a:cubicBezTo>
                    <a:pt x="11730" y="11078"/>
                    <a:pt x="11480" y="10827"/>
                    <a:pt x="11104" y="10727"/>
                  </a:cubicBezTo>
                  <a:cubicBezTo>
                    <a:pt x="11054" y="10708"/>
                    <a:pt x="10990" y="10700"/>
                    <a:pt x="10917" y="10700"/>
                  </a:cubicBezTo>
                  <a:cubicBezTo>
                    <a:pt x="10678" y="10700"/>
                    <a:pt x="10346" y="10781"/>
                    <a:pt x="10106" y="10781"/>
                  </a:cubicBezTo>
                  <a:cubicBezTo>
                    <a:pt x="9946" y="10781"/>
                    <a:pt x="9826" y="10745"/>
                    <a:pt x="9800" y="10627"/>
                  </a:cubicBezTo>
                  <a:cubicBezTo>
                    <a:pt x="9775" y="10526"/>
                    <a:pt x="10252" y="9775"/>
                    <a:pt x="10402" y="9699"/>
                  </a:cubicBezTo>
                  <a:cubicBezTo>
                    <a:pt x="10026" y="9223"/>
                    <a:pt x="9199" y="9248"/>
                    <a:pt x="8773" y="8998"/>
                  </a:cubicBezTo>
                  <a:cubicBezTo>
                    <a:pt x="8719" y="8962"/>
                    <a:pt x="8682" y="8955"/>
                    <a:pt x="8651" y="8955"/>
                  </a:cubicBezTo>
                  <a:cubicBezTo>
                    <a:pt x="8630" y="8955"/>
                    <a:pt x="8613" y="8958"/>
                    <a:pt x="8596" y="8958"/>
                  </a:cubicBezTo>
                  <a:cubicBezTo>
                    <a:pt x="8567" y="8958"/>
                    <a:pt x="8538" y="8949"/>
                    <a:pt x="8497" y="8897"/>
                  </a:cubicBezTo>
                  <a:cubicBezTo>
                    <a:pt x="8347" y="8722"/>
                    <a:pt x="8497" y="7970"/>
                    <a:pt x="8547" y="7744"/>
                  </a:cubicBezTo>
                  <a:cubicBezTo>
                    <a:pt x="8729" y="7798"/>
                    <a:pt x="8978" y="7860"/>
                    <a:pt x="9205" y="7860"/>
                  </a:cubicBezTo>
                  <a:cubicBezTo>
                    <a:pt x="9511" y="7860"/>
                    <a:pt x="9775" y="7747"/>
                    <a:pt x="9775" y="7343"/>
                  </a:cubicBezTo>
                  <a:cubicBezTo>
                    <a:pt x="9775" y="7118"/>
                    <a:pt x="9700" y="7168"/>
                    <a:pt x="9500" y="7043"/>
                  </a:cubicBezTo>
                  <a:cubicBezTo>
                    <a:pt x="9486" y="7029"/>
                    <a:pt x="9462" y="7025"/>
                    <a:pt x="9434" y="7025"/>
                  </a:cubicBezTo>
                  <a:cubicBezTo>
                    <a:pt x="9388" y="7025"/>
                    <a:pt x="9330" y="7036"/>
                    <a:pt x="9279" y="7036"/>
                  </a:cubicBezTo>
                  <a:cubicBezTo>
                    <a:pt x="9248" y="7036"/>
                    <a:pt x="9220" y="7032"/>
                    <a:pt x="9199" y="7018"/>
                  </a:cubicBezTo>
                  <a:cubicBezTo>
                    <a:pt x="8973" y="6917"/>
                    <a:pt x="8898" y="6717"/>
                    <a:pt x="8723" y="6617"/>
                  </a:cubicBezTo>
                  <a:cubicBezTo>
                    <a:pt x="8709" y="6624"/>
                    <a:pt x="8694" y="6627"/>
                    <a:pt x="8679" y="6627"/>
                  </a:cubicBezTo>
                  <a:cubicBezTo>
                    <a:pt x="8501" y="6627"/>
                    <a:pt x="8235" y="6186"/>
                    <a:pt x="7828" y="6186"/>
                  </a:cubicBezTo>
                  <a:cubicBezTo>
                    <a:pt x="7770" y="6186"/>
                    <a:pt x="7709" y="6195"/>
                    <a:pt x="7645" y="6216"/>
                  </a:cubicBezTo>
                  <a:cubicBezTo>
                    <a:pt x="7620" y="6015"/>
                    <a:pt x="7620" y="5815"/>
                    <a:pt x="7620" y="5589"/>
                  </a:cubicBezTo>
                  <a:cubicBezTo>
                    <a:pt x="7346" y="5652"/>
                    <a:pt x="7107" y="5751"/>
                    <a:pt x="6830" y="5751"/>
                  </a:cubicBezTo>
                  <a:cubicBezTo>
                    <a:pt x="6777" y="5751"/>
                    <a:pt x="6723" y="5747"/>
                    <a:pt x="6668" y="5739"/>
                  </a:cubicBezTo>
                  <a:cubicBezTo>
                    <a:pt x="6066" y="5639"/>
                    <a:pt x="6141" y="5364"/>
                    <a:pt x="5790" y="5013"/>
                  </a:cubicBezTo>
                  <a:cubicBezTo>
                    <a:pt x="5565" y="4787"/>
                    <a:pt x="5339" y="4862"/>
                    <a:pt x="4988" y="4662"/>
                  </a:cubicBezTo>
                  <a:cubicBezTo>
                    <a:pt x="4707" y="4521"/>
                    <a:pt x="4580" y="4206"/>
                    <a:pt x="4237" y="4206"/>
                  </a:cubicBezTo>
                  <a:cubicBezTo>
                    <a:pt x="4213" y="4206"/>
                    <a:pt x="4188" y="4207"/>
                    <a:pt x="4161" y="4211"/>
                  </a:cubicBezTo>
                  <a:cubicBezTo>
                    <a:pt x="4312" y="3333"/>
                    <a:pt x="3460" y="3459"/>
                    <a:pt x="3109" y="3008"/>
                  </a:cubicBezTo>
                  <a:cubicBezTo>
                    <a:pt x="3084" y="2957"/>
                    <a:pt x="3109" y="2632"/>
                    <a:pt x="3109" y="2582"/>
                  </a:cubicBezTo>
                  <a:cubicBezTo>
                    <a:pt x="3084" y="2105"/>
                    <a:pt x="3134" y="2306"/>
                    <a:pt x="3284" y="1905"/>
                  </a:cubicBezTo>
                  <a:cubicBezTo>
                    <a:pt x="3273" y="1900"/>
                    <a:pt x="3261" y="1898"/>
                    <a:pt x="3250" y="1898"/>
                  </a:cubicBezTo>
                  <a:cubicBezTo>
                    <a:pt x="3155" y="1898"/>
                    <a:pt x="3066" y="2044"/>
                    <a:pt x="2900" y="2044"/>
                  </a:cubicBezTo>
                  <a:cubicBezTo>
                    <a:pt x="2872" y="2044"/>
                    <a:pt x="2841" y="2040"/>
                    <a:pt x="2808" y="2030"/>
                  </a:cubicBezTo>
                  <a:cubicBezTo>
                    <a:pt x="2632" y="1980"/>
                    <a:pt x="2632" y="1629"/>
                    <a:pt x="2357" y="1604"/>
                  </a:cubicBezTo>
                  <a:cubicBezTo>
                    <a:pt x="2382" y="1479"/>
                    <a:pt x="2432" y="1404"/>
                    <a:pt x="2432" y="1253"/>
                  </a:cubicBezTo>
                  <a:lnTo>
                    <a:pt x="2432" y="1253"/>
                  </a:lnTo>
                  <a:cubicBezTo>
                    <a:pt x="2320" y="1347"/>
                    <a:pt x="2264" y="1440"/>
                    <a:pt x="2149" y="1440"/>
                  </a:cubicBezTo>
                  <a:cubicBezTo>
                    <a:pt x="2109" y="1440"/>
                    <a:pt x="2063" y="1429"/>
                    <a:pt x="2006" y="1404"/>
                  </a:cubicBezTo>
                  <a:lnTo>
                    <a:pt x="2006" y="1404"/>
                  </a:lnTo>
                  <a:cubicBezTo>
                    <a:pt x="2048" y="1422"/>
                    <a:pt x="2075" y="1430"/>
                    <a:pt x="2092" y="1430"/>
                  </a:cubicBezTo>
                  <a:cubicBezTo>
                    <a:pt x="2200" y="1430"/>
                    <a:pt x="1801" y="1074"/>
                    <a:pt x="1723" y="1074"/>
                  </a:cubicBezTo>
                  <a:cubicBezTo>
                    <a:pt x="1723" y="1074"/>
                    <a:pt x="1723" y="1074"/>
                    <a:pt x="1722" y="1074"/>
                  </a:cubicBezTo>
                  <a:lnTo>
                    <a:pt x="1722" y="1074"/>
                  </a:lnTo>
                  <a:cubicBezTo>
                    <a:pt x="1695" y="952"/>
                    <a:pt x="1671" y="769"/>
                    <a:pt x="1730" y="769"/>
                  </a:cubicBezTo>
                  <a:cubicBezTo>
                    <a:pt x="1736" y="769"/>
                    <a:pt x="1743" y="770"/>
                    <a:pt x="1751" y="774"/>
                  </a:cubicBezTo>
                  <a:lnTo>
                    <a:pt x="1751" y="774"/>
                  </a:lnTo>
                  <a:cubicBezTo>
                    <a:pt x="1644" y="715"/>
                    <a:pt x="1573" y="693"/>
                    <a:pt x="1525" y="693"/>
                  </a:cubicBezTo>
                  <a:cubicBezTo>
                    <a:pt x="1394" y="693"/>
                    <a:pt x="1427" y="852"/>
                    <a:pt x="1354" y="852"/>
                  </a:cubicBezTo>
                  <a:cubicBezTo>
                    <a:pt x="1079" y="802"/>
                    <a:pt x="753" y="677"/>
                    <a:pt x="978" y="451"/>
                  </a:cubicBezTo>
                  <a:cubicBezTo>
                    <a:pt x="978" y="395"/>
                    <a:pt x="943" y="377"/>
                    <a:pt x="896" y="377"/>
                  </a:cubicBezTo>
                  <a:cubicBezTo>
                    <a:pt x="819" y="377"/>
                    <a:pt x="709" y="426"/>
                    <a:pt x="678" y="426"/>
                  </a:cubicBezTo>
                  <a:cubicBezTo>
                    <a:pt x="703" y="326"/>
                    <a:pt x="703" y="100"/>
                    <a:pt x="67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8" name="Google Shape;2474;p29">
              <a:extLst>
                <a:ext uri="{FF2B5EF4-FFF2-40B4-BE49-F238E27FC236}">
                  <a16:creationId xmlns:a16="http://schemas.microsoft.com/office/drawing/2014/main" id="{733432FA-F5A5-1DC7-F7FB-234C7A75621A}"/>
                </a:ext>
              </a:extLst>
            </p:cNvPr>
            <p:cNvSpPr/>
            <p:nvPr/>
          </p:nvSpPr>
          <p:spPr>
            <a:xfrm>
              <a:off x="2027086" y="3747701"/>
              <a:ext cx="794954" cy="1077250"/>
            </a:xfrm>
            <a:custGeom>
              <a:avLst/>
              <a:gdLst/>
              <a:ahLst/>
              <a:cxnLst/>
              <a:rect l="l" t="t" r="r" b="b"/>
              <a:pathLst>
                <a:path w="26417" h="35792" extrusionOk="0">
                  <a:moveTo>
                    <a:pt x="4579" y="21727"/>
                  </a:moveTo>
                  <a:lnTo>
                    <a:pt x="4579" y="21727"/>
                  </a:lnTo>
                  <a:cubicBezTo>
                    <a:pt x="4567" y="21745"/>
                    <a:pt x="4566" y="21756"/>
                    <a:pt x="4579" y="21756"/>
                  </a:cubicBezTo>
                  <a:cubicBezTo>
                    <a:pt x="4581" y="21756"/>
                    <a:pt x="4584" y="21755"/>
                    <a:pt x="4587" y="21755"/>
                  </a:cubicBezTo>
                  <a:cubicBezTo>
                    <a:pt x="4584" y="21745"/>
                    <a:pt x="4582" y="21736"/>
                    <a:pt x="4579" y="21727"/>
                  </a:cubicBezTo>
                  <a:close/>
                  <a:moveTo>
                    <a:pt x="24361" y="0"/>
                  </a:moveTo>
                  <a:cubicBezTo>
                    <a:pt x="24336" y="827"/>
                    <a:pt x="24211" y="426"/>
                    <a:pt x="23835" y="1003"/>
                  </a:cubicBezTo>
                  <a:cubicBezTo>
                    <a:pt x="23559" y="1454"/>
                    <a:pt x="23835" y="1629"/>
                    <a:pt x="23459" y="1830"/>
                  </a:cubicBezTo>
                  <a:cubicBezTo>
                    <a:pt x="23427" y="1849"/>
                    <a:pt x="23389" y="1855"/>
                    <a:pt x="23349" y="1855"/>
                  </a:cubicBezTo>
                  <a:cubicBezTo>
                    <a:pt x="23284" y="1855"/>
                    <a:pt x="23212" y="1839"/>
                    <a:pt x="23145" y="1839"/>
                  </a:cubicBezTo>
                  <a:cubicBezTo>
                    <a:pt x="23095" y="1839"/>
                    <a:pt x="23048" y="1848"/>
                    <a:pt x="23008" y="1880"/>
                  </a:cubicBezTo>
                  <a:cubicBezTo>
                    <a:pt x="22933" y="1930"/>
                    <a:pt x="22883" y="2131"/>
                    <a:pt x="22858" y="2131"/>
                  </a:cubicBezTo>
                  <a:cubicBezTo>
                    <a:pt x="22757" y="2206"/>
                    <a:pt x="22883" y="2281"/>
                    <a:pt x="22707" y="2381"/>
                  </a:cubicBezTo>
                  <a:cubicBezTo>
                    <a:pt x="22609" y="2425"/>
                    <a:pt x="22526" y="2444"/>
                    <a:pt x="22455" y="2444"/>
                  </a:cubicBezTo>
                  <a:cubicBezTo>
                    <a:pt x="22025" y="2444"/>
                    <a:pt x="22043" y="1748"/>
                    <a:pt x="21862" y="1748"/>
                  </a:cubicBezTo>
                  <a:cubicBezTo>
                    <a:pt x="21852" y="1748"/>
                    <a:pt x="21842" y="1750"/>
                    <a:pt x="21830" y="1755"/>
                  </a:cubicBezTo>
                  <a:cubicBezTo>
                    <a:pt x="21855" y="1755"/>
                    <a:pt x="21504" y="2156"/>
                    <a:pt x="21304" y="2156"/>
                  </a:cubicBezTo>
                  <a:cubicBezTo>
                    <a:pt x="21323" y="1775"/>
                    <a:pt x="21096" y="1408"/>
                    <a:pt x="20733" y="1408"/>
                  </a:cubicBezTo>
                  <a:cubicBezTo>
                    <a:pt x="20618" y="1408"/>
                    <a:pt x="20490" y="1445"/>
                    <a:pt x="20351" y="1529"/>
                  </a:cubicBezTo>
                  <a:cubicBezTo>
                    <a:pt x="20401" y="1604"/>
                    <a:pt x="20727" y="1680"/>
                    <a:pt x="20828" y="1680"/>
                  </a:cubicBezTo>
                  <a:cubicBezTo>
                    <a:pt x="20502" y="1805"/>
                    <a:pt x="20652" y="1980"/>
                    <a:pt x="20502" y="2181"/>
                  </a:cubicBezTo>
                  <a:cubicBezTo>
                    <a:pt x="20477" y="2231"/>
                    <a:pt x="20276" y="2507"/>
                    <a:pt x="20251" y="2532"/>
                  </a:cubicBezTo>
                  <a:cubicBezTo>
                    <a:pt x="20059" y="2829"/>
                    <a:pt x="19915" y="3029"/>
                    <a:pt x="19693" y="3029"/>
                  </a:cubicBezTo>
                  <a:cubicBezTo>
                    <a:pt x="19597" y="3029"/>
                    <a:pt x="19485" y="2991"/>
                    <a:pt x="19349" y="2908"/>
                  </a:cubicBezTo>
                  <a:cubicBezTo>
                    <a:pt x="19299" y="3008"/>
                    <a:pt x="19299" y="3158"/>
                    <a:pt x="19299" y="3284"/>
                  </a:cubicBezTo>
                  <a:cubicBezTo>
                    <a:pt x="19275" y="3280"/>
                    <a:pt x="19253" y="3279"/>
                    <a:pt x="19232" y="3279"/>
                  </a:cubicBezTo>
                  <a:cubicBezTo>
                    <a:pt x="18915" y="3279"/>
                    <a:pt x="18846" y="3609"/>
                    <a:pt x="18447" y="3609"/>
                  </a:cubicBezTo>
                  <a:cubicBezTo>
                    <a:pt x="17970" y="3584"/>
                    <a:pt x="17745" y="3133"/>
                    <a:pt x="17269" y="3058"/>
                  </a:cubicBezTo>
                  <a:cubicBezTo>
                    <a:pt x="17209" y="3050"/>
                    <a:pt x="17129" y="3046"/>
                    <a:pt x="17035" y="3046"/>
                  </a:cubicBezTo>
                  <a:cubicBezTo>
                    <a:pt x="16536" y="3046"/>
                    <a:pt x="15654" y="3164"/>
                    <a:pt x="15464" y="3459"/>
                  </a:cubicBezTo>
                  <a:cubicBezTo>
                    <a:pt x="15364" y="3660"/>
                    <a:pt x="15640" y="4311"/>
                    <a:pt x="15514" y="4637"/>
                  </a:cubicBezTo>
                  <a:cubicBezTo>
                    <a:pt x="15464" y="4762"/>
                    <a:pt x="15063" y="5163"/>
                    <a:pt x="14913" y="5364"/>
                  </a:cubicBezTo>
                  <a:cubicBezTo>
                    <a:pt x="14617" y="5759"/>
                    <a:pt x="14274" y="6060"/>
                    <a:pt x="13848" y="6060"/>
                  </a:cubicBezTo>
                  <a:cubicBezTo>
                    <a:pt x="13733" y="6060"/>
                    <a:pt x="13612" y="6038"/>
                    <a:pt x="13484" y="5990"/>
                  </a:cubicBezTo>
                  <a:cubicBezTo>
                    <a:pt x="13058" y="5815"/>
                    <a:pt x="13033" y="5414"/>
                    <a:pt x="12782" y="5213"/>
                  </a:cubicBezTo>
                  <a:cubicBezTo>
                    <a:pt x="12607" y="5088"/>
                    <a:pt x="11930" y="4662"/>
                    <a:pt x="11730" y="4612"/>
                  </a:cubicBezTo>
                  <a:cubicBezTo>
                    <a:pt x="11636" y="4867"/>
                    <a:pt x="11524" y="4955"/>
                    <a:pt x="11399" y="4955"/>
                  </a:cubicBezTo>
                  <a:cubicBezTo>
                    <a:pt x="11125" y="4955"/>
                    <a:pt x="10792" y="4528"/>
                    <a:pt x="10461" y="4528"/>
                  </a:cubicBezTo>
                  <a:cubicBezTo>
                    <a:pt x="10382" y="4528"/>
                    <a:pt x="10304" y="4552"/>
                    <a:pt x="10226" y="4612"/>
                  </a:cubicBezTo>
                  <a:cubicBezTo>
                    <a:pt x="10025" y="4737"/>
                    <a:pt x="10151" y="5364"/>
                    <a:pt x="9975" y="5589"/>
                  </a:cubicBezTo>
                  <a:cubicBezTo>
                    <a:pt x="9758" y="5872"/>
                    <a:pt x="9353" y="5891"/>
                    <a:pt x="9004" y="5891"/>
                  </a:cubicBezTo>
                  <a:cubicBezTo>
                    <a:pt x="8950" y="5891"/>
                    <a:pt x="8898" y="5890"/>
                    <a:pt x="8848" y="5890"/>
                  </a:cubicBezTo>
                  <a:cubicBezTo>
                    <a:pt x="8848" y="6166"/>
                    <a:pt x="8898" y="6442"/>
                    <a:pt x="8848" y="6717"/>
                  </a:cubicBezTo>
                  <a:cubicBezTo>
                    <a:pt x="9048" y="6742"/>
                    <a:pt x="8998" y="6817"/>
                    <a:pt x="9023" y="7043"/>
                  </a:cubicBezTo>
                  <a:cubicBezTo>
                    <a:pt x="9048" y="7845"/>
                    <a:pt x="8647" y="7995"/>
                    <a:pt x="8121" y="8472"/>
                  </a:cubicBezTo>
                  <a:cubicBezTo>
                    <a:pt x="8271" y="8569"/>
                    <a:pt x="8468" y="8585"/>
                    <a:pt x="8676" y="8585"/>
                  </a:cubicBezTo>
                  <a:cubicBezTo>
                    <a:pt x="8781" y="8585"/>
                    <a:pt x="8888" y="8581"/>
                    <a:pt x="8993" y="8581"/>
                  </a:cubicBezTo>
                  <a:cubicBezTo>
                    <a:pt x="9276" y="8581"/>
                    <a:pt x="9548" y="8610"/>
                    <a:pt x="9725" y="8822"/>
                  </a:cubicBezTo>
                  <a:cubicBezTo>
                    <a:pt x="9875" y="8998"/>
                    <a:pt x="9875" y="9474"/>
                    <a:pt x="9800" y="9675"/>
                  </a:cubicBezTo>
                  <a:cubicBezTo>
                    <a:pt x="9775" y="9775"/>
                    <a:pt x="9474" y="10351"/>
                    <a:pt x="9424" y="10376"/>
                  </a:cubicBezTo>
                  <a:cubicBezTo>
                    <a:pt x="9349" y="10427"/>
                    <a:pt x="9399" y="10502"/>
                    <a:pt x="9324" y="10552"/>
                  </a:cubicBezTo>
                  <a:cubicBezTo>
                    <a:pt x="9223" y="10627"/>
                    <a:pt x="9098" y="10644"/>
                    <a:pt x="8964" y="10644"/>
                  </a:cubicBezTo>
                  <a:cubicBezTo>
                    <a:pt x="8856" y="10644"/>
                    <a:pt x="8742" y="10633"/>
                    <a:pt x="8631" y="10633"/>
                  </a:cubicBezTo>
                  <a:cubicBezTo>
                    <a:pt x="8464" y="10633"/>
                    <a:pt x="8301" y="10657"/>
                    <a:pt x="8171" y="10777"/>
                  </a:cubicBezTo>
                  <a:cubicBezTo>
                    <a:pt x="7590" y="11315"/>
                    <a:pt x="8172" y="11686"/>
                    <a:pt x="7716" y="11686"/>
                  </a:cubicBezTo>
                  <a:cubicBezTo>
                    <a:pt x="7641" y="11686"/>
                    <a:pt x="7537" y="11676"/>
                    <a:pt x="7394" y="11655"/>
                  </a:cubicBezTo>
                  <a:cubicBezTo>
                    <a:pt x="7118" y="11604"/>
                    <a:pt x="6843" y="11504"/>
                    <a:pt x="6567" y="11454"/>
                  </a:cubicBezTo>
                  <a:cubicBezTo>
                    <a:pt x="6430" y="11439"/>
                    <a:pt x="6311" y="11414"/>
                    <a:pt x="6189" y="11414"/>
                  </a:cubicBezTo>
                  <a:cubicBezTo>
                    <a:pt x="6110" y="11414"/>
                    <a:pt x="6029" y="11425"/>
                    <a:pt x="5940" y="11454"/>
                  </a:cubicBezTo>
                  <a:cubicBezTo>
                    <a:pt x="5840" y="11479"/>
                    <a:pt x="5815" y="11655"/>
                    <a:pt x="5790" y="11655"/>
                  </a:cubicBezTo>
                  <a:cubicBezTo>
                    <a:pt x="5728" y="11662"/>
                    <a:pt x="5692" y="11668"/>
                    <a:pt x="5662" y="11668"/>
                  </a:cubicBezTo>
                  <a:cubicBezTo>
                    <a:pt x="5595" y="11668"/>
                    <a:pt x="5556" y="11641"/>
                    <a:pt x="5314" y="11554"/>
                  </a:cubicBezTo>
                  <a:cubicBezTo>
                    <a:pt x="5112" y="11508"/>
                    <a:pt x="4949" y="11413"/>
                    <a:pt x="4765" y="11413"/>
                  </a:cubicBezTo>
                  <a:cubicBezTo>
                    <a:pt x="4651" y="11413"/>
                    <a:pt x="4530" y="11449"/>
                    <a:pt x="4386" y="11554"/>
                  </a:cubicBezTo>
                  <a:cubicBezTo>
                    <a:pt x="3634" y="12081"/>
                    <a:pt x="4411" y="12657"/>
                    <a:pt x="3233" y="12657"/>
                  </a:cubicBezTo>
                  <a:cubicBezTo>
                    <a:pt x="2832" y="12657"/>
                    <a:pt x="2482" y="12707"/>
                    <a:pt x="2081" y="12807"/>
                  </a:cubicBezTo>
                  <a:cubicBezTo>
                    <a:pt x="2081" y="12707"/>
                    <a:pt x="2106" y="12632"/>
                    <a:pt x="2106" y="12557"/>
                  </a:cubicBezTo>
                  <a:cubicBezTo>
                    <a:pt x="1855" y="12557"/>
                    <a:pt x="2081" y="12331"/>
                    <a:pt x="1830" y="12156"/>
                  </a:cubicBezTo>
                  <a:cubicBezTo>
                    <a:pt x="1764" y="12110"/>
                    <a:pt x="1701" y="12091"/>
                    <a:pt x="1641" y="12091"/>
                  </a:cubicBezTo>
                  <a:cubicBezTo>
                    <a:pt x="1406" y="12091"/>
                    <a:pt x="1223" y="12382"/>
                    <a:pt x="1103" y="12482"/>
                  </a:cubicBezTo>
                  <a:cubicBezTo>
                    <a:pt x="877" y="12708"/>
                    <a:pt x="775" y="12872"/>
                    <a:pt x="570" y="12872"/>
                  </a:cubicBezTo>
                  <a:cubicBezTo>
                    <a:pt x="458" y="12872"/>
                    <a:pt x="314" y="12823"/>
                    <a:pt x="101" y="12707"/>
                  </a:cubicBezTo>
                  <a:lnTo>
                    <a:pt x="101" y="12707"/>
                  </a:lnTo>
                  <a:cubicBezTo>
                    <a:pt x="0" y="13434"/>
                    <a:pt x="126" y="13384"/>
                    <a:pt x="727" y="13584"/>
                  </a:cubicBezTo>
                  <a:cubicBezTo>
                    <a:pt x="1053" y="13685"/>
                    <a:pt x="1228" y="13810"/>
                    <a:pt x="1504" y="14010"/>
                  </a:cubicBezTo>
                  <a:cubicBezTo>
                    <a:pt x="1755" y="14211"/>
                    <a:pt x="1980" y="14061"/>
                    <a:pt x="2005" y="14487"/>
                  </a:cubicBezTo>
                  <a:cubicBezTo>
                    <a:pt x="2005" y="14512"/>
                    <a:pt x="1504" y="15138"/>
                    <a:pt x="1454" y="15188"/>
                  </a:cubicBezTo>
                  <a:cubicBezTo>
                    <a:pt x="1672" y="15172"/>
                    <a:pt x="1865" y="15162"/>
                    <a:pt x="2037" y="15162"/>
                  </a:cubicBezTo>
                  <a:cubicBezTo>
                    <a:pt x="2909" y="15162"/>
                    <a:pt x="3200" y="15431"/>
                    <a:pt x="3158" y="16542"/>
                  </a:cubicBezTo>
                  <a:cubicBezTo>
                    <a:pt x="3125" y="16542"/>
                    <a:pt x="3002" y="16531"/>
                    <a:pt x="2917" y="16531"/>
                  </a:cubicBezTo>
                  <a:cubicBezTo>
                    <a:pt x="2874" y="16531"/>
                    <a:pt x="2841" y="16533"/>
                    <a:pt x="2832" y="16542"/>
                  </a:cubicBezTo>
                  <a:cubicBezTo>
                    <a:pt x="2707" y="16993"/>
                    <a:pt x="2858" y="16993"/>
                    <a:pt x="3158" y="17219"/>
                  </a:cubicBezTo>
                  <a:cubicBezTo>
                    <a:pt x="3785" y="17695"/>
                    <a:pt x="4211" y="17695"/>
                    <a:pt x="4111" y="18672"/>
                  </a:cubicBezTo>
                  <a:cubicBezTo>
                    <a:pt x="4061" y="19148"/>
                    <a:pt x="3810" y="19625"/>
                    <a:pt x="3760" y="20151"/>
                  </a:cubicBezTo>
                  <a:cubicBezTo>
                    <a:pt x="3735" y="20402"/>
                    <a:pt x="3760" y="20978"/>
                    <a:pt x="3935" y="21204"/>
                  </a:cubicBezTo>
                  <a:cubicBezTo>
                    <a:pt x="4081" y="21422"/>
                    <a:pt x="4484" y="21452"/>
                    <a:pt x="4579" y="21727"/>
                  </a:cubicBezTo>
                  <a:lnTo>
                    <a:pt x="4579" y="21727"/>
                  </a:lnTo>
                  <a:cubicBezTo>
                    <a:pt x="4645" y="21620"/>
                    <a:pt x="5063" y="21254"/>
                    <a:pt x="5063" y="21254"/>
                  </a:cubicBezTo>
                  <a:cubicBezTo>
                    <a:pt x="5238" y="21103"/>
                    <a:pt x="5414" y="20953"/>
                    <a:pt x="5665" y="20878"/>
                  </a:cubicBezTo>
                  <a:cubicBezTo>
                    <a:pt x="5748" y="20854"/>
                    <a:pt x="5825" y="20843"/>
                    <a:pt x="5896" y="20843"/>
                  </a:cubicBezTo>
                  <a:cubicBezTo>
                    <a:pt x="6274" y="20843"/>
                    <a:pt x="6482" y="21161"/>
                    <a:pt x="6567" y="21605"/>
                  </a:cubicBezTo>
                  <a:cubicBezTo>
                    <a:pt x="6617" y="21855"/>
                    <a:pt x="6567" y="22106"/>
                    <a:pt x="6492" y="22356"/>
                  </a:cubicBezTo>
                  <a:cubicBezTo>
                    <a:pt x="6442" y="22482"/>
                    <a:pt x="6216" y="22532"/>
                    <a:pt x="6216" y="22607"/>
                  </a:cubicBezTo>
                  <a:cubicBezTo>
                    <a:pt x="6191" y="22757"/>
                    <a:pt x="6366" y="22757"/>
                    <a:pt x="6391" y="22858"/>
                  </a:cubicBezTo>
                  <a:cubicBezTo>
                    <a:pt x="6442" y="23033"/>
                    <a:pt x="6717" y="23108"/>
                    <a:pt x="6667" y="23409"/>
                  </a:cubicBezTo>
                  <a:cubicBezTo>
                    <a:pt x="6667" y="23459"/>
                    <a:pt x="6517" y="23484"/>
                    <a:pt x="6492" y="23534"/>
                  </a:cubicBezTo>
                  <a:cubicBezTo>
                    <a:pt x="6442" y="23760"/>
                    <a:pt x="6316" y="23985"/>
                    <a:pt x="6316" y="24136"/>
                  </a:cubicBezTo>
                  <a:cubicBezTo>
                    <a:pt x="6316" y="24261"/>
                    <a:pt x="6391" y="24512"/>
                    <a:pt x="6366" y="24662"/>
                  </a:cubicBezTo>
                  <a:cubicBezTo>
                    <a:pt x="6366" y="24787"/>
                    <a:pt x="6191" y="24762"/>
                    <a:pt x="6141" y="24913"/>
                  </a:cubicBezTo>
                  <a:cubicBezTo>
                    <a:pt x="6066" y="25239"/>
                    <a:pt x="5965" y="25665"/>
                    <a:pt x="6166" y="25840"/>
                  </a:cubicBezTo>
                  <a:cubicBezTo>
                    <a:pt x="6283" y="25935"/>
                    <a:pt x="6353" y="25968"/>
                    <a:pt x="6400" y="25968"/>
                  </a:cubicBezTo>
                  <a:cubicBezTo>
                    <a:pt x="6508" y="25968"/>
                    <a:pt x="6491" y="25789"/>
                    <a:pt x="6645" y="25789"/>
                  </a:cubicBezTo>
                  <a:cubicBezTo>
                    <a:pt x="6652" y="25789"/>
                    <a:pt x="6659" y="25789"/>
                    <a:pt x="6667" y="25790"/>
                  </a:cubicBezTo>
                  <a:cubicBezTo>
                    <a:pt x="6993" y="25840"/>
                    <a:pt x="7294" y="25815"/>
                    <a:pt x="7294" y="26366"/>
                  </a:cubicBezTo>
                  <a:cubicBezTo>
                    <a:pt x="7319" y="26818"/>
                    <a:pt x="6817" y="27269"/>
                    <a:pt x="6893" y="27845"/>
                  </a:cubicBezTo>
                  <a:cubicBezTo>
                    <a:pt x="6824" y="27826"/>
                    <a:pt x="6772" y="27817"/>
                    <a:pt x="6731" y="27817"/>
                  </a:cubicBezTo>
                  <a:cubicBezTo>
                    <a:pt x="6609" y="27817"/>
                    <a:pt x="6586" y="27902"/>
                    <a:pt x="6492" y="28071"/>
                  </a:cubicBezTo>
                  <a:cubicBezTo>
                    <a:pt x="6391" y="28271"/>
                    <a:pt x="6492" y="28622"/>
                    <a:pt x="6416" y="28848"/>
                  </a:cubicBezTo>
                  <a:cubicBezTo>
                    <a:pt x="6341" y="29073"/>
                    <a:pt x="6216" y="29224"/>
                    <a:pt x="6116" y="29424"/>
                  </a:cubicBezTo>
                  <a:cubicBezTo>
                    <a:pt x="5965" y="29700"/>
                    <a:pt x="5740" y="29424"/>
                    <a:pt x="5990" y="29875"/>
                  </a:cubicBezTo>
                  <a:cubicBezTo>
                    <a:pt x="6066" y="30051"/>
                    <a:pt x="6366" y="30176"/>
                    <a:pt x="6391" y="30276"/>
                  </a:cubicBezTo>
                  <a:cubicBezTo>
                    <a:pt x="6742" y="31078"/>
                    <a:pt x="5840" y="31179"/>
                    <a:pt x="6015" y="31905"/>
                  </a:cubicBezTo>
                  <a:cubicBezTo>
                    <a:pt x="6061" y="32135"/>
                    <a:pt x="6720" y="33211"/>
                    <a:pt x="6149" y="33211"/>
                  </a:cubicBezTo>
                  <a:cubicBezTo>
                    <a:pt x="6098" y="33211"/>
                    <a:pt x="6037" y="33202"/>
                    <a:pt x="5965" y="33184"/>
                  </a:cubicBezTo>
                  <a:cubicBezTo>
                    <a:pt x="5940" y="33885"/>
                    <a:pt x="5840" y="34236"/>
                    <a:pt x="5063" y="34437"/>
                  </a:cubicBezTo>
                  <a:cubicBezTo>
                    <a:pt x="5412" y="35048"/>
                    <a:pt x="6731" y="35792"/>
                    <a:pt x="7612" y="35792"/>
                  </a:cubicBezTo>
                  <a:cubicBezTo>
                    <a:pt x="7742" y="35792"/>
                    <a:pt x="7863" y="35776"/>
                    <a:pt x="7970" y="35740"/>
                  </a:cubicBezTo>
                  <a:cubicBezTo>
                    <a:pt x="8271" y="35640"/>
                    <a:pt x="8171" y="35514"/>
                    <a:pt x="8371" y="35389"/>
                  </a:cubicBezTo>
                  <a:cubicBezTo>
                    <a:pt x="8722" y="35239"/>
                    <a:pt x="9148" y="35314"/>
                    <a:pt x="9499" y="35088"/>
                  </a:cubicBezTo>
                  <a:cubicBezTo>
                    <a:pt x="9800" y="34888"/>
                    <a:pt x="9925" y="34587"/>
                    <a:pt x="10226" y="34361"/>
                  </a:cubicBezTo>
                  <a:cubicBezTo>
                    <a:pt x="10527" y="34161"/>
                    <a:pt x="10978" y="34186"/>
                    <a:pt x="11279" y="33910"/>
                  </a:cubicBezTo>
                  <a:cubicBezTo>
                    <a:pt x="11529" y="33685"/>
                    <a:pt x="11955" y="33108"/>
                    <a:pt x="11980" y="32783"/>
                  </a:cubicBezTo>
                  <a:cubicBezTo>
                    <a:pt x="12041" y="32388"/>
                    <a:pt x="11964" y="32324"/>
                    <a:pt x="11777" y="32324"/>
                  </a:cubicBezTo>
                  <a:cubicBezTo>
                    <a:pt x="11687" y="32324"/>
                    <a:pt x="11573" y="32339"/>
                    <a:pt x="11437" y="32339"/>
                  </a:cubicBezTo>
                  <a:cubicBezTo>
                    <a:pt x="11387" y="32339"/>
                    <a:pt x="11334" y="32337"/>
                    <a:pt x="11279" y="32331"/>
                  </a:cubicBezTo>
                  <a:cubicBezTo>
                    <a:pt x="11279" y="32201"/>
                    <a:pt x="11354" y="32170"/>
                    <a:pt x="11449" y="32170"/>
                  </a:cubicBezTo>
                  <a:cubicBezTo>
                    <a:pt x="11539" y="32170"/>
                    <a:pt x="11646" y="32197"/>
                    <a:pt x="11726" y="32197"/>
                  </a:cubicBezTo>
                  <a:cubicBezTo>
                    <a:pt x="11758" y="32197"/>
                    <a:pt x="11785" y="32193"/>
                    <a:pt x="11805" y="32181"/>
                  </a:cubicBezTo>
                  <a:cubicBezTo>
                    <a:pt x="12056" y="32006"/>
                    <a:pt x="11930" y="32106"/>
                    <a:pt x="12106" y="31730"/>
                  </a:cubicBezTo>
                  <a:cubicBezTo>
                    <a:pt x="12406" y="31204"/>
                    <a:pt x="12181" y="30778"/>
                    <a:pt x="12356" y="30251"/>
                  </a:cubicBezTo>
                  <a:cubicBezTo>
                    <a:pt x="12482" y="29850"/>
                    <a:pt x="12682" y="29775"/>
                    <a:pt x="13008" y="29574"/>
                  </a:cubicBezTo>
                  <a:cubicBezTo>
                    <a:pt x="13559" y="29249"/>
                    <a:pt x="13785" y="28998"/>
                    <a:pt x="14437" y="28873"/>
                  </a:cubicBezTo>
                  <a:cubicBezTo>
                    <a:pt x="14938" y="28772"/>
                    <a:pt x="15489" y="28597"/>
                    <a:pt x="15840" y="28422"/>
                  </a:cubicBezTo>
                  <a:cubicBezTo>
                    <a:pt x="16216" y="28246"/>
                    <a:pt x="16567" y="28071"/>
                    <a:pt x="16993" y="28021"/>
                  </a:cubicBezTo>
                  <a:cubicBezTo>
                    <a:pt x="17302" y="27969"/>
                    <a:pt x="17702" y="27932"/>
                    <a:pt x="18122" y="27932"/>
                  </a:cubicBezTo>
                  <a:cubicBezTo>
                    <a:pt x="18930" y="27932"/>
                    <a:pt x="19815" y="28068"/>
                    <a:pt x="20276" y="28497"/>
                  </a:cubicBezTo>
                  <a:cubicBezTo>
                    <a:pt x="20401" y="28346"/>
                    <a:pt x="20376" y="28246"/>
                    <a:pt x="20176" y="28221"/>
                  </a:cubicBezTo>
                  <a:cubicBezTo>
                    <a:pt x="19950" y="28096"/>
                    <a:pt x="20000" y="27820"/>
                    <a:pt x="20000" y="27595"/>
                  </a:cubicBezTo>
                  <a:cubicBezTo>
                    <a:pt x="19987" y="27592"/>
                    <a:pt x="19970" y="27591"/>
                    <a:pt x="19951" y="27591"/>
                  </a:cubicBezTo>
                  <a:cubicBezTo>
                    <a:pt x="19795" y="27591"/>
                    <a:pt x="19483" y="27672"/>
                    <a:pt x="19349" y="27695"/>
                  </a:cubicBezTo>
                  <a:cubicBezTo>
                    <a:pt x="19259" y="27713"/>
                    <a:pt x="19168" y="27721"/>
                    <a:pt x="19077" y="27721"/>
                  </a:cubicBezTo>
                  <a:cubicBezTo>
                    <a:pt x="18789" y="27721"/>
                    <a:pt x="18506" y="27640"/>
                    <a:pt x="18296" y="27544"/>
                  </a:cubicBezTo>
                  <a:cubicBezTo>
                    <a:pt x="17519" y="27219"/>
                    <a:pt x="17068" y="27043"/>
                    <a:pt x="17294" y="26116"/>
                  </a:cubicBezTo>
                  <a:cubicBezTo>
                    <a:pt x="17469" y="25439"/>
                    <a:pt x="18021" y="24913"/>
                    <a:pt x="18396" y="24336"/>
                  </a:cubicBezTo>
                  <a:cubicBezTo>
                    <a:pt x="18472" y="24186"/>
                    <a:pt x="19625" y="22908"/>
                    <a:pt x="19625" y="22883"/>
                  </a:cubicBezTo>
                  <a:cubicBezTo>
                    <a:pt x="19587" y="22795"/>
                    <a:pt x="19524" y="22795"/>
                    <a:pt x="19468" y="22795"/>
                  </a:cubicBezTo>
                  <a:cubicBezTo>
                    <a:pt x="19412" y="22795"/>
                    <a:pt x="19361" y="22795"/>
                    <a:pt x="19349" y="22707"/>
                  </a:cubicBezTo>
                  <a:cubicBezTo>
                    <a:pt x="19349" y="22557"/>
                    <a:pt x="19374" y="22407"/>
                    <a:pt x="19399" y="22231"/>
                  </a:cubicBezTo>
                  <a:cubicBezTo>
                    <a:pt x="19424" y="22006"/>
                    <a:pt x="19675" y="21554"/>
                    <a:pt x="19875" y="21354"/>
                  </a:cubicBezTo>
                  <a:cubicBezTo>
                    <a:pt x="20091" y="21175"/>
                    <a:pt x="20391" y="21114"/>
                    <a:pt x="20729" y="21114"/>
                  </a:cubicBezTo>
                  <a:cubicBezTo>
                    <a:pt x="21470" y="21114"/>
                    <a:pt x="22392" y="21410"/>
                    <a:pt x="22999" y="21410"/>
                  </a:cubicBezTo>
                  <a:cubicBezTo>
                    <a:pt x="23046" y="21410"/>
                    <a:pt x="23091" y="21408"/>
                    <a:pt x="23133" y="21404"/>
                  </a:cubicBezTo>
                  <a:cubicBezTo>
                    <a:pt x="22959" y="21088"/>
                    <a:pt x="22326" y="20961"/>
                    <a:pt x="21775" y="20961"/>
                  </a:cubicBezTo>
                  <a:cubicBezTo>
                    <a:pt x="21454" y="20961"/>
                    <a:pt x="21160" y="21004"/>
                    <a:pt x="21003" y="21078"/>
                  </a:cubicBezTo>
                  <a:cubicBezTo>
                    <a:pt x="20915" y="20902"/>
                    <a:pt x="21906" y="20823"/>
                    <a:pt x="22270" y="20823"/>
                  </a:cubicBezTo>
                  <a:cubicBezTo>
                    <a:pt x="22321" y="20823"/>
                    <a:pt x="22360" y="20824"/>
                    <a:pt x="22381" y="20828"/>
                  </a:cubicBezTo>
                  <a:cubicBezTo>
                    <a:pt x="22858" y="20878"/>
                    <a:pt x="23108" y="21128"/>
                    <a:pt x="23309" y="21479"/>
                  </a:cubicBezTo>
                  <a:cubicBezTo>
                    <a:pt x="23735" y="20777"/>
                    <a:pt x="23509" y="18396"/>
                    <a:pt x="23083" y="17895"/>
                  </a:cubicBezTo>
                  <a:cubicBezTo>
                    <a:pt x="22808" y="17544"/>
                    <a:pt x="22156" y="17469"/>
                    <a:pt x="22231" y="16893"/>
                  </a:cubicBezTo>
                  <a:cubicBezTo>
                    <a:pt x="22505" y="16873"/>
                    <a:pt x="22596" y="16518"/>
                    <a:pt x="22896" y="16518"/>
                  </a:cubicBezTo>
                  <a:cubicBezTo>
                    <a:pt x="22981" y="16518"/>
                    <a:pt x="23082" y="16546"/>
                    <a:pt x="23209" y="16617"/>
                  </a:cubicBezTo>
                  <a:cubicBezTo>
                    <a:pt x="23183" y="15690"/>
                    <a:pt x="23284" y="14662"/>
                    <a:pt x="23008" y="13785"/>
                  </a:cubicBezTo>
                  <a:cubicBezTo>
                    <a:pt x="22808" y="13058"/>
                    <a:pt x="22908" y="12607"/>
                    <a:pt x="22933" y="11830"/>
                  </a:cubicBezTo>
                  <a:lnTo>
                    <a:pt x="22933" y="11830"/>
                  </a:lnTo>
                  <a:cubicBezTo>
                    <a:pt x="22914" y="11835"/>
                    <a:pt x="22900" y="11837"/>
                    <a:pt x="22890" y="11837"/>
                  </a:cubicBezTo>
                  <a:cubicBezTo>
                    <a:pt x="22848" y="11837"/>
                    <a:pt x="22873" y="11800"/>
                    <a:pt x="22833" y="11780"/>
                  </a:cubicBezTo>
                  <a:cubicBezTo>
                    <a:pt x="22813" y="11788"/>
                    <a:pt x="22790" y="11792"/>
                    <a:pt x="22764" y="11792"/>
                  </a:cubicBezTo>
                  <a:cubicBezTo>
                    <a:pt x="22549" y="11792"/>
                    <a:pt x="22115" y="11543"/>
                    <a:pt x="21780" y="11454"/>
                  </a:cubicBezTo>
                  <a:cubicBezTo>
                    <a:pt x="21930" y="11153"/>
                    <a:pt x="21604" y="11028"/>
                    <a:pt x="21279" y="11028"/>
                  </a:cubicBezTo>
                  <a:cubicBezTo>
                    <a:pt x="21329" y="10752"/>
                    <a:pt x="21504" y="10677"/>
                    <a:pt x="21755" y="10652"/>
                  </a:cubicBezTo>
                  <a:cubicBezTo>
                    <a:pt x="21730" y="10577"/>
                    <a:pt x="21705" y="9950"/>
                    <a:pt x="21705" y="9925"/>
                  </a:cubicBezTo>
                  <a:cubicBezTo>
                    <a:pt x="21769" y="9872"/>
                    <a:pt x="21883" y="9841"/>
                    <a:pt x="21996" y="9841"/>
                  </a:cubicBezTo>
                  <a:cubicBezTo>
                    <a:pt x="22146" y="9841"/>
                    <a:pt x="22292" y="9896"/>
                    <a:pt x="22306" y="10026"/>
                  </a:cubicBezTo>
                  <a:cubicBezTo>
                    <a:pt x="22352" y="9851"/>
                    <a:pt x="22407" y="9786"/>
                    <a:pt x="22463" y="9786"/>
                  </a:cubicBezTo>
                  <a:cubicBezTo>
                    <a:pt x="22620" y="9786"/>
                    <a:pt x="22782" y="10302"/>
                    <a:pt x="22735" y="10302"/>
                  </a:cubicBezTo>
                  <a:cubicBezTo>
                    <a:pt x="22734" y="10302"/>
                    <a:pt x="22733" y="10302"/>
                    <a:pt x="22732" y="10301"/>
                  </a:cubicBezTo>
                  <a:lnTo>
                    <a:pt x="22732" y="10301"/>
                  </a:lnTo>
                  <a:cubicBezTo>
                    <a:pt x="22798" y="10328"/>
                    <a:pt x="22859" y="10340"/>
                    <a:pt x="22915" y="10340"/>
                  </a:cubicBezTo>
                  <a:cubicBezTo>
                    <a:pt x="23072" y="10340"/>
                    <a:pt x="23191" y="10242"/>
                    <a:pt x="23284" y="10076"/>
                  </a:cubicBezTo>
                  <a:cubicBezTo>
                    <a:pt x="23509" y="9625"/>
                    <a:pt x="23058" y="9549"/>
                    <a:pt x="23058" y="9474"/>
                  </a:cubicBezTo>
                  <a:cubicBezTo>
                    <a:pt x="23067" y="9264"/>
                    <a:pt x="23117" y="9197"/>
                    <a:pt x="23178" y="9197"/>
                  </a:cubicBezTo>
                  <a:cubicBezTo>
                    <a:pt x="23284" y="9197"/>
                    <a:pt x="23427" y="9399"/>
                    <a:pt x="23459" y="9399"/>
                  </a:cubicBezTo>
                  <a:cubicBezTo>
                    <a:pt x="23735" y="9399"/>
                    <a:pt x="23635" y="9098"/>
                    <a:pt x="23735" y="8948"/>
                  </a:cubicBezTo>
                  <a:cubicBezTo>
                    <a:pt x="23910" y="8647"/>
                    <a:pt x="24161" y="8472"/>
                    <a:pt x="24412" y="8196"/>
                  </a:cubicBezTo>
                  <a:cubicBezTo>
                    <a:pt x="24712" y="7845"/>
                    <a:pt x="25464" y="6843"/>
                    <a:pt x="24537" y="6742"/>
                  </a:cubicBezTo>
                  <a:cubicBezTo>
                    <a:pt x="24734" y="6742"/>
                    <a:pt x="24854" y="6768"/>
                    <a:pt x="24948" y="6768"/>
                  </a:cubicBezTo>
                  <a:cubicBezTo>
                    <a:pt x="25081" y="6768"/>
                    <a:pt x="25163" y="6716"/>
                    <a:pt x="25339" y="6467"/>
                  </a:cubicBezTo>
                  <a:cubicBezTo>
                    <a:pt x="25564" y="6191"/>
                    <a:pt x="25715" y="5640"/>
                    <a:pt x="25790" y="5289"/>
                  </a:cubicBezTo>
                  <a:cubicBezTo>
                    <a:pt x="25940" y="4737"/>
                    <a:pt x="25840" y="4186"/>
                    <a:pt x="25990" y="3660"/>
                  </a:cubicBezTo>
                  <a:cubicBezTo>
                    <a:pt x="26191" y="3058"/>
                    <a:pt x="26417" y="2682"/>
                    <a:pt x="26366" y="2005"/>
                  </a:cubicBezTo>
                  <a:cubicBezTo>
                    <a:pt x="26316" y="1504"/>
                    <a:pt x="26141" y="878"/>
                    <a:pt x="25765" y="527"/>
                  </a:cubicBezTo>
                  <a:cubicBezTo>
                    <a:pt x="25690" y="426"/>
                    <a:pt x="25715" y="426"/>
                    <a:pt x="25564" y="326"/>
                  </a:cubicBezTo>
                  <a:cubicBezTo>
                    <a:pt x="25454" y="268"/>
                    <a:pt x="25375" y="246"/>
                    <a:pt x="25316" y="246"/>
                  </a:cubicBezTo>
                  <a:cubicBezTo>
                    <a:pt x="25156" y="246"/>
                    <a:pt x="25138" y="403"/>
                    <a:pt x="25010" y="403"/>
                  </a:cubicBezTo>
                  <a:cubicBezTo>
                    <a:pt x="25003" y="403"/>
                    <a:pt x="24996" y="402"/>
                    <a:pt x="24988" y="401"/>
                  </a:cubicBezTo>
                  <a:cubicBezTo>
                    <a:pt x="24462" y="376"/>
                    <a:pt x="24737" y="25"/>
                    <a:pt x="2436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9" name="Google Shape;2475;p29">
              <a:extLst>
                <a:ext uri="{FF2B5EF4-FFF2-40B4-BE49-F238E27FC236}">
                  <a16:creationId xmlns:a16="http://schemas.microsoft.com/office/drawing/2014/main" id="{95B558F6-274A-2C48-8716-5CA354B0BA98}"/>
                </a:ext>
              </a:extLst>
            </p:cNvPr>
            <p:cNvSpPr/>
            <p:nvPr/>
          </p:nvSpPr>
          <p:spPr>
            <a:xfrm>
              <a:off x="2281247" y="507856"/>
              <a:ext cx="1307068" cy="1251304"/>
            </a:xfrm>
            <a:custGeom>
              <a:avLst/>
              <a:gdLst/>
              <a:ahLst/>
              <a:cxnLst/>
              <a:rect l="l" t="t" r="r" b="b"/>
              <a:pathLst>
                <a:path w="43435" h="41575" extrusionOk="0">
                  <a:moveTo>
                    <a:pt x="6442" y="37169"/>
                  </a:moveTo>
                  <a:lnTo>
                    <a:pt x="6442" y="37169"/>
                  </a:lnTo>
                  <a:cubicBezTo>
                    <a:pt x="6446" y="37177"/>
                    <a:pt x="6450" y="37183"/>
                    <a:pt x="6453" y="37189"/>
                  </a:cubicBezTo>
                  <a:lnTo>
                    <a:pt x="6453" y="37189"/>
                  </a:lnTo>
                  <a:cubicBezTo>
                    <a:pt x="6450" y="37182"/>
                    <a:pt x="6446" y="37176"/>
                    <a:pt x="6442" y="37169"/>
                  </a:cubicBezTo>
                  <a:close/>
                  <a:moveTo>
                    <a:pt x="3234" y="1"/>
                  </a:moveTo>
                  <a:cubicBezTo>
                    <a:pt x="3083" y="577"/>
                    <a:pt x="2482" y="1379"/>
                    <a:pt x="2131" y="1830"/>
                  </a:cubicBezTo>
                  <a:cubicBezTo>
                    <a:pt x="2056" y="1905"/>
                    <a:pt x="2131" y="2006"/>
                    <a:pt x="2056" y="2056"/>
                  </a:cubicBezTo>
                  <a:cubicBezTo>
                    <a:pt x="2036" y="2075"/>
                    <a:pt x="2007" y="2081"/>
                    <a:pt x="1972" y="2081"/>
                  </a:cubicBezTo>
                  <a:cubicBezTo>
                    <a:pt x="1915" y="2081"/>
                    <a:pt x="1844" y="2065"/>
                    <a:pt x="1779" y="2065"/>
                  </a:cubicBezTo>
                  <a:cubicBezTo>
                    <a:pt x="1731" y="2065"/>
                    <a:pt x="1686" y="2074"/>
                    <a:pt x="1655" y="2106"/>
                  </a:cubicBezTo>
                  <a:cubicBezTo>
                    <a:pt x="1529" y="2231"/>
                    <a:pt x="1454" y="2507"/>
                    <a:pt x="1329" y="2682"/>
                  </a:cubicBezTo>
                  <a:cubicBezTo>
                    <a:pt x="1329" y="2688"/>
                    <a:pt x="1326" y="2690"/>
                    <a:pt x="1320" y="2690"/>
                  </a:cubicBezTo>
                  <a:cubicBezTo>
                    <a:pt x="1306" y="2690"/>
                    <a:pt x="1277" y="2675"/>
                    <a:pt x="1262" y="2675"/>
                  </a:cubicBezTo>
                  <a:cubicBezTo>
                    <a:pt x="1257" y="2675"/>
                    <a:pt x="1254" y="2677"/>
                    <a:pt x="1254" y="2682"/>
                  </a:cubicBezTo>
                  <a:cubicBezTo>
                    <a:pt x="1103" y="2858"/>
                    <a:pt x="1103" y="2657"/>
                    <a:pt x="953" y="2933"/>
                  </a:cubicBezTo>
                  <a:cubicBezTo>
                    <a:pt x="878" y="3108"/>
                    <a:pt x="1003" y="3384"/>
                    <a:pt x="953" y="3560"/>
                  </a:cubicBezTo>
                  <a:cubicBezTo>
                    <a:pt x="652" y="4562"/>
                    <a:pt x="1" y="5088"/>
                    <a:pt x="51" y="6266"/>
                  </a:cubicBezTo>
                  <a:cubicBezTo>
                    <a:pt x="51" y="6993"/>
                    <a:pt x="376" y="7670"/>
                    <a:pt x="402" y="8422"/>
                  </a:cubicBezTo>
                  <a:cubicBezTo>
                    <a:pt x="427" y="8923"/>
                    <a:pt x="502" y="9224"/>
                    <a:pt x="677" y="9650"/>
                  </a:cubicBezTo>
                  <a:cubicBezTo>
                    <a:pt x="878" y="10126"/>
                    <a:pt x="1279" y="10377"/>
                    <a:pt x="1304" y="10978"/>
                  </a:cubicBezTo>
                  <a:cubicBezTo>
                    <a:pt x="1329" y="11078"/>
                    <a:pt x="1128" y="11078"/>
                    <a:pt x="1128" y="11129"/>
                  </a:cubicBezTo>
                  <a:cubicBezTo>
                    <a:pt x="1128" y="11204"/>
                    <a:pt x="1254" y="11229"/>
                    <a:pt x="1254" y="11279"/>
                  </a:cubicBezTo>
                  <a:cubicBezTo>
                    <a:pt x="1279" y="11780"/>
                    <a:pt x="1454" y="12256"/>
                    <a:pt x="1730" y="12657"/>
                  </a:cubicBezTo>
                  <a:cubicBezTo>
                    <a:pt x="2006" y="13083"/>
                    <a:pt x="2256" y="13459"/>
                    <a:pt x="2407" y="13936"/>
                  </a:cubicBezTo>
                  <a:cubicBezTo>
                    <a:pt x="2657" y="14713"/>
                    <a:pt x="2381" y="14362"/>
                    <a:pt x="2056" y="14863"/>
                  </a:cubicBezTo>
                  <a:cubicBezTo>
                    <a:pt x="1780" y="15289"/>
                    <a:pt x="2206" y="15414"/>
                    <a:pt x="2181" y="15790"/>
                  </a:cubicBezTo>
                  <a:cubicBezTo>
                    <a:pt x="2181" y="15761"/>
                    <a:pt x="2173" y="15749"/>
                    <a:pt x="2161" y="15749"/>
                  </a:cubicBezTo>
                  <a:cubicBezTo>
                    <a:pt x="2105" y="15749"/>
                    <a:pt x="1947" y="15999"/>
                    <a:pt x="1949" y="15999"/>
                  </a:cubicBezTo>
                  <a:cubicBezTo>
                    <a:pt x="1950" y="15999"/>
                    <a:pt x="1952" y="15997"/>
                    <a:pt x="1955" y="15991"/>
                  </a:cubicBezTo>
                  <a:lnTo>
                    <a:pt x="1955" y="15991"/>
                  </a:lnTo>
                  <a:cubicBezTo>
                    <a:pt x="1955" y="15991"/>
                    <a:pt x="1755" y="16342"/>
                    <a:pt x="1755" y="16367"/>
                  </a:cubicBezTo>
                  <a:cubicBezTo>
                    <a:pt x="1655" y="16693"/>
                    <a:pt x="1605" y="16893"/>
                    <a:pt x="1630" y="17244"/>
                  </a:cubicBezTo>
                  <a:cubicBezTo>
                    <a:pt x="1705" y="17745"/>
                    <a:pt x="1905" y="18672"/>
                    <a:pt x="2281" y="18948"/>
                  </a:cubicBezTo>
                  <a:cubicBezTo>
                    <a:pt x="2381" y="19023"/>
                    <a:pt x="3986" y="19424"/>
                    <a:pt x="3033" y="19700"/>
                  </a:cubicBezTo>
                  <a:cubicBezTo>
                    <a:pt x="3885" y="20026"/>
                    <a:pt x="3158" y="20226"/>
                    <a:pt x="3334" y="20728"/>
                  </a:cubicBezTo>
                  <a:cubicBezTo>
                    <a:pt x="3296" y="20728"/>
                    <a:pt x="3118" y="20685"/>
                    <a:pt x="3020" y="20685"/>
                  </a:cubicBezTo>
                  <a:cubicBezTo>
                    <a:pt x="2988" y="20685"/>
                    <a:pt x="2964" y="20690"/>
                    <a:pt x="2958" y="20703"/>
                  </a:cubicBezTo>
                  <a:cubicBezTo>
                    <a:pt x="2833" y="21079"/>
                    <a:pt x="2933" y="20928"/>
                    <a:pt x="3133" y="21053"/>
                  </a:cubicBezTo>
                  <a:cubicBezTo>
                    <a:pt x="3509" y="21279"/>
                    <a:pt x="3960" y="21028"/>
                    <a:pt x="4036" y="21680"/>
                  </a:cubicBezTo>
                  <a:cubicBezTo>
                    <a:pt x="3835" y="21680"/>
                    <a:pt x="1329" y="22307"/>
                    <a:pt x="2031" y="22883"/>
                  </a:cubicBezTo>
                  <a:cubicBezTo>
                    <a:pt x="2056" y="22357"/>
                    <a:pt x="2488" y="22344"/>
                    <a:pt x="2880" y="22344"/>
                  </a:cubicBezTo>
                  <a:cubicBezTo>
                    <a:pt x="2899" y="22344"/>
                    <a:pt x="2919" y="22344"/>
                    <a:pt x="2938" y="22344"/>
                  </a:cubicBezTo>
                  <a:cubicBezTo>
                    <a:pt x="3305" y="22344"/>
                    <a:pt x="3615" y="22333"/>
                    <a:pt x="3484" y="21881"/>
                  </a:cubicBezTo>
                  <a:cubicBezTo>
                    <a:pt x="3557" y="21871"/>
                    <a:pt x="3625" y="21866"/>
                    <a:pt x="3689" y="21866"/>
                  </a:cubicBezTo>
                  <a:cubicBezTo>
                    <a:pt x="4093" y="21866"/>
                    <a:pt x="4361" y="22033"/>
                    <a:pt x="4702" y="22033"/>
                  </a:cubicBezTo>
                  <a:cubicBezTo>
                    <a:pt x="4722" y="22033"/>
                    <a:pt x="4742" y="22032"/>
                    <a:pt x="4762" y="22031"/>
                  </a:cubicBezTo>
                  <a:cubicBezTo>
                    <a:pt x="4938" y="22031"/>
                    <a:pt x="5264" y="21956"/>
                    <a:pt x="5389" y="21956"/>
                  </a:cubicBezTo>
                  <a:cubicBezTo>
                    <a:pt x="5439" y="21981"/>
                    <a:pt x="5389" y="22332"/>
                    <a:pt x="5514" y="22332"/>
                  </a:cubicBezTo>
                  <a:cubicBezTo>
                    <a:pt x="5538" y="22114"/>
                    <a:pt x="5888" y="21502"/>
                    <a:pt x="6183" y="21502"/>
                  </a:cubicBezTo>
                  <a:cubicBezTo>
                    <a:pt x="6194" y="21502"/>
                    <a:pt x="6205" y="21503"/>
                    <a:pt x="6216" y="21505"/>
                  </a:cubicBezTo>
                  <a:cubicBezTo>
                    <a:pt x="6366" y="21530"/>
                    <a:pt x="6291" y="21755"/>
                    <a:pt x="6417" y="21830"/>
                  </a:cubicBezTo>
                  <a:cubicBezTo>
                    <a:pt x="6667" y="21981"/>
                    <a:pt x="6793" y="22081"/>
                    <a:pt x="7118" y="22106"/>
                  </a:cubicBezTo>
                  <a:cubicBezTo>
                    <a:pt x="6968" y="22131"/>
                    <a:pt x="6567" y="22282"/>
                    <a:pt x="6567" y="22457"/>
                  </a:cubicBezTo>
                  <a:cubicBezTo>
                    <a:pt x="6775" y="22408"/>
                    <a:pt x="6941" y="22389"/>
                    <a:pt x="7087" y="22389"/>
                  </a:cubicBezTo>
                  <a:cubicBezTo>
                    <a:pt x="7470" y="22389"/>
                    <a:pt x="7721" y="22524"/>
                    <a:pt x="8246" y="22632"/>
                  </a:cubicBezTo>
                  <a:cubicBezTo>
                    <a:pt x="8298" y="22644"/>
                    <a:pt x="8355" y="22649"/>
                    <a:pt x="8415" y="22649"/>
                  </a:cubicBezTo>
                  <a:cubicBezTo>
                    <a:pt x="8734" y="22649"/>
                    <a:pt x="9135" y="22507"/>
                    <a:pt x="9199" y="22507"/>
                  </a:cubicBezTo>
                  <a:cubicBezTo>
                    <a:pt x="9256" y="22501"/>
                    <a:pt x="9310" y="22499"/>
                    <a:pt x="9361" y="22499"/>
                  </a:cubicBezTo>
                  <a:cubicBezTo>
                    <a:pt x="9754" y="22499"/>
                    <a:pt x="9971" y="22664"/>
                    <a:pt x="10326" y="22908"/>
                  </a:cubicBezTo>
                  <a:cubicBezTo>
                    <a:pt x="10627" y="23109"/>
                    <a:pt x="10928" y="23359"/>
                    <a:pt x="11128" y="23685"/>
                  </a:cubicBezTo>
                  <a:cubicBezTo>
                    <a:pt x="11128" y="23860"/>
                    <a:pt x="11153" y="24036"/>
                    <a:pt x="11179" y="24211"/>
                  </a:cubicBezTo>
                  <a:cubicBezTo>
                    <a:pt x="11279" y="24362"/>
                    <a:pt x="11379" y="24512"/>
                    <a:pt x="11479" y="24662"/>
                  </a:cubicBezTo>
                  <a:cubicBezTo>
                    <a:pt x="11580" y="25038"/>
                    <a:pt x="11705" y="25439"/>
                    <a:pt x="11580" y="25840"/>
                  </a:cubicBezTo>
                  <a:cubicBezTo>
                    <a:pt x="11404" y="26317"/>
                    <a:pt x="11529" y="25966"/>
                    <a:pt x="11204" y="26417"/>
                  </a:cubicBezTo>
                  <a:cubicBezTo>
                    <a:pt x="11053" y="26668"/>
                    <a:pt x="10953" y="26943"/>
                    <a:pt x="10878" y="27219"/>
                  </a:cubicBezTo>
                  <a:cubicBezTo>
                    <a:pt x="10702" y="27871"/>
                    <a:pt x="10101" y="28447"/>
                    <a:pt x="10076" y="29174"/>
                  </a:cubicBezTo>
                  <a:cubicBezTo>
                    <a:pt x="10026" y="29099"/>
                    <a:pt x="9925" y="28998"/>
                    <a:pt x="9850" y="28973"/>
                  </a:cubicBezTo>
                  <a:lnTo>
                    <a:pt x="9850" y="28973"/>
                  </a:lnTo>
                  <a:cubicBezTo>
                    <a:pt x="9750" y="29199"/>
                    <a:pt x="9900" y="29349"/>
                    <a:pt x="9750" y="29475"/>
                  </a:cubicBezTo>
                  <a:cubicBezTo>
                    <a:pt x="9976" y="29901"/>
                    <a:pt x="10101" y="30001"/>
                    <a:pt x="9625" y="30327"/>
                  </a:cubicBezTo>
                  <a:cubicBezTo>
                    <a:pt x="9575" y="30352"/>
                    <a:pt x="8973" y="30577"/>
                    <a:pt x="8873" y="30602"/>
                  </a:cubicBezTo>
                  <a:cubicBezTo>
                    <a:pt x="8844" y="30608"/>
                    <a:pt x="8810" y="30610"/>
                    <a:pt x="8774" y="30610"/>
                  </a:cubicBezTo>
                  <a:cubicBezTo>
                    <a:pt x="8572" y="30610"/>
                    <a:pt x="8268" y="30543"/>
                    <a:pt x="8029" y="30543"/>
                  </a:cubicBezTo>
                  <a:cubicBezTo>
                    <a:pt x="7896" y="30543"/>
                    <a:pt x="7784" y="30563"/>
                    <a:pt x="7720" y="30627"/>
                  </a:cubicBezTo>
                  <a:cubicBezTo>
                    <a:pt x="7544" y="30803"/>
                    <a:pt x="7770" y="31179"/>
                    <a:pt x="7595" y="31354"/>
                  </a:cubicBezTo>
                  <a:cubicBezTo>
                    <a:pt x="7528" y="31434"/>
                    <a:pt x="7475" y="31458"/>
                    <a:pt x="7431" y="31458"/>
                  </a:cubicBezTo>
                  <a:cubicBezTo>
                    <a:pt x="7368" y="31458"/>
                    <a:pt x="7320" y="31413"/>
                    <a:pt x="7270" y="31413"/>
                  </a:cubicBezTo>
                  <a:cubicBezTo>
                    <a:pt x="7220" y="31413"/>
                    <a:pt x="7166" y="31456"/>
                    <a:pt x="7093" y="31630"/>
                  </a:cubicBezTo>
                  <a:cubicBezTo>
                    <a:pt x="7018" y="31830"/>
                    <a:pt x="7068" y="32257"/>
                    <a:pt x="7168" y="32457"/>
                  </a:cubicBezTo>
                  <a:cubicBezTo>
                    <a:pt x="7244" y="32632"/>
                    <a:pt x="7394" y="32507"/>
                    <a:pt x="7469" y="32632"/>
                  </a:cubicBezTo>
                  <a:cubicBezTo>
                    <a:pt x="7595" y="32858"/>
                    <a:pt x="7645" y="33109"/>
                    <a:pt x="7620" y="33359"/>
                  </a:cubicBezTo>
                  <a:cubicBezTo>
                    <a:pt x="7604" y="33358"/>
                    <a:pt x="7588" y="33357"/>
                    <a:pt x="7572" y="33357"/>
                  </a:cubicBezTo>
                  <a:cubicBezTo>
                    <a:pt x="7344" y="33357"/>
                    <a:pt x="7162" y="33524"/>
                    <a:pt x="7068" y="33735"/>
                  </a:cubicBezTo>
                  <a:cubicBezTo>
                    <a:pt x="6818" y="34287"/>
                    <a:pt x="6943" y="34813"/>
                    <a:pt x="6116" y="34988"/>
                  </a:cubicBezTo>
                  <a:cubicBezTo>
                    <a:pt x="6291" y="35463"/>
                    <a:pt x="6615" y="35913"/>
                    <a:pt x="6667" y="36413"/>
                  </a:cubicBezTo>
                  <a:lnTo>
                    <a:pt x="6667" y="36413"/>
                  </a:lnTo>
                  <a:cubicBezTo>
                    <a:pt x="6661" y="36417"/>
                    <a:pt x="6583" y="37207"/>
                    <a:pt x="6480" y="37207"/>
                  </a:cubicBezTo>
                  <a:cubicBezTo>
                    <a:pt x="6471" y="37207"/>
                    <a:pt x="6463" y="37201"/>
                    <a:pt x="6453" y="37189"/>
                  </a:cubicBezTo>
                  <a:lnTo>
                    <a:pt x="6453" y="37189"/>
                  </a:lnTo>
                  <a:cubicBezTo>
                    <a:pt x="6578" y="37384"/>
                    <a:pt x="6745" y="37224"/>
                    <a:pt x="6818" y="37369"/>
                  </a:cubicBezTo>
                  <a:cubicBezTo>
                    <a:pt x="6968" y="37645"/>
                    <a:pt x="7168" y="37545"/>
                    <a:pt x="7244" y="37996"/>
                  </a:cubicBezTo>
                  <a:cubicBezTo>
                    <a:pt x="7269" y="38171"/>
                    <a:pt x="7043" y="38622"/>
                    <a:pt x="7269" y="38648"/>
                  </a:cubicBezTo>
                  <a:cubicBezTo>
                    <a:pt x="7271" y="38648"/>
                    <a:pt x="7274" y="38648"/>
                    <a:pt x="7277" y="38648"/>
                  </a:cubicBezTo>
                  <a:cubicBezTo>
                    <a:pt x="7427" y="38648"/>
                    <a:pt x="7650" y="37968"/>
                    <a:pt x="7945" y="37820"/>
                  </a:cubicBezTo>
                  <a:cubicBezTo>
                    <a:pt x="8021" y="38247"/>
                    <a:pt x="8246" y="37971"/>
                    <a:pt x="8497" y="38196"/>
                  </a:cubicBezTo>
                  <a:cubicBezTo>
                    <a:pt x="8798" y="38447"/>
                    <a:pt x="8722" y="38848"/>
                    <a:pt x="9048" y="39074"/>
                  </a:cubicBezTo>
                  <a:cubicBezTo>
                    <a:pt x="9074" y="38895"/>
                    <a:pt x="9229" y="38801"/>
                    <a:pt x="9398" y="38801"/>
                  </a:cubicBezTo>
                  <a:cubicBezTo>
                    <a:pt x="9562" y="38801"/>
                    <a:pt x="9739" y="38889"/>
                    <a:pt x="9825" y="39074"/>
                  </a:cubicBezTo>
                  <a:cubicBezTo>
                    <a:pt x="9976" y="38948"/>
                    <a:pt x="10427" y="38798"/>
                    <a:pt x="10527" y="38648"/>
                  </a:cubicBezTo>
                  <a:cubicBezTo>
                    <a:pt x="10928" y="38171"/>
                    <a:pt x="10552" y="38096"/>
                    <a:pt x="10427" y="37745"/>
                  </a:cubicBezTo>
                  <a:cubicBezTo>
                    <a:pt x="10402" y="37620"/>
                    <a:pt x="10276" y="37745"/>
                    <a:pt x="10251" y="37595"/>
                  </a:cubicBezTo>
                  <a:cubicBezTo>
                    <a:pt x="10201" y="37394"/>
                    <a:pt x="10477" y="37294"/>
                    <a:pt x="10477" y="37244"/>
                  </a:cubicBezTo>
                  <a:cubicBezTo>
                    <a:pt x="10477" y="37018"/>
                    <a:pt x="10502" y="36868"/>
                    <a:pt x="10326" y="36718"/>
                  </a:cubicBezTo>
                  <a:cubicBezTo>
                    <a:pt x="10193" y="36609"/>
                    <a:pt x="10068" y="36572"/>
                    <a:pt x="9957" y="36572"/>
                  </a:cubicBezTo>
                  <a:cubicBezTo>
                    <a:pt x="9731" y="36572"/>
                    <a:pt x="9555" y="36721"/>
                    <a:pt x="9451" y="36721"/>
                  </a:cubicBezTo>
                  <a:cubicBezTo>
                    <a:pt x="9346" y="36721"/>
                    <a:pt x="9314" y="36571"/>
                    <a:pt x="9374" y="35966"/>
                  </a:cubicBezTo>
                  <a:cubicBezTo>
                    <a:pt x="9399" y="35690"/>
                    <a:pt x="9549" y="35339"/>
                    <a:pt x="9424" y="35064"/>
                  </a:cubicBezTo>
                  <a:cubicBezTo>
                    <a:pt x="9349" y="34888"/>
                    <a:pt x="8948" y="34938"/>
                    <a:pt x="8823" y="34512"/>
                  </a:cubicBezTo>
                  <a:cubicBezTo>
                    <a:pt x="8722" y="34161"/>
                    <a:pt x="8722" y="33735"/>
                    <a:pt x="8647" y="33510"/>
                  </a:cubicBezTo>
                  <a:cubicBezTo>
                    <a:pt x="8647" y="33516"/>
                    <a:pt x="8645" y="33519"/>
                    <a:pt x="8641" y="33519"/>
                  </a:cubicBezTo>
                  <a:cubicBezTo>
                    <a:pt x="8612" y="33519"/>
                    <a:pt x="8494" y="33378"/>
                    <a:pt x="8472" y="33334"/>
                  </a:cubicBezTo>
                  <a:cubicBezTo>
                    <a:pt x="8372" y="33033"/>
                    <a:pt x="8522" y="32708"/>
                    <a:pt x="8246" y="32457"/>
                  </a:cubicBezTo>
                  <a:cubicBezTo>
                    <a:pt x="8182" y="32401"/>
                    <a:pt x="8101" y="32391"/>
                    <a:pt x="8017" y="32391"/>
                  </a:cubicBezTo>
                  <a:cubicBezTo>
                    <a:pt x="7969" y="32391"/>
                    <a:pt x="7920" y="32394"/>
                    <a:pt x="7873" y="32394"/>
                  </a:cubicBezTo>
                  <a:cubicBezTo>
                    <a:pt x="7745" y="32394"/>
                    <a:pt x="7632" y="32369"/>
                    <a:pt x="7595" y="32181"/>
                  </a:cubicBezTo>
                  <a:cubicBezTo>
                    <a:pt x="7569" y="32006"/>
                    <a:pt x="7720" y="32031"/>
                    <a:pt x="7745" y="31981"/>
                  </a:cubicBezTo>
                  <a:lnTo>
                    <a:pt x="7745" y="31981"/>
                  </a:lnTo>
                  <a:cubicBezTo>
                    <a:pt x="7730" y="32014"/>
                    <a:pt x="7729" y="32029"/>
                    <a:pt x="7738" y="32029"/>
                  </a:cubicBezTo>
                  <a:cubicBezTo>
                    <a:pt x="7784" y="32029"/>
                    <a:pt x="8101" y="31639"/>
                    <a:pt x="8103" y="31624"/>
                  </a:cubicBezTo>
                  <a:lnTo>
                    <a:pt x="8103" y="31624"/>
                  </a:lnTo>
                  <a:cubicBezTo>
                    <a:pt x="8286" y="31485"/>
                    <a:pt x="8580" y="31311"/>
                    <a:pt x="8805" y="31311"/>
                  </a:cubicBezTo>
                  <a:cubicBezTo>
                    <a:pt x="8986" y="31311"/>
                    <a:pt x="9123" y="31423"/>
                    <a:pt x="9123" y="31755"/>
                  </a:cubicBezTo>
                  <a:cubicBezTo>
                    <a:pt x="9151" y="31757"/>
                    <a:pt x="9175" y="31758"/>
                    <a:pt x="9197" y="31758"/>
                  </a:cubicBezTo>
                  <a:cubicBezTo>
                    <a:pt x="9513" y="31758"/>
                    <a:pt x="9260" y="31590"/>
                    <a:pt x="9424" y="31379"/>
                  </a:cubicBezTo>
                  <a:cubicBezTo>
                    <a:pt x="9449" y="31354"/>
                    <a:pt x="9675" y="31329"/>
                    <a:pt x="9675" y="31329"/>
                  </a:cubicBezTo>
                  <a:cubicBezTo>
                    <a:pt x="9700" y="31279"/>
                    <a:pt x="9700" y="31003"/>
                    <a:pt x="9725" y="30953"/>
                  </a:cubicBezTo>
                  <a:cubicBezTo>
                    <a:pt x="9762" y="30928"/>
                    <a:pt x="9819" y="30928"/>
                    <a:pt x="9875" y="30928"/>
                  </a:cubicBezTo>
                  <a:cubicBezTo>
                    <a:pt x="9932" y="30928"/>
                    <a:pt x="9988" y="30928"/>
                    <a:pt x="10026" y="30903"/>
                  </a:cubicBezTo>
                  <a:cubicBezTo>
                    <a:pt x="10112" y="30795"/>
                    <a:pt x="10365" y="30447"/>
                    <a:pt x="10562" y="30447"/>
                  </a:cubicBezTo>
                  <a:cubicBezTo>
                    <a:pt x="10594" y="30447"/>
                    <a:pt x="10624" y="30456"/>
                    <a:pt x="10652" y="30477"/>
                  </a:cubicBezTo>
                  <a:cubicBezTo>
                    <a:pt x="10953" y="30728"/>
                    <a:pt x="10527" y="30978"/>
                    <a:pt x="10527" y="31204"/>
                  </a:cubicBezTo>
                  <a:cubicBezTo>
                    <a:pt x="10552" y="31455"/>
                    <a:pt x="10727" y="31680"/>
                    <a:pt x="10778" y="31931"/>
                  </a:cubicBezTo>
                  <a:cubicBezTo>
                    <a:pt x="10740" y="31927"/>
                    <a:pt x="10699" y="31925"/>
                    <a:pt x="10657" y="31925"/>
                  </a:cubicBezTo>
                  <a:cubicBezTo>
                    <a:pt x="10388" y="31925"/>
                    <a:pt x="10054" y="32007"/>
                    <a:pt x="10076" y="32332"/>
                  </a:cubicBezTo>
                  <a:cubicBezTo>
                    <a:pt x="10101" y="32332"/>
                    <a:pt x="10126" y="32357"/>
                    <a:pt x="10151" y="32357"/>
                  </a:cubicBezTo>
                  <a:cubicBezTo>
                    <a:pt x="10191" y="32118"/>
                    <a:pt x="10353" y="32009"/>
                    <a:pt x="10503" y="32009"/>
                  </a:cubicBezTo>
                  <a:cubicBezTo>
                    <a:pt x="10731" y="32009"/>
                    <a:pt x="10929" y="32259"/>
                    <a:pt x="10627" y="32683"/>
                  </a:cubicBezTo>
                  <a:cubicBezTo>
                    <a:pt x="10729" y="32649"/>
                    <a:pt x="10819" y="32634"/>
                    <a:pt x="10899" y="32634"/>
                  </a:cubicBezTo>
                  <a:cubicBezTo>
                    <a:pt x="11234" y="32634"/>
                    <a:pt x="11389" y="32901"/>
                    <a:pt x="11429" y="33184"/>
                  </a:cubicBezTo>
                  <a:cubicBezTo>
                    <a:pt x="11497" y="33164"/>
                    <a:pt x="11571" y="33157"/>
                    <a:pt x="11648" y="33157"/>
                  </a:cubicBezTo>
                  <a:cubicBezTo>
                    <a:pt x="11860" y="33157"/>
                    <a:pt x="12092" y="33212"/>
                    <a:pt x="12276" y="33212"/>
                  </a:cubicBezTo>
                  <a:cubicBezTo>
                    <a:pt x="12367" y="33212"/>
                    <a:pt x="12447" y="33199"/>
                    <a:pt x="12507" y="33159"/>
                  </a:cubicBezTo>
                  <a:cubicBezTo>
                    <a:pt x="12657" y="33084"/>
                    <a:pt x="12432" y="32958"/>
                    <a:pt x="12682" y="32858"/>
                  </a:cubicBezTo>
                  <a:cubicBezTo>
                    <a:pt x="12657" y="32557"/>
                    <a:pt x="12382" y="32231"/>
                    <a:pt x="12356" y="31906"/>
                  </a:cubicBezTo>
                  <a:lnTo>
                    <a:pt x="12356" y="31906"/>
                  </a:lnTo>
                  <a:cubicBezTo>
                    <a:pt x="12602" y="31928"/>
                    <a:pt x="12867" y="32089"/>
                    <a:pt x="13117" y="32089"/>
                  </a:cubicBezTo>
                  <a:cubicBezTo>
                    <a:pt x="13147" y="32089"/>
                    <a:pt x="13178" y="32087"/>
                    <a:pt x="13209" y="32081"/>
                  </a:cubicBezTo>
                  <a:lnTo>
                    <a:pt x="13209" y="32081"/>
                  </a:lnTo>
                  <a:cubicBezTo>
                    <a:pt x="13150" y="32363"/>
                    <a:pt x="13245" y="32414"/>
                    <a:pt x="13379" y="32414"/>
                  </a:cubicBezTo>
                  <a:cubicBezTo>
                    <a:pt x="13454" y="32414"/>
                    <a:pt x="13540" y="32398"/>
                    <a:pt x="13618" y="32398"/>
                  </a:cubicBezTo>
                  <a:cubicBezTo>
                    <a:pt x="13698" y="32398"/>
                    <a:pt x="13770" y="32415"/>
                    <a:pt x="13810" y="32482"/>
                  </a:cubicBezTo>
                  <a:cubicBezTo>
                    <a:pt x="14136" y="32983"/>
                    <a:pt x="12833" y="33359"/>
                    <a:pt x="13133" y="33886"/>
                  </a:cubicBezTo>
                  <a:cubicBezTo>
                    <a:pt x="13234" y="33460"/>
                    <a:pt x="14036" y="33460"/>
                    <a:pt x="14036" y="33460"/>
                  </a:cubicBezTo>
                  <a:cubicBezTo>
                    <a:pt x="14036" y="33460"/>
                    <a:pt x="14059" y="33082"/>
                    <a:pt x="14221" y="33082"/>
                  </a:cubicBezTo>
                  <a:cubicBezTo>
                    <a:pt x="14226" y="33082"/>
                    <a:pt x="14231" y="33083"/>
                    <a:pt x="14236" y="33084"/>
                  </a:cubicBezTo>
                  <a:cubicBezTo>
                    <a:pt x="14562" y="33159"/>
                    <a:pt x="14412" y="33309"/>
                    <a:pt x="14587" y="33359"/>
                  </a:cubicBezTo>
                  <a:cubicBezTo>
                    <a:pt x="14645" y="33394"/>
                    <a:pt x="14871" y="33413"/>
                    <a:pt x="15106" y="33413"/>
                  </a:cubicBezTo>
                  <a:cubicBezTo>
                    <a:pt x="15377" y="33413"/>
                    <a:pt x="15661" y="33388"/>
                    <a:pt x="15715" y="33334"/>
                  </a:cubicBezTo>
                  <a:cubicBezTo>
                    <a:pt x="15840" y="33209"/>
                    <a:pt x="15690" y="32958"/>
                    <a:pt x="15815" y="32758"/>
                  </a:cubicBezTo>
                  <a:cubicBezTo>
                    <a:pt x="15908" y="32585"/>
                    <a:pt x="15980" y="32560"/>
                    <a:pt x="16057" y="32560"/>
                  </a:cubicBezTo>
                  <a:cubicBezTo>
                    <a:pt x="16088" y="32560"/>
                    <a:pt x="16119" y="32564"/>
                    <a:pt x="16153" y="32564"/>
                  </a:cubicBezTo>
                  <a:cubicBezTo>
                    <a:pt x="16194" y="32564"/>
                    <a:pt x="16239" y="32558"/>
                    <a:pt x="16291" y="32532"/>
                  </a:cubicBezTo>
                  <a:cubicBezTo>
                    <a:pt x="16592" y="32382"/>
                    <a:pt x="17093" y="32357"/>
                    <a:pt x="16768" y="31906"/>
                  </a:cubicBezTo>
                  <a:cubicBezTo>
                    <a:pt x="16849" y="31883"/>
                    <a:pt x="16932" y="31877"/>
                    <a:pt x="17016" y="31877"/>
                  </a:cubicBezTo>
                  <a:cubicBezTo>
                    <a:pt x="17153" y="31877"/>
                    <a:pt x="17289" y="31895"/>
                    <a:pt x="17412" y="31895"/>
                  </a:cubicBezTo>
                  <a:cubicBezTo>
                    <a:pt x="17467" y="31895"/>
                    <a:pt x="17520" y="31892"/>
                    <a:pt x="17570" y="31881"/>
                  </a:cubicBezTo>
                  <a:cubicBezTo>
                    <a:pt x="17765" y="31837"/>
                    <a:pt x="18017" y="31531"/>
                    <a:pt x="18276" y="31531"/>
                  </a:cubicBezTo>
                  <a:cubicBezTo>
                    <a:pt x="18316" y="31531"/>
                    <a:pt x="18356" y="31538"/>
                    <a:pt x="18397" y="31555"/>
                  </a:cubicBezTo>
                  <a:cubicBezTo>
                    <a:pt x="18547" y="31630"/>
                    <a:pt x="18672" y="32106"/>
                    <a:pt x="18873" y="32332"/>
                  </a:cubicBezTo>
                  <a:cubicBezTo>
                    <a:pt x="18948" y="32407"/>
                    <a:pt x="19299" y="32607"/>
                    <a:pt x="19324" y="32708"/>
                  </a:cubicBezTo>
                  <a:cubicBezTo>
                    <a:pt x="19499" y="33159"/>
                    <a:pt x="19073" y="33159"/>
                    <a:pt x="18998" y="33434"/>
                  </a:cubicBezTo>
                  <a:cubicBezTo>
                    <a:pt x="18923" y="33685"/>
                    <a:pt x="19023" y="33560"/>
                    <a:pt x="18948" y="33785"/>
                  </a:cubicBezTo>
                  <a:cubicBezTo>
                    <a:pt x="19033" y="33743"/>
                    <a:pt x="19106" y="33725"/>
                    <a:pt x="19169" y="33725"/>
                  </a:cubicBezTo>
                  <a:cubicBezTo>
                    <a:pt x="19441" y="33725"/>
                    <a:pt x="19520" y="34072"/>
                    <a:pt x="19499" y="34337"/>
                  </a:cubicBezTo>
                  <a:cubicBezTo>
                    <a:pt x="19735" y="34337"/>
                    <a:pt x="19312" y="33421"/>
                    <a:pt x="19731" y="33421"/>
                  </a:cubicBezTo>
                  <a:cubicBezTo>
                    <a:pt x="19803" y="33421"/>
                    <a:pt x="19898" y="33448"/>
                    <a:pt x="20026" y="33510"/>
                  </a:cubicBezTo>
                  <a:cubicBezTo>
                    <a:pt x="20026" y="33409"/>
                    <a:pt x="20068" y="33372"/>
                    <a:pt x="20134" y="33372"/>
                  </a:cubicBezTo>
                  <a:cubicBezTo>
                    <a:pt x="20333" y="33372"/>
                    <a:pt x="20746" y="33710"/>
                    <a:pt x="20878" y="33710"/>
                  </a:cubicBezTo>
                  <a:cubicBezTo>
                    <a:pt x="20828" y="33460"/>
                    <a:pt x="20966" y="33397"/>
                    <a:pt x="21116" y="33397"/>
                  </a:cubicBezTo>
                  <a:cubicBezTo>
                    <a:pt x="21266" y="33397"/>
                    <a:pt x="21429" y="33460"/>
                    <a:pt x="21429" y="33460"/>
                  </a:cubicBezTo>
                  <a:cubicBezTo>
                    <a:pt x="21429" y="33460"/>
                    <a:pt x="21834" y="33257"/>
                    <a:pt x="21962" y="33257"/>
                  </a:cubicBezTo>
                  <a:cubicBezTo>
                    <a:pt x="21969" y="33257"/>
                    <a:pt x="21975" y="33258"/>
                    <a:pt x="21981" y="33259"/>
                  </a:cubicBezTo>
                  <a:cubicBezTo>
                    <a:pt x="21855" y="33710"/>
                    <a:pt x="21880" y="34287"/>
                    <a:pt x="21680" y="34738"/>
                  </a:cubicBezTo>
                  <a:cubicBezTo>
                    <a:pt x="21969" y="34593"/>
                    <a:pt x="22099" y="34557"/>
                    <a:pt x="22221" y="34557"/>
                  </a:cubicBezTo>
                  <a:cubicBezTo>
                    <a:pt x="22310" y="34557"/>
                    <a:pt x="22394" y="34577"/>
                    <a:pt x="22532" y="34587"/>
                  </a:cubicBezTo>
                  <a:cubicBezTo>
                    <a:pt x="22659" y="34595"/>
                    <a:pt x="22793" y="34603"/>
                    <a:pt x="22925" y="34603"/>
                  </a:cubicBezTo>
                  <a:cubicBezTo>
                    <a:pt x="23209" y="34603"/>
                    <a:pt x="23481" y="34566"/>
                    <a:pt x="23635" y="34412"/>
                  </a:cubicBezTo>
                  <a:cubicBezTo>
                    <a:pt x="23660" y="34387"/>
                    <a:pt x="23835" y="33961"/>
                    <a:pt x="23860" y="33886"/>
                  </a:cubicBezTo>
                  <a:cubicBezTo>
                    <a:pt x="23860" y="33862"/>
                    <a:pt x="23838" y="33480"/>
                    <a:pt x="23814" y="33480"/>
                  </a:cubicBezTo>
                  <a:cubicBezTo>
                    <a:pt x="23814" y="33480"/>
                    <a:pt x="23813" y="33481"/>
                    <a:pt x="23812" y="33482"/>
                  </a:cubicBezTo>
                  <a:lnTo>
                    <a:pt x="23812" y="33482"/>
                  </a:lnTo>
                  <a:cubicBezTo>
                    <a:pt x="23884" y="33370"/>
                    <a:pt x="24044" y="33345"/>
                    <a:pt x="24169" y="33345"/>
                  </a:cubicBezTo>
                  <a:cubicBezTo>
                    <a:pt x="24263" y="33345"/>
                    <a:pt x="24337" y="33359"/>
                    <a:pt x="24337" y="33359"/>
                  </a:cubicBezTo>
                  <a:cubicBezTo>
                    <a:pt x="24337" y="33359"/>
                    <a:pt x="24489" y="33240"/>
                    <a:pt x="24697" y="33240"/>
                  </a:cubicBezTo>
                  <a:cubicBezTo>
                    <a:pt x="24742" y="33240"/>
                    <a:pt x="24789" y="33246"/>
                    <a:pt x="24838" y="33259"/>
                  </a:cubicBezTo>
                  <a:cubicBezTo>
                    <a:pt x="24963" y="33309"/>
                    <a:pt x="25038" y="33585"/>
                    <a:pt x="25239" y="33635"/>
                  </a:cubicBezTo>
                  <a:cubicBezTo>
                    <a:pt x="25239" y="33611"/>
                    <a:pt x="25473" y="32931"/>
                    <a:pt x="25828" y="32931"/>
                  </a:cubicBezTo>
                  <a:cubicBezTo>
                    <a:pt x="25840" y="32931"/>
                    <a:pt x="25853" y="32932"/>
                    <a:pt x="25865" y="32933"/>
                  </a:cubicBezTo>
                  <a:cubicBezTo>
                    <a:pt x="26166" y="32983"/>
                    <a:pt x="26342" y="33259"/>
                    <a:pt x="26241" y="33861"/>
                  </a:cubicBezTo>
                  <a:cubicBezTo>
                    <a:pt x="26324" y="33851"/>
                    <a:pt x="26400" y="33846"/>
                    <a:pt x="26474" y="33846"/>
                  </a:cubicBezTo>
                  <a:cubicBezTo>
                    <a:pt x="26602" y="33846"/>
                    <a:pt x="26725" y="33863"/>
                    <a:pt x="26868" y="33911"/>
                  </a:cubicBezTo>
                  <a:cubicBezTo>
                    <a:pt x="26993" y="33936"/>
                    <a:pt x="26968" y="34186"/>
                    <a:pt x="27118" y="34236"/>
                  </a:cubicBezTo>
                  <a:cubicBezTo>
                    <a:pt x="27160" y="34253"/>
                    <a:pt x="27263" y="34256"/>
                    <a:pt x="27386" y="34256"/>
                  </a:cubicBezTo>
                  <a:cubicBezTo>
                    <a:pt x="27447" y="34256"/>
                    <a:pt x="27513" y="34255"/>
                    <a:pt x="27579" y="34255"/>
                  </a:cubicBezTo>
                  <a:cubicBezTo>
                    <a:pt x="27776" y="34255"/>
                    <a:pt x="27971" y="34262"/>
                    <a:pt x="28021" y="34312"/>
                  </a:cubicBezTo>
                  <a:cubicBezTo>
                    <a:pt x="28196" y="34537"/>
                    <a:pt x="27870" y="34988"/>
                    <a:pt x="28071" y="35239"/>
                  </a:cubicBezTo>
                  <a:cubicBezTo>
                    <a:pt x="28159" y="35336"/>
                    <a:pt x="28284" y="35365"/>
                    <a:pt x="28422" y="35365"/>
                  </a:cubicBezTo>
                  <a:cubicBezTo>
                    <a:pt x="28627" y="35365"/>
                    <a:pt x="28861" y="35301"/>
                    <a:pt x="29047" y="35301"/>
                  </a:cubicBezTo>
                  <a:cubicBezTo>
                    <a:pt x="29092" y="35301"/>
                    <a:pt x="29135" y="35305"/>
                    <a:pt x="29174" y="35314"/>
                  </a:cubicBezTo>
                  <a:cubicBezTo>
                    <a:pt x="29199" y="35314"/>
                    <a:pt x="29174" y="35540"/>
                    <a:pt x="29199" y="35540"/>
                  </a:cubicBezTo>
                  <a:cubicBezTo>
                    <a:pt x="29193" y="35537"/>
                    <a:pt x="29195" y="35536"/>
                    <a:pt x="29202" y="35536"/>
                  </a:cubicBezTo>
                  <a:cubicBezTo>
                    <a:pt x="29262" y="35536"/>
                    <a:pt x="29708" y="35620"/>
                    <a:pt x="29775" y="35665"/>
                  </a:cubicBezTo>
                  <a:cubicBezTo>
                    <a:pt x="30001" y="35790"/>
                    <a:pt x="29750" y="36041"/>
                    <a:pt x="29900" y="36292"/>
                  </a:cubicBezTo>
                  <a:cubicBezTo>
                    <a:pt x="29900" y="36342"/>
                    <a:pt x="30201" y="36292"/>
                    <a:pt x="30276" y="36367"/>
                  </a:cubicBezTo>
                  <a:cubicBezTo>
                    <a:pt x="30301" y="36417"/>
                    <a:pt x="30251" y="36668"/>
                    <a:pt x="30276" y="36693"/>
                  </a:cubicBezTo>
                  <a:cubicBezTo>
                    <a:pt x="30402" y="36718"/>
                    <a:pt x="30452" y="36768"/>
                    <a:pt x="30527" y="36868"/>
                  </a:cubicBezTo>
                  <a:cubicBezTo>
                    <a:pt x="30477" y="36317"/>
                    <a:pt x="30452" y="36492"/>
                    <a:pt x="30728" y="36342"/>
                  </a:cubicBezTo>
                  <a:cubicBezTo>
                    <a:pt x="30779" y="36316"/>
                    <a:pt x="30848" y="36307"/>
                    <a:pt x="30927" y="36307"/>
                  </a:cubicBezTo>
                  <a:cubicBezTo>
                    <a:pt x="31132" y="36307"/>
                    <a:pt x="31403" y="36370"/>
                    <a:pt x="31591" y="36370"/>
                  </a:cubicBezTo>
                  <a:cubicBezTo>
                    <a:pt x="31614" y="36370"/>
                    <a:pt x="31635" y="36369"/>
                    <a:pt x="31655" y="36367"/>
                  </a:cubicBezTo>
                  <a:cubicBezTo>
                    <a:pt x="31780" y="36342"/>
                    <a:pt x="32056" y="36166"/>
                    <a:pt x="32106" y="36166"/>
                  </a:cubicBezTo>
                  <a:cubicBezTo>
                    <a:pt x="32632" y="36166"/>
                    <a:pt x="32557" y="36292"/>
                    <a:pt x="32858" y="36617"/>
                  </a:cubicBezTo>
                  <a:cubicBezTo>
                    <a:pt x="32983" y="36768"/>
                    <a:pt x="33159" y="36668"/>
                    <a:pt x="33234" y="36918"/>
                  </a:cubicBezTo>
                  <a:cubicBezTo>
                    <a:pt x="33356" y="37265"/>
                    <a:pt x="33163" y="37479"/>
                    <a:pt x="32871" y="37479"/>
                  </a:cubicBezTo>
                  <a:cubicBezTo>
                    <a:pt x="32804" y="37479"/>
                    <a:pt x="32732" y="37468"/>
                    <a:pt x="32657" y="37445"/>
                  </a:cubicBezTo>
                  <a:lnTo>
                    <a:pt x="32657" y="37445"/>
                  </a:lnTo>
                  <a:cubicBezTo>
                    <a:pt x="32657" y="37642"/>
                    <a:pt x="32648" y="37674"/>
                    <a:pt x="32691" y="37674"/>
                  </a:cubicBezTo>
                  <a:cubicBezTo>
                    <a:pt x="32711" y="37674"/>
                    <a:pt x="32744" y="37666"/>
                    <a:pt x="32794" y="37666"/>
                  </a:cubicBezTo>
                  <a:cubicBezTo>
                    <a:pt x="32813" y="37666"/>
                    <a:pt x="32834" y="37667"/>
                    <a:pt x="32858" y="37670"/>
                  </a:cubicBezTo>
                  <a:cubicBezTo>
                    <a:pt x="32808" y="37820"/>
                    <a:pt x="32808" y="38121"/>
                    <a:pt x="32858" y="38221"/>
                  </a:cubicBezTo>
                  <a:cubicBezTo>
                    <a:pt x="33108" y="38272"/>
                    <a:pt x="33234" y="38422"/>
                    <a:pt x="33209" y="38673"/>
                  </a:cubicBezTo>
                  <a:cubicBezTo>
                    <a:pt x="33159" y="38798"/>
                    <a:pt x="33134" y="38948"/>
                    <a:pt x="33083" y="39074"/>
                  </a:cubicBezTo>
                  <a:cubicBezTo>
                    <a:pt x="33008" y="39450"/>
                    <a:pt x="32808" y="39600"/>
                    <a:pt x="32808" y="40026"/>
                  </a:cubicBezTo>
                  <a:cubicBezTo>
                    <a:pt x="32741" y="40026"/>
                    <a:pt x="32685" y="40015"/>
                    <a:pt x="32633" y="40015"/>
                  </a:cubicBezTo>
                  <a:cubicBezTo>
                    <a:pt x="32621" y="40015"/>
                    <a:pt x="32609" y="40015"/>
                    <a:pt x="32597" y="40017"/>
                  </a:cubicBezTo>
                  <a:lnTo>
                    <a:pt x="32597" y="40017"/>
                  </a:lnTo>
                  <a:cubicBezTo>
                    <a:pt x="32583" y="40001"/>
                    <a:pt x="32572" y="39992"/>
                    <a:pt x="32565" y="39992"/>
                  </a:cubicBezTo>
                  <a:cubicBezTo>
                    <a:pt x="32558" y="39992"/>
                    <a:pt x="32555" y="40003"/>
                    <a:pt x="32557" y="40026"/>
                  </a:cubicBezTo>
                  <a:cubicBezTo>
                    <a:pt x="32570" y="40022"/>
                    <a:pt x="32583" y="40019"/>
                    <a:pt x="32597" y="40017"/>
                  </a:cubicBezTo>
                  <a:lnTo>
                    <a:pt x="32597" y="40017"/>
                  </a:lnTo>
                  <a:cubicBezTo>
                    <a:pt x="32710" y="40148"/>
                    <a:pt x="33023" y="40753"/>
                    <a:pt x="33033" y="40753"/>
                  </a:cubicBezTo>
                  <a:cubicBezTo>
                    <a:pt x="33033" y="40753"/>
                    <a:pt x="33033" y="40753"/>
                    <a:pt x="33033" y="40753"/>
                  </a:cubicBezTo>
                  <a:lnTo>
                    <a:pt x="33209" y="40753"/>
                  </a:lnTo>
                  <a:cubicBezTo>
                    <a:pt x="33184" y="41003"/>
                    <a:pt x="34286" y="41480"/>
                    <a:pt x="34487" y="41530"/>
                  </a:cubicBezTo>
                  <a:cubicBezTo>
                    <a:pt x="34653" y="41559"/>
                    <a:pt x="34786" y="41575"/>
                    <a:pt x="34896" y="41575"/>
                  </a:cubicBezTo>
                  <a:cubicBezTo>
                    <a:pt x="35253" y="41575"/>
                    <a:pt x="35367" y="41411"/>
                    <a:pt x="35540" y="41028"/>
                  </a:cubicBezTo>
                  <a:cubicBezTo>
                    <a:pt x="35690" y="40728"/>
                    <a:pt x="35815" y="40101"/>
                    <a:pt x="36291" y="40101"/>
                  </a:cubicBezTo>
                  <a:cubicBezTo>
                    <a:pt x="35890" y="39475"/>
                    <a:pt x="36417" y="39625"/>
                    <a:pt x="36567" y="39199"/>
                  </a:cubicBezTo>
                  <a:cubicBezTo>
                    <a:pt x="36592" y="39074"/>
                    <a:pt x="36392" y="38998"/>
                    <a:pt x="36442" y="38898"/>
                  </a:cubicBezTo>
                  <a:cubicBezTo>
                    <a:pt x="36467" y="38748"/>
                    <a:pt x="36542" y="38422"/>
                    <a:pt x="36567" y="38297"/>
                  </a:cubicBezTo>
                  <a:cubicBezTo>
                    <a:pt x="36592" y="38046"/>
                    <a:pt x="36342" y="37645"/>
                    <a:pt x="36492" y="37369"/>
                  </a:cubicBezTo>
                  <a:cubicBezTo>
                    <a:pt x="36617" y="37169"/>
                    <a:pt x="37043" y="37269"/>
                    <a:pt x="37194" y="36893"/>
                  </a:cubicBezTo>
                  <a:cubicBezTo>
                    <a:pt x="37419" y="36241"/>
                    <a:pt x="36567" y="35941"/>
                    <a:pt x="36317" y="35490"/>
                  </a:cubicBezTo>
                  <a:cubicBezTo>
                    <a:pt x="36016" y="34963"/>
                    <a:pt x="35890" y="34061"/>
                    <a:pt x="36016" y="33485"/>
                  </a:cubicBezTo>
                  <a:cubicBezTo>
                    <a:pt x="36342" y="32181"/>
                    <a:pt x="37795" y="32257"/>
                    <a:pt x="38672" y="31455"/>
                  </a:cubicBezTo>
                  <a:cubicBezTo>
                    <a:pt x="38898" y="31254"/>
                    <a:pt x="38948" y="30953"/>
                    <a:pt x="39149" y="30728"/>
                  </a:cubicBezTo>
                  <a:cubicBezTo>
                    <a:pt x="39349" y="30502"/>
                    <a:pt x="39675" y="30452"/>
                    <a:pt x="39900" y="30251"/>
                  </a:cubicBezTo>
                  <a:cubicBezTo>
                    <a:pt x="40207" y="29969"/>
                    <a:pt x="40225" y="29443"/>
                    <a:pt x="40767" y="29443"/>
                  </a:cubicBezTo>
                  <a:cubicBezTo>
                    <a:pt x="40802" y="29443"/>
                    <a:pt x="40839" y="29445"/>
                    <a:pt x="40878" y="29449"/>
                  </a:cubicBezTo>
                  <a:cubicBezTo>
                    <a:pt x="41179" y="29500"/>
                    <a:pt x="41078" y="29750"/>
                    <a:pt x="41329" y="29775"/>
                  </a:cubicBezTo>
                  <a:cubicBezTo>
                    <a:pt x="41404" y="29775"/>
                    <a:pt x="41605" y="29475"/>
                    <a:pt x="41705" y="29449"/>
                  </a:cubicBezTo>
                  <a:cubicBezTo>
                    <a:pt x="41733" y="29440"/>
                    <a:pt x="41768" y="29436"/>
                    <a:pt x="41808" y="29436"/>
                  </a:cubicBezTo>
                  <a:cubicBezTo>
                    <a:pt x="42073" y="29436"/>
                    <a:pt x="42565" y="29616"/>
                    <a:pt x="42904" y="29616"/>
                  </a:cubicBezTo>
                  <a:cubicBezTo>
                    <a:pt x="43056" y="29616"/>
                    <a:pt x="43178" y="29580"/>
                    <a:pt x="43234" y="29475"/>
                  </a:cubicBezTo>
                  <a:cubicBezTo>
                    <a:pt x="43434" y="28998"/>
                    <a:pt x="42733" y="28873"/>
                    <a:pt x="42507" y="28773"/>
                  </a:cubicBezTo>
                  <a:cubicBezTo>
                    <a:pt x="42106" y="28622"/>
                    <a:pt x="41830" y="28472"/>
                    <a:pt x="41479" y="28246"/>
                  </a:cubicBezTo>
                  <a:cubicBezTo>
                    <a:pt x="40828" y="27845"/>
                    <a:pt x="39850" y="27043"/>
                    <a:pt x="39600" y="26241"/>
                  </a:cubicBezTo>
                  <a:lnTo>
                    <a:pt x="39600" y="26241"/>
                  </a:lnTo>
                  <a:cubicBezTo>
                    <a:pt x="39650" y="26247"/>
                    <a:pt x="39706" y="26251"/>
                    <a:pt x="39765" y="26251"/>
                  </a:cubicBezTo>
                  <a:cubicBezTo>
                    <a:pt x="40202" y="26251"/>
                    <a:pt x="40804" y="26079"/>
                    <a:pt x="40627" y="25615"/>
                  </a:cubicBezTo>
                  <a:cubicBezTo>
                    <a:pt x="40452" y="25114"/>
                    <a:pt x="39750" y="25414"/>
                    <a:pt x="39374" y="25114"/>
                  </a:cubicBezTo>
                  <a:cubicBezTo>
                    <a:pt x="39249" y="24988"/>
                    <a:pt x="39098" y="24612"/>
                    <a:pt x="39249" y="24412"/>
                  </a:cubicBezTo>
                  <a:cubicBezTo>
                    <a:pt x="39349" y="24249"/>
                    <a:pt x="39462" y="24224"/>
                    <a:pt x="39578" y="24224"/>
                  </a:cubicBezTo>
                  <a:cubicBezTo>
                    <a:pt x="39629" y="24224"/>
                    <a:pt x="39681" y="24229"/>
                    <a:pt x="39733" y="24229"/>
                  </a:cubicBezTo>
                  <a:cubicBezTo>
                    <a:pt x="39798" y="24229"/>
                    <a:pt x="39863" y="24221"/>
                    <a:pt x="39926" y="24186"/>
                  </a:cubicBezTo>
                  <a:cubicBezTo>
                    <a:pt x="40126" y="24086"/>
                    <a:pt x="40201" y="23835"/>
                    <a:pt x="40577" y="23760"/>
                  </a:cubicBezTo>
                  <a:cubicBezTo>
                    <a:pt x="40589" y="23759"/>
                    <a:pt x="40605" y="23758"/>
                    <a:pt x="40623" y="23758"/>
                  </a:cubicBezTo>
                  <a:cubicBezTo>
                    <a:pt x="40785" y="23758"/>
                    <a:pt x="41167" y="23813"/>
                    <a:pt x="41478" y="23813"/>
                  </a:cubicBezTo>
                  <a:cubicBezTo>
                    <a:pt x="41703" y="23813"/>
                    <a:pt x="41891" y="23784"/>
                    <a:pt x="41931" y="23685"/>
                  </a:cubicBezTo>
                  <a:cubicBezTo>
                    <a:pt x="41956" y="23610"/>
                    <a:pt x="41304" y="23434"/>
                    <a:pt x="41279" y="23409"/>
                  </a:cubicBezTo>
                  <a:cubicBezTo>
                    <a:pt x="40978" y="23184"/>
                    <a:pt x="41229" y="22758"/>
                    <a:pt x="40978" y="22482"/>
                  </a:cubicBezTo>
                  <a:cubicBezTo>
                    <a:pt x="40934" y="22438"/>
                    <a:pt x="40845" y="22428"/>
                    <a:pt x="40738" y="22428"/>
                  </a:cubicBezTo>
                  <a:cubicBezTo>
                    <a:pt x="40646" y="22428"/>
                    <a:pt x="40541" y="22436"/>
                    <a:pt x="40442" y="22436"/>
                  </a:cubicBezTo>
                  <a:cubicBezTo>
                    <a:pt x="40328" y="22436"/>
                    <a:pt x="40221" y="22426"/>
                    <a:pt x="40151" y="22382"/>
                  </a:cubicBezTo>
                  <a:cubicBezTo>
                    <a:pt x="39625" y="22131"/>
                    <a:pt x="39900" y="21805"/>
                    <a:pt x="39750" y="21379"/>
                  </a:cubicBezTo>
                  <a:cubicBezTo>
                    <a:pt x="39600" y="20928"/>
                    <a:pt x="39525" y="21154"/>
                    <a:pt x="39324" y="20903"/>
                  </a:cubicBezTo>
                  <a:cubicBezTo>
                    <a:pt x="39174" y="20678"/>
                    <a:pt x="39199" y="20352"/>
                    <a:pt x="39073" y="20051"/>
                  </a:cubicBezTo>
                  <a:cubicBezTo>
                    <a:pt x="38823" y="19399"/>
                    <a:pt x="38246" y="18923"/>
                    <a:pt x="37595" y="18672"/>
                  </a:cubicBezTo>
                  <a:cubicBezTo>
                    <a:pt x="37367" y="18585"/>
                    <a:pt x="36908" y="18473"/>
                    <a:pt x="36541" y="18473"/>
                  </a:cubicBezTo>
                  <a:cubicBezTo>
                    <a:pt x="36381" y="18473"/>
                    <a:pt x="36240" y="18494"/>
                    <a:pt x="36141" y="18547"/>
                  </a:cubicBezTo>
                  <a:cubicBezTo>
                    <a:pt x="35916" y="18698"/>
                    <a:pt x="35916" y="19099"/>
                    <a:pt x="35540" y="19224"/>
                  </a:cubicBezTo>
                  <a:cubicBezTo>
                    <a:pt x="35489" y="19239"/>
                    <a:pt x="35442" y="19246"/>
                    <a:pt x="35398" y="19246"/>
                  </a:cubicBezTo>
                  <a:cubicBezTo>
                    <a:pt x="34944" y="19246"/>
                    <a:pt x="34819" y="18493"/>
                    <a:pt x="34111" y="18447"/>
                  </a:cubicBezTo>
                  <a:cubicBezTo>
                    <a:pt x="33434" y="18397"/>
                    <a:pt x="32933" y="18322"/>
                    <a:pt x="32206" y="18271"/>
                  </a:cubicBezTo>
                  <a:cubicBezTo>
                    <a:pt x="32181" y="17946"/>
                    <a:pt x="32281" y="17144"/>
                    <a:pt x="31931" y="16918"/>
                  </a:cubicBezTo>
                  <a:cubicBezTo>
                    <a:pt x="31861" y="16879"/>
                    <a:pt x="31785" y="16863"/>
                    <a:pt x="31704" y="16863"/>
                  </a:cubicBezTo>
                  <a:cubicBezTo>
                    <a:pt x="31368" y="16863"/>
                    <a:pt x="30954" y="17137"/>
                    <a:pt x="30634" y="17137"/>
                  </a:cubicBezTo>
                  <a:cubicBezTo>
                    <a:pt x="30588" y="17137"/>
                    <a:pt x="30544" y="17132"/>
                    <a:pt x="30502" y="17119"/>
                  </a:cubicBezTo>
                  <a:cubicBezTo>
                    <a:pt x="30176" y="17018"/>
                    <a:pt x="30001" y="16667"/>
                    <a:pt x="29725" y="16492"/>
                  </a:cubicBezTo>
                  <a:cubicBezTo>
                    <a:pt x="29349" y="16241"/>
                    <a:pt x="28697" y="15941"/>
                    <a:pt x="28271" y="15840"/>
                  </a:cubicBezTo>
                  <a:cubicBezTo>
                    <a:pt x="28166" y="15807"/>
                    <a:pt x="28090" y="15795"/>
                    <a:pt x="28029" y="15795"/>
                  </a:cubicBezTo>
                  <a:cubicBezTo>
                    <a:pt x="27859" y="15795"/>
                    <a:pt x="27810" y="15891"/>
                    <a:pt x="27570" y="15891"/>
                  </a:cubicBezTo>
                  <a:cubicBezTo>
                    <a:pt x="27453" y="15914"/>
                    <a:pt x="27401" y="16068"/>
                    <a:pt x="27252" y="16068"/>
                  </a:cubicBezTo>
                  <a:cubicBezTo>
                    <a:pt x="27241" y="16068"/>
                    <a:pt x="27230" y="16068"/>
                    <a:pt x="27219" y="16066"/>
                  </a:cubicBezTo>
                  <a:cubicBezTo>
                    <a:pt x="27194" y="16066"/>
                    <a:pt x="26843" y="15715"/>
                    <a:pt x="26768" y="15665"/>
                  </a:cubicBezTo>
                  <a:cubicBezTo>
                    <a:pt x="26567" y="15540"/>
                    <a:pt x="26291" y="15540"/>
                    <a:pt x="26091" y="15414"/>
                  </a:cubicBezTo>
                  <a:cubicBezTo>
                    <a:pt x="25966" y="15364"/>
                    <a:pt x="25840" y="15314"/>
                    <a:pt x="25715" y="15264"/>
                  </a:cubicBezTo>
                  <a:cubicBezTo>
                    <a:pt x="25715" y="15189"/>
                    <a:pt x="25715" y="15114"/>
                    <a:pt x="25690" y="15038"/>
                  </a:cubicBezTo>
                  <a:cubicBezTo>
                    <a:pt x="25414" y="14838"/>
                    <a:pt x="24913" y="14462"/>
                    <a:pt x="24587" y="14312"/>
                  </a:cubicBezTo>
                  <a:cubicBezTo>
                    <a:pt x="23910" y="14011"/>
                    <a:pt x="24086" y="14362"/>
                    <a:pt x="23835" y="13560"/>
                  </a:cubicBezTo>
                  <a:cubicBezTo>
                    <a:pt x="23635" y="12858"/>
                    <a:pt x="22983" y="12733"/>
                    <a:pt x="22357" y="12407"/>
                  </a:cubicBezTo>
                  <a:cubicBezTo>
                    <a:pt x="21655" y="12081"/>
                    <a:pt x="21254" y="12056"/>
                    <a:pt x="20577" y="11555"/>
                  </a:cubicBezTo>
                  <a:cubicBezTo>
                    <a:pt x="20220" y="11290"/>
                    <a:pt x="19891" y="10862"/>
                    <a:pt x="19675" y="10862"/>
                  </a:cubicBezTo>
                  <a:cubicBezTo>
                    <a:pt x="19543" y="10862"/>
                    <a:pt x="19453" y="11023"/>
                    <a:pt x="19424" y="11479"/>
                  </a:cubicBezTo>
                  <a:cubicBezTo>
                    <a:pt x="19414" y="11480"/>
                    <a:pt x="19404" y="11481"/>
                    <a:pt x="19395" y="11481"/>
                  </a:cubicBezTo>
                  <a:cubicBezTo>
                    <a:pt x="19150" y="11481"/>
                    <a:pt x="19167" y="11177"/>
                    <a:pt x="18998" y="11129"/>
                  </a:cubicBezTo>
                  <a:cubicBezTo>
                    <a:pt x="18823" y="11078"/>
                    <a:pt x="18472" y="11003"/>
                    <a:pt x="18296" y="10878"/>
                  </a:cubicBezTo>
                  <a:cubicBezTo>
                    <a:pt x="18135" y="10770"/>
                    <a:pt x="17947" y="10315"/>
                    <a:pt x="17762" y="10315"/>
                  </a:cubicBezTo>
                  <a:cubicBezTo>
                    <a:pt x="17688" y="10315"/>
                    <a:pt x="17615" y="10386"/>
                    <a:pt x="17544" y="10577"/>
                  </a:cubicBezTo>
                  <a:cubicBezTo>
                    <a:pt x="17434" y="10886"/>
                    <a:pt x="17294" y="10992"/>
                    <a:pt x="17137" y="10992"/>
                  </a:cubicBezTo>
                  <a:cubicBezTo>
                    <a:pt x="16794" y="10992"/>
                    <a:pt x="16373" y="10485"/>
                    <a:pt x="16020" y="10485"/>
                  </a:cubicBezTo>
                  <a:cubicBezTo>
                    <a:pt x="15984" y="10485"/>
                    <a:pt x="15949" y="10491"/>
                    <a:pt x="15915" y="10502"/>
                  </a:cubicBezTo>
                  <a:cubicBezTo>
                    <a:pt x="15915" y="10302"/>
                    <a:pt x="15915" y="10101"/>
                    <a:pt x="15890" y="9901"/>
                  </a:cubicBezTo>
                  <a:cubicBezTo>
                    <a:pt x="15832" y="9896"/>
                    <a:pt x="15772" y="9895"/>
                    <a:pt x="15710" y="9895"/>
                  </a:cubicBezTo>
                  <a:cubicBezTo>
                    <a:pt x="15283" y="9895"/>
                    <a:pt x="14787" y="9979"/>
                    <a:pt x="14339" y="9979"/>
                  </a:cubicBezTo>
                  <a:cubicBezTo>
                    <a:pt x="14052" y="9979"/>
                    <a:pt x="13784" y="9944"/>
                    <a:pt x="13567" y="9829"/>
                  </a:cubicBezTo>
                  <a:lnTo>
                    <a:pt x="13567" y="9829"/>
                  </a:lnTo>
                  <a:cubicBezTo>
                    <a:pt x="13568" y="9830"/>
                    <a:pt x="13569" y="9830"/>
                    <a:pt x="13570" y="9830"/>
                  </a:cubicBezTo>
                  <a:cubicBezTo>
                    <a:pt x="13607" y="9830"/>
                    <a:pt x="13409" y="9499"/>
                    <a:pt x="13409" y="9499"/>
                  </a:cubicBezTo>
                  <a:cubicBezTo>
                    <a:pt x="13359" y="9449"/>
                    <a:pt x="12557" y="9149"/>
                    <a:pt x="12532" y="9149"/>
                  </a:cubicBezTo>
                  <a:cubicBezTo>
                    <a:pt x="12306" y="9048"/>
                    <a:pt x="11955" y="8973"/>
                    <a:pt x="11855" y="8823"/>
                  </a:cubicBezTo>
                  <a:cubicBezTo>
                    <a:pt x="11479" y="8146"/>
                    <a:pt x="12031" y="8296"/>
                    <a:pt x="11028" y="8221"/>
                  </a:cubicBezTo>
                  <a:cubicBezTo>
                    <a:pt x="10502" y="8171"/>
                    <a:pt x="10351" y="7946"/>
                    <a:pt x="9976" y="7520"/>
                  </a:cubicBezTo>
                  <a:cubicBezTo>
                    <a:pt x="9324" y="6743"/>
                    <a:pt x="9800" y="6768"/>
                    <a:pt x="10502" y="6392"/>
                  </a:cubicBezTo>
                  <a:cubicBezTo>
                    <a:pt x="10452" y="6216"/>
                    <a:pt x="9875" y="6041"/>
                    <a:pt x="9725" y="5916"/>
                  </a:cubicBezTo>
                  <a:cubicBezTo>
                    <a:pt x="9349" y="5665"/>
                    <a:pt x="8823" y="5339"/>
                    <a:pt x="8522" y="5013"/>
                  </a:cubicBezTo>
                  <a:cubicBezTo>
                    <a:pt x="8246" y="4713"/>
                    <a:pt x="8146" y="4211"/>
                    <a:pt x="7820" y="4011"/>
                  </a:cubicBezTo>
                  <a:cubicBezTo>
                    <a:pt x="7652" y="3912"/>
                    <a:pt x="7577" y="3875"/>
                    <a:pt x="7524" y="3875"/>
                  </a:cubicBezTo>
                  <a:cubicBezTo>
                    <a:pt x="7443" y="3875"/>
                    <a:pt x="7411" y="3960"/>
                    <a:pt x="7168" y="4036"/>
                  </a:cubicBezTo>
                  <a:cubicBezTo>
                    <a:pt x="6843" y="4136"/>
                    <a:pt x="6843" y="4161"/>
                    <a:pt x="6642" y="4261"/>
                  </a:cubicBezTo>
                  <a:cubicBezTo>
                    <a:pt x="6617" y="4286"/>
                    <a:pt x="6216" y="4512"/>
                    <a:pt x="6191" y="4562"/>
                  </a:cubicBezTo>
                  <a:cubicBezTo>
                    <a:pt x="6041" y="4713"/>
                    <a:pt x="5940" y="5114"/>
                    <a:pt x="5715" y="5189"/>
                  </a:cubicBezTo>
                  <a:cubicBezTo>
                    <a:pt x="5691" y="5198"/>
                    <a:pt x="5667" y="5202"/>
                    <a:pt x="5641" y="5202"/>
                  </a:cubicBezTo>
                  <a:cubicBezTo>
                    <a:pt x="5399" y="5202"/>
                    <a:pt x="5094" y="4803"/>
                    <a:pt x="4913" y="4713"/>
                  </a:cubicBezTo>
                  <a:cubicBezTo>
                    <a:pt x="5063" y="4562"/>
                    <a:pt x="5063" y="4437"/>
                    <a:pt x="5038" y="4211"/>
                  </a:cubicBezTo>
                  <a:lnTo>
                    <a:pt x="5038" y="4211"/>
                  </a:lnTo>
                  <a:cubicBezTo>
                    <a:pt x="4831" y="4270"/>
                    <a:pt x="4554" y="4365"/>
                    <a:pt x="4304" y="4365"/>
                  </a:cubicBezTo>
                  <a:cubicBezTo>
                    <a:pt x="4132" y="4365"/>
                    <a:pt x="3973" y="4320"/>
                    <a:pt x="3860" y="4186"/>
                  </a:cubicBezTo>
                  <a:cubicBezTo>
                    <a:pt x="3735" y="4011"/>
                    <a:pt x="3835" y="3735"/>
                    <a:pt x="3785" y="3560"/>
                  </a:cubicBezTo>
                  <a:cubicBezTo>
                    <a:pt x="3735" y="3334"/>
                    <a:pt x="3509" y="3234"/>
                    <a:pt x="3534" y="2983"/>
                  </a:cubicBezTo>
                  <a:cubicBezTo>
                    <a:pt x="3585" y="2582"/>
                    <a:pt x="4211" y="2056"/>
                    <a:pt x="4336" y="1705"/>
                  </a:cubicBezTo>
                  <a:cubicBezTo>
                    <a:pt x="4512" y="1304"/>
                    <a:pt x="4387" y="1053"/>
                    <a:pt x="4788" y="853"/>
                  </a:cubicBezTo>
                  <a:cubicBezTo>
                    <a:pt x="4186" y="652"/>
                    <a:pt x="3735" y="402"/>
                    <a:pt x="3234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40" name="Google Shape;2476;p29">
              <a:extLst>
                <a:ext uri="{FF2B5EF4-FFF2-40B4-BE49-F238E27FC236}">
                  <a16:creationId xmlns:a16="http://schemas.microsoft.com/office/drawing/2014/main" id="{56D206E3-560A-CDC7-4E19-5C0A80585AC9}"/>
                </a:ext>
              </a:extLst>
            </p:cNvPr>
            <p:cNvSpPr/>
            <p:nvPr/>
          </p:nvSpPr>
          <p:spPr>
            <a:xfrm>
              <a:off x="1849089" y="372838"/>
              <a:ext cx="524211" cy="654079"/>
            </a:xfrm>
            <a:custGeom>
              <a:avLst/>
              <a:gdLst/>
              <a:ahLst/>
              <a:cxnLst/>
              <a:rect l="l" t="t" r="r" b="b"/>
              <a:pathLst>
                <a:path w="17420" h="21732" extrusionOk="0">
                  <a:moveTo>
                    <a:pt x="3552" y="6665"/>
                  </a:moveTo>
                  <a:cubicBezTo>
                    <a:pt x="3538" y="6665"/>
                    <a:pt x="3530" y="6693"/>
                    <a:pt x="3528" y="6741"/>
                  </a:cubicBezTo>
                  <a:lnTo>
                    <a:pt x="3528" y="6741"/>
                  </a:lnTo>
                  <a:cubicBezTo>
                    <a:pt x="3540" y="6720"/>
                    <a:pt x="3550" y="6695"/>
                    <a:pt x="3559" y="6667"/>
                  </a:cubicBezTo>
                  <a:cubicBezTo>
                    <a:pt x="3557" y="6666"/>
                    <a:pt x="3554" y="6665"/>
                    <a:pt x="3552" y="6665"/>
                  </a:cubicBezTo>
                  <a:close/>
                  <a:moveTo>
                    <a:pt x="13108" y="0"/>
                  </a:moveTo>
                  <a:lnTo>
                    <a:pt x="13108" y="0"/>
                  </a:lnTo>
                  <a:cubicBezTo>
                    <a:pt x="13083" y="151"/>
                    <a:pt x="13334" y="276"/>
                    <a:pt x="13334" y="401"/>
                  </a:cubicBezTo>
                  <a:cubicBezTo>
                    <a:pt x="13384" y="652"/>
                    <a:pt x="13384" y="1003"/>
                    <a:pt x="13409" y="1229"/>
                  </a:cubicBezTo>
                  <a:cubicBezTo>
                    <a:pt x="13434" y="1329"/>
                    <a:pt x="13309" y="1479"/>
                    <a:pt x="13359" y="1554"/>
                  </a:cubicBezTo>
                  <a:cubicBezTo>
                    <a:pt x="13409" y="1655"/>
                    <a:pt x="13685" y="1630"/>
                    <a:pt x="13735" y="1730"/>
                  </a:cubicBezTo>
                  <a:cubicBezTo>
                    <a:pt x="13961" y="2081"/>
                    <a:pt x="13935" y="2256"/>
                    <a:pt x="13935" y="2732"/>
                  </a:cubicBezTo>
                  <a:cubicBezTo>
                    <a:pt x="13910" y="2983"/>
                    <a:pt x="14111" y="3985"/>
                    <a:pt x="13685" y="4036"/>
                  </a:cubicBezTo>
                  <a:cubicBezTo>
                    <a:pt x="13846" y="4015"/>
                    <a:pt x="12985" y="3379"/>
                    <a:pt x="12760" y="3379"/>
                  </a:cubicBezTo>
                  <a:cubicBezTo>
                    <a:pt x="12706" y="3379"/>
                    <a:pt x="12688" y="3416"/>
                    <a:pt x="12732" y="3509"/>
                  </a:cubicBezTo>
                  <a:cubicBezTo>
                    <a:pt x="13033" y="3509"/>
                    <a:pt x="13033" y="4011"/>
                    <a:pt x="12908" y="4211"/>
                  </a:cubicBezTo>
                  <a:cubicBezTo>
                    <a:pt x="12783" y="4386"/>
                    <a:pt x="12306" y="4236"/>
                    <a:pt x="12206" y="4587"/>
                  </a:cubicBezTo>
                  <a:cubicBezTo>
                    <a:pt x="12181" y="4612"/>
                    <a:pt x="12457" y="5088"/>
                    <a:pt x="12382" y="5314"/>
                  </a:cubicBezTo>
                  <a:cubicBezTo>
                    <a:pt x="12331" y="5464"/>
                    <a:pt x="12131" y="5489"/>
                    <a:pt x="12031" y="5564"/>
                  </a:cubicBezTo>
                  <a:cubicBezTo>
                    <a:pt x="11849" y="5684"/>
                    <a:pt x="11727" y="5731"/>
                    <a:pt x="11644" y="5731"/>
                  </a:cubicBezTo>
                  <a:cubicBezTo>
                    <a:pt x="11325" y="5731"/>
                    <a:pt x="11566" y="5038"/>
                    <a:pt x="11128" y="5038"/>
                  </a:cubicBezTo>
                  <a:cubicBezTo>
                    <a:pt x="11028" y="5351"/>
                    <a:pt x="10928" y="5452"/>
                    <a:pt x="10784" y="5452"/>
                  </a:cubicBezTo>
                  <a:cubicBezTo>
                    <a:pt x="10640" y="5452"/>
                    <a:pt x="10452" y="5351"/>
                    <a:pt x="10176" y="5264"/>
                  </a:cubicBezTo>
                  <a:lnTo>
                    <a:pt x="10176" y="5264"/>
                  </a:lnTo>
                  <a:cubicBezTo>
                    <a:pt x="10176" y="5584"/>
                    <a:pt x="9669" y="6894"/>
                    <a:pt x="10196" y="6894"/>
                  </a:cubicBezTo>
                  <a:cubicBezTo>
                    <a:pt x="10206" y="6894"/>
                    <a:pt x="10216" y="6894"/>
                    <a:pt x="10226" y="6893"/>
                  </a:cubicBezTo>
                  <a:lnTo>
                    <a:pt x="10226" y="6893"/>
                  </a:lnTo>
                  <a:cubicBezTo>
                    <a:pt x="10151" y="7494"/>
                    <a:pt x="9950" y="7294"/>
                    <a:pt x="9625" y="7519"/>
                  </a:cubicBezTo>
                  <a:cubicBezTo>
                    <a:pt x="9524" y="7620"/>
                    <a:pt x="9274" y="8046"/>
                    <a:pt x="9148" y="8071"/>
                  </a:cubicBezTo>
                  <a:cubicBezTo>
                    <a:pt x="9084" y="8094"/>
                    <a:pt x="9004" y="8104"/>
                    <a:pt x="8916" y="8104"/>
                  </a:cubicBezTo>
                  <a:cubicBezTo>
                    <a:pt x="8625" y="8104"/>
                    <a:pt x="8250" y="7997"/>
                    <a:pt x="8096" y="7920"/>
                  </a:cubicBezTo>
                  <a:cubicBezTo>
                    <a:pt x="7816" y="7780"/>
                    <a:pt x="7791" y="7512"/>
                    <a:pt x="7486" y="7512"/>
                  </a:cubicBezTo>
                  <a:cubicBezTo>
                    <a:pt x="7409" y="7512"/>
                    <a:pt x="7315" y="7529"/>
                    <a:pt x="7194" y="7569"/>
                  </a:cubicBezTo>
                  <a:cubicBezTo>
                    <a:pt x="7043" y="7620"/>
                    <a:pt x="7219" y="7820"/>
                    <a:pt x="7068" y="7870"/>
                  </a:cubicBezTo>
                  <a:cubicBezTo>
                    <a:pt x="6985" y="7893"/>
                    <a:pt x="6905" y="7902"/>
                    <a:pt x="6830" y="7902"/>
                  </a:cubicBezTo>
                  <a:cubicBezTo>
                    <a:pt x="6462" y="7902"/>
                    <a:pt x="6174" y="7683"/>
                    <a:pt x="5889" y="7683"/>
                  </a:cubicBezTo>
                  <a:cubicBezTo>
                    <a:pt x="5774" y="7683"/>
                    <a:pt x="5659" y="7719"/>
                    <a:pt x="5539" y="7820"/>
                  </a:cubicBezTo>
                  <a:cubicBezTo>
                    <a:pt x="5414" y="7920"/>
                    <a:pt x="5264" y="8221"/>
                    <a:pt x="5163" y="8371"/>
                  </a:cubicBezTo>
                  <a:cubicBezTo>
                    <a:pt x="5088" y="8472"/>
                    <a:pt x="4938" y="8522"/>
                    <a:pt x="4863" y="8622"/>
                  </a:cubicBezTo>
                  <a:cubicBezTo>
                    <a:pt x="4762" y="8823"/>
                    <a:pt x="4938" y="9048"/>
                    <a:pt x="4762" y="9199"/>
                  </a:cubicBezTo>
                  <a:cubicBezTo>
                    <a:pt x="4644" y="9323"/>
                    <a:pt x="4552" y="9372"/>
                    <a:pt x="4478" y="9372"/>
                  </a:cubicBezTo>
                  <a:cubicBezTo>
                    <a:pt x="4269" y="9372"/>
                    <a:pt x="4203" y="8982"/>
                    <a:pt x="4111" y="8797"/>
                  </a:cubicBezTo>
                  <a:cubicBezTo>
                    <a:pt x="3960" y="8522"/>
                    <a:pt x="3760" y="8572"/>
                    <a:pt x="3785" y="8246"/>
                  </a:cubicBezTo>
                  <a:cubicBezTo>
                    <a:pt x="3785" y="7920"/>
                    <a:pt x="4186" y="7820"/>
                    <a:pt x="4136" y="7444"/>
                  </a:cubicBezTo>
                  <a:lnTo>
                    <a:pt x="4136" y="7444"/>
                  </a:lnTo>
                  <a:cubicBezTo>
                    <a:pt x="4043" y="7629"/>
                    <a:pt x="3959" y="7703"/>
                    <a:pt x="3885" y="7703"/>
                  </a:cubicBezTo>
                  <a:cubicBezTo>
                    <a:pt x="3652" y="7703"/>
                    <a:pt x="3517" y="6981"/>
                    <a:pt x="3528" y="6741"/>
                  </a:cubicBezTo>
                  <a:lnTo>
                    <a:pt x="3528" y="6741"/>
                  </a:lnTo>
                  <a:cubicBezTo>
                    <a:pt x="3480" y="6830"/>
                    <a:pt x="3411" y="6866"/>
                    <a:pt x="3328" y="6866"/>
                  </a:cubicBezTo>
                  <a:cubicBezTo>
                    <a:pt x="2966" y="6866"/>
                    <a:pt x="2322" y="6182"/>
                    <a:pt x="1803" y="6182"/>
                  </a:cubicBezTo>
                  <a:cubicBezTo>
                    <a:pt x="1769" y="6182"/>
                    <a:pt x="1737" y="6185"/>
                    <a:pt x="1705" y="6191"/>
                  </a:cubicBezTo>
                  <a:cubicBezTo>
                    <a:pt x="1429" y="6241"/>
                    <a:pt x="1429" y="6391"/>
                    <a:pt x="1254" y="6442"/>
                  </a:cubicBezTo>
                  <a:cubicBezTo>
                    <a:pt x="1134" y="6478"/>
                    <a:pt x="1034" y="6493"/>
                    <a:pt x="946" y="6493"/>
                  </a:cubicBezTo>
                  <a:cubicBezTo>
                    <a:pt x="607" y="6493"/>
                    <a:pt x="438" y="6276"/>
                    <a:pt x="1" y="6216"/>
                  </a:cubicBezTo>
                  <a:lnTo>
                    <a:pt x="1" y="6216"/>
                  </a:lnTo>
                  <a:cubicBezTo>
                    <a:pt x="38" y="6439"/>
                    <a:pt x="198" y="6703"/>
                    <a:pt x="381" y="6703"/>
                  </a:cubicBezTo>
                  <a:cubicBezTo>
                    <a:pt x="445" y="6703"/>
                    <a:pt x="512" y="6670"/>
                    <a:pt x="577" y="6592"/>
                  </a:cubicBezTo>
                  <a:lnTo>
                    <a:pt x="577" y="6592"/>
                  </a:lnTo>
                  <a:cubicBezTo>
                    <a:pt x="702" y="6918"/>
                    <a:pt x="577" y="7193"/>
                    <a:pt x="527" y="7344"/>
                  </a:cubicBezTo>
                  <a:cubicBezTo>
                    <a:pt x="477" y="7519"/>
                    <a:pt x="76" y="7569"/>
                    <a:pt x="301" y="7945"/>
                  </a:cubicBezTo>
                  <a:cubicBezTo>
                    <a:pt x="307" y="7956"/>
                    <a:pt x="331" y="7960"/>
                    <a:pt x="366" y="7960"/>
                  </a:cubicBezTo>
                  <a:cubicBezTo>
                    <a:pt x="463" y="7960"/>
                    <a:pt x="641" y="7931"/>
                    <a:pt x="738" y="7931"/>
                  </a:cubicBezTo>
                  <a:cubicBezTo>
                    <a:pt x="773" y="7931"/>
                    <a:pt x="797" y="7935"/>
                    <a:pt x="803" y="7945"/>
                  </a:cubicBezTo>
                  <a:cubicBezTo>
                    <a:pt x="1003" y="8371"/>
                    <a:pt x="677" y="8973"/>
                    <a:pt x="677" y="9399"/>
                  </a:cubicBezTo>
                  <a:cubicBezTo>
                    <a:pt x="652" y="10001"/>
                    <a:pt x="828" y="9950"/>
                    <a:pt x="151" y="9975"/>
                  </a:cubicBezTo>
                  <a:cubicBezTo>
                    <a:pt x="151" y="9975"/>
                    <a:pt x="602" y="10226"/>
                    <a:pt x="577" y="10226"/>
                  </a:cubicBezTo>
                  <a:cubicBezTo>
                    <a:pt x="602" y="10251"/>
                    <a:pt x="602" y="10301"/>
                    <a:pt x="627" y="10351"/>
                  </a:cubicBezTo>
                  <a:cubicBezTo>
                    <a:pt x="640" y="10402"/>
                    <a:pt x="671" y="10427"/>
                    <a:pt x="721" y="10427"/>
                  </a:cubicBezTo>
                  <a:cubicBezTo>
                    <a:pt x="771" y="10427"/>
                    <a:pt x="840" y="10402"/>
                    <a:pt x="928" y="10351"/>
                  </a:cubicBezTo>
                  <a:cubicBezTo>
                    <a:pt x="982" y="10345"/>
                    <a:pt x="1035" y="10342"/>
                    <a:pt x="1089" y="10342"/>
                  </a:cubicBezTo>
                  <a:cubicBezTo>
                    <a:pt x="1236" y="10342"/>
                    <a:pt x="1383" y="10365"/>
                    <a:pt x="1529" y="10402"/>
                  </a:cubicBezTo>
                  <a:lnTo>
                    <a:pt x="1655" y="10126"/>
                  </a:lnTo>
                  <a:cubicBezTo>
                    <a:pt x="1672" y="10124"/>
                    <a:pt x="1692" y="10123"/>
                    <a:pt x="1712" y="10123"/>
                  </a:cubicBezTo>
                  <a:cubicBezTo>
                    <a:pt x="2012" y="10123"/>
                    <a:pt x="2597" y="10289"/>
                    <a:pt x="2808" y="10477"/>
                  </a:cubicBezTo>
                  <a:cubicBezTo>
                    <a:pt x="2908" y="10552"/>
                    <a:pt x="2858" y="10803"/>
                    <a:pt x="2933" y="10903"/>
                  </a:cubicBezTo>
                  <a:cubicBezTo>
                    <a:pt x="3094" y="11088"/>
                    <a:pt x="3285" y="11146"/>
                    <a:pt x="3490" y="11146"/>
                  </a:cubicBezTo>
                  <a:cubicBezTo>
                    <a:pt x="3843" y="11146"/>
                    <a:pt x="4234" y="10972"/>
                    <a:pt x="4569" y="10972"/>
                  </a:cubicBezTo>
                  <a:cubicBezTo>
                    <a:pt x="4645" y="10972"/>
                    <a:pt x="4718" y="10981"/>
                    <a:pt x="4788" y="11003"/>
                  </a:cubicBezTo>
                  <a:cubicBezTo>
                    <a:pt x="4838" y="11028"/>
                    <a:pt x="5239" y="11454"/>
                    <a:pt x="5289" y="11529"/>
                  </a:cubicBezTo>
                  <a:cubicBezTo>
                    <a:pt x="5414" y="11780"/>
                    <a:pt x="5214" y="12106"/>
                    <a:pt x="5289" y="12381"/>
                  </a:cubicBezTo>
                  <a:cubicBezTo>
                    <a:pt x="5364" y="12632"/>
                    <a:pt x="5514" y="12607"/>
                    <a:pt x="5514" y="12732"/>
                  </a:cubicBezTo>
                  <a:cubicBezTo>
                    <a:pt x="5529" y="12731"/>
                    <a:pt x="5542" y="12730"/>
                    <a:pt x="5555" y="12730"/>
                  </a:cubicBezTo>
                  <a:cubicBezTo>
                    <a:pt x="5996" y="12730"/>
                    <a:pt x="5664" y="13544"/>
                    <a:pt x="5640" y="13860"/>
                  </a:cubicBezTo>
                  <a:cubicBezTo>
                    <a:pt x="5640" y="14612"/>
                    <a:pt x="5865" y="14913"/>
                    <a:pt x="6141" y="15590"/>
                  </a:cubicBezTo>
                  <a:cubicBezTo>
                    <a:pt x="6216" y="15740"/>
                    <a:pt x="6166" y="15991"/>
                    <a:pt x="6291" y="16116"/>
                  </a:cubicBezTo>
                  <a:cubicBezTo>
                    <a:pt x="6347" y="16165"/>
                    <a:pt x="6417" y="16181"/>
                    <a:pt x="6492" y="16181"/>
                  </a:cubicBezTo>
                  <a:cubicBezTo>
                    <a:pt x="6626" y="16181"/>
                    <a:pt x="6777" y="16129"/>
                    <a:pt x="6893" y="16129"/>
                  </a:cubicBezTo>
                  <a:cubicBezTo>
                    <a:pt x="6942" y="16129"/>
                    <a:pt x="6986" y="16139"/>
                    <a:pt x="7018" y="16166"/>
                  </a:cubicBezTo>
                  <a:cubicBezTo>
                    <a:pt x="7194" y="16316"/>
                    <a:pt x="7068" y="16517"/>
                    <a:pt x="7219" y="16767"/>
                  </a:cubicBezTo>
                  <a:cubicBezTo>
                    <a:pt x="7469" y="17118"/>
                    <a:pt x="8021" y="17219"/>
                    <a:pt x="8296" y="17670"/>
                  </a:cubicBezTo>
                  <a:cubicBezTo>
                    <a:pt x="8747" y="18371"/>
                    <a:pt x="8547" y="18572"/>
                    <a:pt x="8321" y="19224"/>
                  </a:cubicBezTo>
                  <a:cubicBezTo>
                    <a:pt x="8221" y="19524"/>
                    <a:pt x="8046" y="20101"/>
                    <a:pt x="8346" y="20351"/>
                  </a:cubicBezTo>
                  <a:cubicBezTo>
                    <a:pt x="8442" y="20428"/>
                    <a:pt x="8557" y="20446"/>
                    <a:pt x="8677" y="20446"/>
                  </a:cubicBezTo>
                  <a:cubicBezTo>
                    <a:pt x="8783" y="20446"/>
                    <a:pt x="8893" y="20432"/>
                    <a:pt x="8999" y="20432"/>
                  </a:cubicBezTo>
                  <a:cubicBezTo>
                    <a:pt x="9087" y="20432"/>
                    <a:pt x="9172" y="20442"/>
                    <a:pt x="9249" y="20477"/>
                  </a:cubicBezTo>
                  <a:cubicBezTo>
                    <a:pt x="9134" y="19699"/>
                    <a:pt x="9083" y="19339"/>
                    <a:pt x="9798" y="19339"/>
                  </a:cubicBezTo>
                  <a:cubicBezTo>
                    <a:pt x="9867" y="19339"/>
                    <a:pt x="9942" y="19342"/>
                    <a:pt x="10026" y="19349"/>
                  </a:cubicBezTo>
                  <a:cubicBezTo>
                    <a:pt x="9788" y="18783"/>
                    <a:pt x="9658" y="18297"/>
                    <a:pt x="10039" y="18297"/>
                  </a:cubicBezTo>
                  <a:cubicBezTo>
                    <a:pt x="10182" y="18297"/>
                    <a:pt x="10396" y="18365"/>
                    <a:pt x="10702" y="18522"/>
                  </a:cubicBezTo>
                  <a:cubicBezTo>
                    <a:pt x="10978" y="18647"/>
                    <a:pt x="11379" y="19349"/>
                    <a:pt x="11630" y="19399"/>
                  </a:cubicBezTo>
                  <a:cubicBezTo>
                    <a:pt x="11697" y="19407"/>
                    <a:pt x="11751" y="19411"/>
                    <a:pt x="11793" y="19411"/>
                  </a:cubicBezTo>
                  <a:cubicBezTo>
                    <a:pt x="12142" y="19411"/>
                    <a:pt x="11707" y="19155"/>
                    <a:pt x="11930" y="18998"/>
                  </a:cubicBezTo>
                  <a:cubicBezTo>
                    <a:pt x="12207" y="18807"/>
                    <a:pt x="12213" y="18742"/>
                    <a:pt x="12499" y="18742"/>
                  </a:cubicBezTo>
                  <a:cubicBezTo>
                    <a:pt x="12550" y="18742"/>
                    <a:pt x="12610" y="18744"/>
                    <a:pt x="12682" y="18747"/>
                  </a:cubicBezTo>
                  <a:cubicBezTo>
                    <a:pt x="12700" y="18390"/>
                    <a:pt x="12858" y="18256"/>
                    <a:pt x="13055" y="18256"/>
                  </a:cubicBezTo>
                  <a:cubicBezTo>
                    <a:pt x="13411" y="18256"/>
                    <a:pt x="13894" y="18693"/>
                    <a:pt x="13910" y="19048"/>
                  </a:cubicBezTo>
                  <a:cubicBezTo>
                    <a:pt x="13910" y="19073"/>
                    <a:pt x="13710" y="19173"/>
                    <a:pt x="13710" y="19199"/>
                  </a:cubicBezTo>
                  <a:cubicBezTo>
                    <a:pt x="13610" y="19549"/>
                    <a:pt x="13560" y="19850"/>
                    <a:pt x="13509" y="20201"/>
                  </a:cubicBezTo>
                  <a:cubicBezTo>
                    <a:pt x="13485" y="20447"/>
                    <a:pt x="13243" y="21731"/>
                    <a:pt x="13589" y="21731"/>
                  </a:cubicBezTo>
                  <a:cubicBezTo>
                    <a:pt x="13596" y="21731"/>
                    <a:pt x="13603" y="21731"/>
                    <a:pt x="13610" y="21730"/>
                  </a:cubicBezTo>
                  <a:cubicBezTo>
                    <a:pt x="13660" y="21429"/>
                    <a:pt x="13885" y="21304"/>
                    <a:pt x="14186" y="21304"/>
                  </a:cubicBezTo>
                  <a:cubicBezTo>
                    <a:pt x="14186" y="21204"/>
                    <a:pt x="14161" y="20878"/>
                    <a:pt x="14111" y="20752"/>
                  </a:cubicBezTo>
                  <a:lnTo>
                    <a:pt x="14111" y="20752"/>
                  </a:lnTo>
                  <a:cubicBezTo>
                    <a:pt x="14323" y="20904"/>
                    <a:pt x="14519" y="20965"/>
                    <a:pt x="14703" y="20965"/>
                  </a:cubicBezTo>
                  <a:cubicBezTo>
                    <a:pt x="15283" y="20965"/>
                    <a:pt x="15753" y="20367"/>
                    <a:pt x="16266" y="20101"/>
                  </a:cubicBezTo>
                  <a:cubicBezTo>
                    <a:pt x="15890" y="19775"/>
                    <a:pt x="16091" y="19474"/>
                    <a:pt x="16291" y="19148"/>
                  </a:cubicBezTo>
                  <a:cubicBezTo>
                    <a:pt x="16592" y="18722"/>
                    <a:pt x="16617" y="19199"/>
                    <a:pt x="16617" y="18647"/>
                  </a:cubicBezTo>
                  <a:cubicBezTo>
                    <a:pt x="16592" y="17945"/>
                    <a:pt x="15840" y="17294"/>
                    <a:pt x="15565" y="16717"/>
                  </a:cubicBezTo>
                  <a:cubicBezTo>
                    <a:pt x="15407" y="16342"/>
                    <a:pt x="15373" y="16220"/>
                    <a:pt x="15361" y="16220"/>
                  </a:cubicBezTo>
                  <a:cubicBezTo>
                    <a:pt x="15343" y="16220"/>
                    <a:pt x="15377" y="16511"/>
                    <a:pt x="15088" y="16617"/>
                  </a:cubicBezTo>
                  <a:cubicBezTo>
                    <a:pt x="15029" y="16643"/>
                    <a:pt x="14975" y="16655"/>
                    <a:pt x="14925" y="16655"/>
                  </a:cubicBezTo>
                  <a:cubicBezTo>
                    <a:pt x="14595" y="16655"/>
                    <a:pt x="14444" y="16149"/>
                    <a:pt x="14161" y="16041"/>
                  </a:cubicBezTo>
                  <a:cubicBezTo>
                    <a:pt x="14117" y="16023"/>
                    <a:pt x="14058" y="16018"/>
                    <a:pt x="13991" y="16018"/>
                  </a:cubicBezTo>
                  <a:cubicBezTo>
                    <a:pt x="13888" y="16018"/>
                    <a:pt x="13766" y="16030"/>
                    <a:pt x="13649" y="16030"/>
                  </a:cubicBezTo>
                  <a:cubicBezTo>
                    <a:pt x="13403" y="16030"/>
                    <a:pt x="13181" y="15976"/>
                    <a:pt x="13209" y="15640"/>
                  </a:cubicBezTo>
                  <a:cubicBezTo>
                    <a:pt x="13209" y="15414"/>
                    <a:pt x="13560" y="15264"/>
                    <a:pt x="13660" y="15063"/>
                  </a:cubicBezTo>
                  <a:cubicBezTo>
                    <a:pt x="13735" y="14888"/>
                    <a:pt x="13635" y="14712"/>
                    <a:pt x="13710" y="14487"/>
                  </a:cubicBezTo>
                  <a:cubicBezTo>
                    <a:pt x="13820" y="14113"/>
                    <a:pt x="14142" y="13951"/>
                    <a:pt x="14508" y="13951"/>
                  </a:cubicBezTo>
                  <a:cubicBezTo>
                    <a:pt x="14559" y="13951"/>
                    <a:pt x="14610" y="13954"/>
                    <a:pt x="14662" y="13960"/>
                  </a:cubicBezTo>
                  <a:cubicBezTo>
                    <a:pt x="14387" y="13284"/>
                    <a:pt x="14587" y="12482"/>
                    <a:pt x="14412" y="11755"/>
                  </a:cubicBezTo>
                  <a:cubicBezTo>
                    <a:pt x="14186" y="10853"/>
                    <a:pt x="14136" y="9975"/>
                    <a:pt x="14487" y="9048"/>
                  </a:cubicBezTo>
                  <a:cubicBezTo>
                    <a:pt x="14512" y="8948"/>
                    <a:pt x="14662" y="8672"/>
                    <a:pt x="14763" y="8522"/>
                  </a:cubicBezTo>
                  <a:cubicBezTo>
                    <a:pt x="15038" y="8071"/>
                    <a:pt x="14913" y="7820"/>
                    <a:pt x="15113" y="7369"/>
                  </a:cubicBezTo>
                  <a:cubicBezTo>
                    <a:pt x="15314" y="6893"/>
                    <a:pt x="15991" y="6492"/>
                    <a:pt x="16291" y="6191"/>
                  </a:cubicBezTo>
                  <a:cubicBezTo>
                    <a:pt x="16542" y="5890"/>
                    <a:pt x="16868" y="5364"/>
                    <a:pt x="17068" y="5013"/>
                  </a:cubicBezTo>
                  <a:cubicBezTo>
                    <a:pt x="17419" y="4537"/>
                    <a:pt x="17369" y="4462"/>
                    <a:pt x="17219" y="4261"/>
                  </a:cubicBezTo>
                  <a:cubicBezTo>
                    <a:pt x="17118" y="4061"/>
                    <a:pt x="16943" y="3985"/>
                    <a:pt x="16768" y="3910"/>
                  </a:cubicBezTo>
                  <a:cubicBezTo>
                    <a:pt x="16592" y="3785"/>
                    <a:pt x="16316" y="3735"/>
                    <a:pt x="16116" y="3635"/>
                  </a:cubicBezTo>
                  <a:cubicBezTo>
                    <a:pt x="15966" y="3534"/>
                    <a:pt x="15865" y="3409"/>
                    <a:pt x="15690" y="3334"/>
                  </a:cubicBezTo>
                  <a:cubicBezTo>
                    <a:pt x="15514" y="3259"/>
                    <a:pt x="15264" y="3334"/>
                    <a:pt x="15164" y="3234"/>
                  </a:cubicBezTo>
                  <a:cubicBezTo>
                    <a:pt x="14988" y="2983"/>
                    <a:pt x="15289" y="2356"/>
                    <a:pt x="15138" y="2056"/>
                  </a:cubicBezTo>
                  <a:cubicBezTo>
                    <a:pt x="14988" y="1780"/>
                    <a:pt x="14311" y="1379"/>
                    <a:pt x="14061" y="1128"/>
                  </a:cubicBezTo>
                  <a:cubicBezTo>
                    <a:pt x="13835" y="878"/>
                    <a:pt x="13434" y="76"/>
                    <a:pt x="13108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1" name="Google Shape;2477;p29">
              <a:extLst>
                <a:ext uri="{FF2B5EF4-FFF2-40B4-BE49-F238E27FC236}">
                  <a16:creationId xmlns:a16="http://schemas.microsoft.com/office/drawing/2014/main" id="{9AA34F44-C84E-4527-C328-ECCB695F675E}"/>
                </a:ext>
              </a:extLst>
            </p:cNvPr>
            <p:cNvSpPr/>
            <p:nvPr/>
          </p:nvSpPr>
          <p:spPr>
            <a:xfrm>
              <a:off x="1754809" y="74873"/>
              <a:ext cx="511392" cy="570408"/>
            </a:xfrm>
            <a:custGeom>
              <a:avLst/>
              <a:gdLst/>
              <a:ahLst/>
              <a:cxnLst/>
              <a:rect l="l" t="t" r="r" b="b"/>
              <a:pathLst>
                <a:path w="16994" h="18952" extrusionOk="0">
                  <a:moveTo>
                    <a:pt x="11003" y="1"/>
                  </a:moveTo>
                  <a:cubicBezTo>
                    <a:pt x="10928" y="126"/>
                    <a:pt x="10928" y="377"/>
                    <a:pt x="10778" y="427"/>
                  </a:cubicBezTo>
                  <a:cubicBezTo>
                    <a:pt x="10726" y="442"/>
                    <a:pt x="10669" y="445"/>
                    <a:pt x="10611" y="445"/>
                  </a:cubicBezTo>
                  <a:cubicBezTo>
                    <a:pt x="10550" y="445"/>
                    <a:pt x="10488" y="441"/>
                    <a:pt x="10428" y="441"/>
                  </a:cubicBezTo>
                  <a:cubicBezTo>
                    <a:pt x="10354" y="441"/>
                    <a:pt x="10285" y="448"/>
                    <a:pt x="10226" y="477"/>
                  </a:cubicBezTo>
                  <a:cubicBezTo>
                    <a:pt x="10101" y="527"/>
                    <a:pt x="9976" y="702"/>
                    <a:pt x="9850" y="753"/>
                  </a:cubicBezTo>
                  <a:cubicBezTo>
                    <a:pt x="9725" y="803"/>
                    <a:pt x="9875" y="903"/>
                    <a:pt x="9725" y="953"/>
                  </a:cubicBezTo>
                  <a:cubicBezTo>
                    <a:pt x="9676" y="973"/>
                    <a:pt x="9625" y="982"/>
                    <a:pt x="9573" y="982"/>
                  </a:cubicBezTo>
                  <a:cubicBezTo>
                    <a:pt x="9316" y="982"/>
                    <a:pt x="9023" y="776"/>
                    <a:pt x="8759" y="776"/>
                  </a:cubicBezTo>
                  <a:cubicBezTo>
                    <a:pt x="8747" y="776"/>
                    <a:pt x="8735" y="777"/>
                    <a:pt x="8723" y="778"/>
                  </a:cubicBezTo>
                  <a:cubicBezTo>
                    <a:pt x="8773" y="1154"/>
                    <a:pt x="8647" y="1780"/>
                    <a:pt x="8472" y="2081"/>
                  </a:cubicBezTo>
                  <a:cubicBezTo>
                    <a:pt x="8222" y="2512"/>
                    <a:pt x="7788" y="2532"/>
                    <a:pt x="7355" y="2532"/>
                  </a:cubicBezTo>
                  <a:cubicBezTo>
                    <a:pt x="7310" y="2532"/>
                    <a:pt x="7264" y="2532"/>
                    <a:pt x="7219" y="2532"/>
                  </a:cubicBezTo>
                  <a:cubicBezTo>
                    <a:pt x="7042" y="2532"/>
                    <a:pt x="6848" y="2510"/>
                    <a:pt x="6662" y="2510"/>
                  </a:cubicBezTo>
                  <a:cubicBezTo>
                    <a:pt x="6452" y="2510"/>
                    <a:pt x="6250" y="2538"/>
                    <a:pt x="6091" y="2657"/>
                  </a:cubicBezTo>
                  <a:cubicBezTo>
                    <a:pt x="5865" y="2808"/>
                    <a:pt x="5865" y="3184"/>
                    <a:pt x="5665" y="3309"/>
                  </a:cubicBezTo>
                  <a:cubicBezTo>
                    <a:pt x="5389" y="3459"/>
                    <a:pt x="5088" y="3334"/>
                    <a:pt x="4813" y="3560"/>
                  </a:cubicBezTo>
                  <a:cubicBezTo>
                    <a:pt x="4637" y="3685"/>
                    <a:pt x="4362" y="4161"/>
                    <a:pt x="4286" y="4311"/>
                  </a:cubicBezTo>
                  <a:cubicBezTo>
                    <a:pt x="4236" y="4387"/>
                    <a:pt x="4061" y="4311"/>
                    <a:pt x="4036" y="4512"/>
                  </a:cubicBezTo>
                  <a:cubicBezTo>
                    <a:pt x="4011" y="4637"/>
                    <a:pt x="4186" y="4813"/>
                    <a:pt x="4236" y="4913"/>
                  </a:cubicBezTo>
                  <a:cubicBezTo>
                    <a:pt x="4387" y="5339"/>
                    <a:pt x="4738" y="5665"/>
                    <a:pt x="4312" y="6016"/>
                  </a:cubicBezTo>
                  <a:cubicBezTo>
                    <a:pt x="4326" y="6015"/>
                    <a:pt x="4340" y="6015"/>
                    <a:pt x="4354" y="6015"/>
                  </a:cubicBezTo>
                  <a:cubicBezTo>
                    <a:pt x="5182" y="6015"/>
                    <a:pt x="4234" y="6747"/>
                    <a:pt x="4111" y="7018"/>
                  </a:cubicBezTo>
                  <a:cubicBezTo>
                    <a:pt x="3961" y="7344"/>
                    <a:pt x="3810" y="8096"/>
                    <a:pt x="4111" y="8347"/>
                  </a:cubicBezTo>
                  <a:cubicBezTo>
                    <a:pt x="4134" y="8366"/>
                    <a:pt x="4160" y="8374"/>
                    <a:pt x="4189" y="8374"/>
                  </a:cubicBezTo>
                  <a:cubicBezTo>
                    <a:pt x="4338" y="8374"/>
                    <a:pt x="4559" y="8165"/>
                    <a:pt x="4724" y="8165"/>
                  </a:cubicBezTo>
                  <a:cubicBezTo>
                    <a:pt x="4777" y="8165"/>
                    <a:pt x="4825" y="8187"/>
                    <a:pt x="4863" y="8246"/>
                  </a:cubicBezTo>
                  <a:cubicBezTo>
                    <a:pt x="5063" y="8597"/>
                    <a:pt x="4612" y="8497"/>
                    <a:pt x="4512" y="8572"/>
                  </a:cubicBezTo>
                  <a:cubicBezTo>
                    <a:pt x="4061" y="8923"/>
                    <a:pt x="3760" y="9349"/>
                    <a:pt x="3334" y="9750"/>
                  </a:cubicBezTo>
                  <a:cubicBezTo>
                    <a:pt x="3058" y="10001"/>
                    <a:pt x="2682" y="10126"/>
                    <a:pt x="2457" y="10402"/>
                  </a:cubicBezTo>
                  <a:cubicBezTo>
                    <a:pt x="2256" y="10602"/>
                    <a:pt x="2156" y="10903"/>
                    <a:pt x="1880" y="11154"/>
                  </a:cubicBezTo>
                  <a:cubicBezTo>
                    <a:pt x="1830" y="11204"/>
                    <a:pt x="1605" y="11329"/>
                    <a:pt x="1580" y="11354"/>
                  </a:cubicBezTo>
                  <a:cubicBezTo>
                    <a:pt x="1479" y="11454"/>
                    <a:pt x="1504" y="11630"/>
                    <a:pt x="1379" y="11780"/>
                  </a:cubicBezTo>
                  <a:cubicBezTo>
                    <a:pt x="1179" y="12056"/>
                    <a:pt x="1003" y="12031"/>
                    <a:pt x="803" y="12181"/>
                  </a:cubicBezTo>
                  <a:cubicBezTo>
                    <a:pt x="769" y="12198"/>
                    <a:pt x="725" y="12201"/>
                    <a:pt x="677" y="12201"/>
                  </a:cubicBezTo>
                  <a:cubicBezTo>
                    <a:pt x="654" y="12201"/>
                    <a:pt x="629" y="12200"/>
                    <a:pt x="605" y="12200"/>
                  </a:cubicBezTo>
                  <a:cubicBezTo>
                    <a:pt x="533" y="12200"/>
                    <a:pt x="464" y="12206"/>
                    <a:pt x="427" y="12256"/>
                  </a:cubicBezTo>
                  <a:cubicBezTo>
                    <a:pt x="345" y="12400"/>
                    <a:pt x="464" y="12527"/>
                    <a:pt x="524" y="12527"/>
                  </a:cubicBezTo>
                  <a:cubicBezTo>
                    <a:pt x="537" y="12527"/>
                    <a:pt x="548" y="12521"/>
                    <a:pt x="552" y="12507"/>
                  </a:cubicBezTo>
                  <a:cubicBezTo>
                    <a:pt x="554" y="12503"/>
                    <a:pt x="555" y="12502"/>
                    <a:pt x="556" y="12502"/>
                  </a:cubicBezTo>
                  <a:lnTo>
                    <a:pt x="556" y="12502"/>
                  </a:lnTo>
                  <a:cubicBezTo>
                    <a:pt x="566" y="12502"/>
                    <a:pt x="516" y="12719"/>
                    <a:pt x="504" y="12719"/>
                  </a:cubicBezTo>
                  <a:cubicBezTo>
                    <a:pt x="503" y="12719"/>
                    <a:pt x="502" y="12715"/>
                    <a:pt x="502" y="12707"/>
                  </a:cubicBezTo>
                  <a:cubicBezTo>
                    <a:pt x="502" y="12758"/>
                    <a:pt x="226" y="12758"/>
                    <a:pt x="201" y="12808"/>
                  </a:cubicBezTo>
                  <a:cubicBezTo>
                    <a:pt x="101" y="13184"/>
                    <a:pt x="402" y="13384"/>
                    <a:pt x="402" y="13835"/>
                  </a:cubicBezTo>
                  <a:cubicBezTo>
                    <a:pt x="402" y="14136"/>
                    <a:pt x="377" y="14562"/>
                    <a:pt x="101" y="14713"/>
                  </a:cubicBezTo>
                  <a:cubicBezTo>
                    <a:pt x="201" y="14763"/>
                    <a:pt x="276" y="14863"/>
                    <a:pt x="327" y="14963"/>
                  </a:cubicBezTo>
                  <a:cubicBezTo>
                    <a:pt x="677" y="15665"/>
                    <a:pt x="1" y="15590"/>
                    <a:pt x="1078" y="15640"/>
                  </a:cubicBezTo>
                  <a:cubicBezTo>
                    <a:pt x="1730" y="15690"/>
                    <a:pt x="2557" y="15765"/>
                    <a:pt x="3184" y="15890"/>
                  </a:cubicBezTo>
                  <a:cubicBezTo>
                    <a:pt x="3549" y="15972"/>
                    <a:pt x="3750" y="16118"/>
                    <a:pt x="4039" y="16118"/>
                  </a:cubicBezTo>
                  <a:cubicBezTo>
                    <a:pt x="4107" y="16118"/>
                    <a:pt x="4180" y="16110"/>
                    <a:pt x="4261" y="16091"/>
                  </a:cubicBezTo>
                  <a:cubicBezTo>
                    <a:pt x="4387" y="16066"/>
                    <a:pt x="4412" y="15890"/>
                    <a:pt x="4587" y="15840"/>
                  </a:cubicBezTo>
                  <a:cubicBezTo>
                    <a:pt x="4655" y="15825"/>
                    <a:pt x="4732" y="15818"/>
                    <a:pt x="4814" y="15818"/>
                  </a:cubicBezTo>
                  <a:cubicBezTo>
                    <a:pt x="5124" y="15818"/>
                    <a:pt x="5502" y="15917"/>
                    <a:pt x="5740" y="16016"/>
                  </a:cubicBezTo>
                  <a:cubicBezTo>
                    <a:pt x="5916" y="16116"/>
                    <a:pt x="6241" y="16642"/>
                    <a:pt x="6392" y="16667"/>
                  </a:cubicBezTo>
                  <a:cubicBezTo>
                    <a:pt x="6559" y="16649"/>
                    <a:pt x="6561" y="16325"/>
                    <a:pt x="6705" y="16325"/>
                  </a:cubicBezTo>
                  <a:cubicBezTo>
                    <a:pt x="6755" y="16325"/>
                    <a:pt x="6822" y="16364"/>
                    <a:pt x="6918" y="16467"/>
                  </a:cubicBezTo>
                  <a:cubicBezTo>
                    <a:pt x="7068" y="16617"/>
                    <a:pt x="6768" y="17194"/>
                    <a:pt x="6993" y="17269"/>
                  </a:cubicBezTo>
                  <a:cubicBezTo>
                    <a:pt x="7004" y="17273"/>
                    <a:pt x="7015" y="17275"/>
                    <a:pt x="7025" y="17275"/>
                  </a:cubicBezTo>
                  <a:cubicBezTo>
                    <a:pt x="7140" y="17275"/>
                    <a:pt x="7173" y="17012"/>
                    <a:pt x="7284" y="17012"/>
                  </a:cubicBezTo>
                  <a:cubicBezTo>
                    <a:pt x="7334" y="17012"/>
                    <a:pt x="7399" y="17065"/>
                    <a:pt x="7494" y="17219"/>
                  </a:cubicBezTo>
                  <a:cubicBezTo>
                    <a:pt x="7745" y="17670"/>
                    <a:pt x="7093" y="17895"/>
                    <a:pt x="7119" y="18221"/>
                  </a:cubicBezTo>
                  <a:cubicBezTo>
                    <a:pt x="7140" y="18351"/>
                    <a:pt x="7550" y="18813"/>
                    <a:pt x="7697" y="18924"/>
                  </a:cubicBezTo>
                  <a:lnTo>
                    <a:pt x="7697" y="18924"/>
                  </a:lnTo>
                  <a:cubicBezTo>
                    <a:pt x="7680" y="18756"/>
                    <a:pt x="8303" y="17864"/>
                    <a:pt x="8347" y="17820"/>
                  </a:cubicBezTo>
                  <a:cubicBezTo>
                    <a:pt x="8659" y="17464"/>
                    <a:pt x="8673" y="17365"/>
                    <a:pt x="9060" y="17365"/>
                  </a:cubicBezTo>
                  <a:cubicBezTo>
                    <a:pt x="9108" y="17365"/>
                    <a:pt x="9163" y="17366"/>
                    <a:pt x="9224" y="17369"/>
                  </a:cubicBezTo>
                  <a:cubicBezTo>
                    <a:pt x="9509" y="17388"/>
                    <a:pt x="9708" y="17436"/>
                    <a:pt x="9919" y="17436"/>
                  </a:cubicBezTo>
                  <a:cubicBezTo>
                    <a:pt x="9986" y="17436"/>
                    <a:pt x="10054" y="17431"/>
                    <a:pt x="10126" y="17419"/>
                  </a:cubicBezTo>
                  <a:cubicBezTo>
                    <a:pt x="10352" y="17363"/>
                    <a:pt x="10493" y="17166"/>
                    <a:pt x="10750" y="17166"/>
                  </a:cubicBezTo>
                  <a:cubicBezTo>
                    <a:pt x="10836" y="17166"/>
                    <a:pt x="10934" y="17187"/>
                    <a:pt x="11053" y="17244"/>
                  </a:cubicBezTo>
                  <a:cubicBezTo>
                    <a:pt x="11289" y="17372"/>
                    <a:pt x="11561" y="17812"/>
                    <a:pt x="11901" y="17812"/>
                  </a:cubicBezTo>
                  <a:cubicBezTo>
                    <a:pt x="11959" y="17812"/>
                    <a:pt x="12019" y="17799"/>
                    <a:pt x="12081" y="17770"/>
                  </a:cubicBezTo>
                  <a:cubicBezTo>
                    <a:pt x="12256" y="17695"/>
                    <a:pt x="12332" y="17369"/>
                    <a:pt x="12382" y="17144"/>
                  </a:cubicBezTo>
                  <a:cubicBezTo>
                    <a:pt x="12382" y="17194"/>
                    <a:pt x="12482" y="17319"/>
                    <a:pt x="12532" y="17369"/>
                  </a:cubicBezTo>
                  <a:cubicBezTo>
                    <a:pt x="12607" y="17068"/>
                    <a:pt x="12958" y="17294"/>
                    <a:pt x="13058" y="17043"/>
                  </a:cubicBezTo>
                  <a:cubicBezTo>
                    <a:pt x="13033" y="17043"/>
                    <a:pt x="12858" y="16542"/>
                    <a:pt x="12858" y="16467"/>
                  </a:cubicBezTo>
                  <a:cubicBezTo>
                    <a:pt x="12808" y="15991"/>
                    <a:pt x="13008" y="15314"/>
                    <a:pt x="13134" y="14863"/>
                  </a:cubicBezTo>
                  <a:cubicBezTo>
                    <a:pt x="13434" y="14988"/>
                    <a:pt x="13735" y="15038"/>
                    <a:pt x="13986" y="15189"/>
                  </a:cubicBezTo>
                  <a:cubicBezTo>
                    <a:pt x="14158" y="15016"/>
                    <a:pt x="14141" y="14701"/>
                    <a:pt x="14285" y="14701"/>
                  </a:cubicBezTo>
                  <a:cubicBezTo>
                    <a:pt x="14350" y="14701"/>
                    <a:pt x="14448" y="14766"/>
                    <a:pt x="14612" y="14938"/>
                  </a:cubicBezTo>
                  <a:cubicBezTo>
                    <a:pt x="14868" y="15211"/>
                    <a:pt x="14741" y="15402"/>
                    <a:pt x="14784" y="15402"/>
                  </a:cubicBezTo>
                  <a:cubicBezTo>
                    <a:pt x="14804" y="15402"/>
                    <a:pt x="14861" y="15360"/>
                    <a:pt x="15013" y="15264"/>
                  </a:cubicBezTo>
                  <a:cubicBezTo>
                    <a:pt x="15740" y="14838"/>
                    <a:pt x="14888" y="14813"/>
                    <a:pt x="14938" y="14412"/>
                  </a:cubicBezTo>
                  <a:cubicBezTo>
                    <a:pt x="14938" y="14412"/>
                    <a:pt x="15314" y="14136"/>
                    <a:pt x="15339" y="14111"/>
                  </a:cubicBezTo>
                  <a:cubicBezTo>
                    <a:pt x="15565" y="13936"/>
                    <a:pt x="15715" y="14061"/>
                    <a:pt x="15815" y="13785"/>
                  </a:cubicBezTo>
                  <a:cubicBezTo>
                    <a:pt x="15916" y="13560"/>
                    <a:pt x="15565" y="13610"/>
                    <a:pt x="15640" y="13359"/>
                  </a:cubicBezTo>
                  <a:cubicBezTo>
                    <a:pt x="15711" y="13125"/>
                    <a:pt x="15890" y="13027"/>
                    <a:pt x="16088" y="13027"/>
                  </a:cubicBezTo>
                  <a:cubicBezTo>
                    <a:pt x="16379" y="13027"/>
                    <a:pt x="16714" y="13237"/>
                    <a:pt x="16818" y="13535"/>
                  </a:cubicBezTo>
                  <a:cubicBezTo>
                    <a:pt x="16868" y="13184"/>
                    <a:pt x="16993" y="12306"/>
                    <a:pt x="16843" y="12006"/>
                  </a:cubicBezTo>
                  <a:cubicBezTo>
                    <a:pt x="16718" y="11755"/>
                    <a:pt x="16442" y="11730"/>
                    <a:pt x="16216" y="11630"/>
                  </a:cubicBezTo>
                  <a:cubicBezTo>
                    <a:pt x="16106" y="11575"/>
                    <a:pt x="16009" y="11492"/>
                    <a:pt x="15985" y="11492"/>
                  </a:cubicBezTo>
                  <a:cubicBezTo>
                    <a:pt x="15977" y="11492"/>
                    <a:pt x="15977" y="11503"/>
                    <a:pt x="15991" y="11530"/>
                  </a:cubicBezTo>
                  <a:cubicBezTo>
                    <a:pt x="15891" y="11329"/>
                    <a:pt x="15891" y="11379"/>
                    <a:pt x="15916" y="11229"/>
                  </a:cubicBezTo>
                  <a:lnTo>
                    <a:pt x="15916" y="11229"/>
                  </a:lnTo>
                  <a:cubicBezTo>
                    <a:pt x="15891" y="11254"/>
                    <a:pt x="15865" y="11279"/>
                    <a:pt x="15815" y="11279"/>
                  </a:cubicBezTo>
                  <a:cubicBezTo>
                    <a:pt x="15724" y="10867"/>
                    <a:pt x="15611" y="10517"/>
                    <a:pt x="16147" y="10517"/>
                  </a:cubicBezTo>
                  <a:cubicBezTo>
                    <a:pt x="16197" y="10517"/>
                    <a:pt x="16254" y="10521"/>
                    <a:pt x="16317" y="10527"/>
                  </a:cubicBezTo>
                  <a:cubicBezTo>
                    <a:pt x="16266" y="9976"/>
                    <a:pt x="15865" y="9875"/>
                    <a:pt x="15464" y="9625"/>
                  </a:cubicBezTo>
                  <a:cubicBezTo>
                    <a:pt x="14838" y="9199"/>
                    <a:pt x="15114" y="8923"/>
                    <a:pt x="15089" y="8322"/>
                  </a:cubicBezTo>
                  <a:cubicBezTo>
                    <a:pt x="15063" y="8146"/>
                    <a:pt x="14963" y="7770"/>
                    <a:pt x="14863" y="7670"/>
                  </a:cubicBezTo>
                  <a:cubicBezTo>
                    <a:pt x="14612" y="7494"/>
                    <a:pt x="14437" y="7620"/>
                    <a:pt x="14186" y="7319"/>
                  </a:cubicBezTo>
                  <a:cubicBezTo>
                    <a:pt x="14011" y="7144"/>
                    <a:pt x="13961" y="6893"/>
                    <a:pt x="13760" y="6717"/>
                  </a:cubicBezTo>
                  <a:cubicBezTo>
                    <a:pt x="13683" y="7026"/>
                    <a:pt x="13413" y="7409"/>
                    <a:pt x="13052" y="7409"/>
                  </a:cubicBezTo>
                  <a:cubicBezTo>
                    <a:pt x="12945" y="7409"/>
                    <a:pt x="12829" y="7375"/>
                    <a:pt x="12708" y="7294"/>
                  </a:cubicBezTo>
                  <a:cubicBezTo>
                    <a:pt x="12457" y="7144"/>
                    <a:pt x="12657" y="6743"/>
                    <a:pt x="12557" y="6417"/>
                  </a:cubicBezTo>
                  <a:cubicBezTo>
                    <a:pt x="12457" y="5966"/>
                    <a:pt x="10778" y="4362"/>
                    <a:pt x="11705" y="4111"/>
                  </a:cubicBezTo>
                  <a:cubicBezTo>
                    <a:pt x="11429" y="3635"/>
                    <a:pt x="11053" y="3159"/>
                    <a:pt x="10527" y="2958"/>
                  </a:cubicBezTo>
                  <a:cubicBezTo>
                    <a:pt x="10201" y="2833"/>
                    <a:pt x="9775" y="2883"/>
                    <a:pt x="9474" y="2657"/>
                  </a:cubicBezTo>
                  <a:cubicBezTo>
                    <a:pt x="9600" y="2482"/>
                    <a:pt x="9926" y="2432"/>
                    <a:pt x="10001" y="2306"/>
                  </a:cubicBezTo>
                  <a:cubicBezTo>
                    <a:pt x="10076" y="2131"/>
                    <a:pt x="9850" y="1855"/>
                    <a:pt x="9926" y="1705"/>
                  </a:cubicBezTo>
                  <a:cubicBezTo>
                    <a:pt x="10101" y="1329"/>
                    <a:pt x="10452" y="1529"/>
                    <a:pt x="10677" y="1354"/>
                  </a:cubicBezTo>
                  <a:cubicBezTo>
                    <a:pt x="11053" y="1028"/>
                    <a:pt x="10728" y="727"/>
                    <a:pt x="11429" y="627"/>
                  </a:cubicBezTo>
                  <a:cubicBezTo>
                    <a:pt x="11329" y="402"/>
                    <a:pt x="11129" y="201"/>
                    <a:pt x="11003" y="1"/>
                  </a:cubicBezTo>
                  <a:close/>
                  <a:moveTo>
                    <a:pt x="7745" y="18948"/>
                  </a:moveTo>
                  <a:cubicBezTo>
                    <a:pt x="7744" y="18948"/>
                    <a:pt x="7744" y="18949"/>
                    <a:pt x="7743" y="18949"/>
                  </a:cubicBezTo>
                  <a:lnTo>
                    <a:pt x="7743" y="18949"/>
                  </a:lnTo>
                  <a:cubicBezTo>
                    <a:pt x="7744" y="18949"/>
                    <a:pt x="7744" y="18948"/>
                    <a:pt x="7745" y="18948"/>
                  </a:cubicBezTo>
                  <a:close/>
                  <a:moveTo>
                    <a:pt x="7697" y="18924"/>
                  </a:moveTo>
                  <a:cubicBezTo>
                    <a:pt x="7699" y="18942"/>
                    <a:pt x="7707" y="18952"/>
                    <a:pt x="7724" y="18952"/>
                  </a:cubicBezTo>
                  <a:cubicBezTo>
                    <a:pt x="7730" y="18952"/>
                    <a:pt x="7736" y="18951"/>
                    <a:pt x="7743" y="18949"/>
                  </a:cubicBezTo>
                  <a:lnTo>
                    <a:pt x="7743" y="18949"/>
                  </a:lnTo>
                  <a:cubicBezTo>
                    <a:pt x="7742" y="18949"/>
                    <a:pt x="7742" y="18949"/>
                    <a:pt x="7741" y="18949"/>
                  </a:cubicBezTo>
                  <a:cubicBezTo>
                    <a:pt x="7733" y="18949"/>
                    <a:pt x="7718" y="18940"/>
                    <a:pt x="7697" y="1892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2" name="Google Shape;2478;p29">
              <a:extLst>
                <a:ext uri="{FF2B5EF4-FFF2-40B4-BE49-F238E27FC236}">
                  <a16:creationId xmlns:a16="http://schemas.microsoft.com/office/drawing/2014/main" id="{612AF57D-21DC-3DBB-C2BB-123253F97E58}"/>
                </a:ext>
              </a:extLst>
            </p:cNvPr>
            <p:cNvSpPr/>
            <p:nvPr/>
          </p:nvSpPr>
          <p:spPr>
            <a:xfrm>
              <a:off x="2377031" y="286097"/>
              <a:ext cx="591318" cy="544674"/>
            </a:xfrm>
            <a:custGeom>
              <a:avLst/>
              <a:gdLst/>
              <a:ahLst/>
              <a:cxnLst/>
              <a:rect l="l" t="t" r="r" b="b"/>
              <a:pathLst>
                <a:path w="19650" h="18097" extrusionOk="0">
                  <a:moveTo>
                    <a:pt x="8497" y="0"/>
                  </a:moveTo>
                  <a:cubicBezTo>
                    <a:pt x="8497" y="126"/>
                    <a:pt x="8497" y="276"/>
                    <a:pt x="8472" y="401"/>
                  </a:cubicBezTo>
                  <a:cubicBezTo>
                    <a:pt x="8371" y="451"/>
                    <a:pt x="8271" y="476"/>
                    <a:pt x="8146" y="476"/>
                  </a:cubicBezTo>
                  <a:cubicBezTo>
                    <a:pt x="8046" y="702"/>
                    <a:pt x="8046" y="1153"/>
                    <a:pt x="7720" y="1203"/>
                  </a:cubicBezTo>
                  <a:cubicBezTo>
                    <a:pt x="7820" y="1354"/>
                    <a:pt x="7920" y="1479"/>
                    <a:pt x="8071" y="1579"/>
                  </a:cubicBezTo>
                  <a:cubicBezTo>
                    <a:pt x="8196" y="1730"/>
                    <a:pt x="8547" y="2106"/>
                    <a:pt x="8497" y="2306"/>
                  </a:cubicBezTo>
                  <a:cubicBezTo>
                    <a:pt x="8447" y="2488"/>
                    <a:pt x="8082" y="2572"/>
                    <a:pt x="7766" y="2572"/>
                  </a:cubicBezTo>
                  <a:cubicBezTo>
                    <a:pt x="7604" y="2572"/>
                    <a:pt x="7454" y="2549"/>
                    <a:pt x="7369" y="2507"/>
                  </a:cubicBezTo>
                  <a:cubicBezTo>
                    <a:pt x="7219" y="2431"/>
                    <a:pt x="7143" y="2055"/>
                    <a:pt x="6818" y="1930"/>
                  </a:cubicBezTo>
                  <a:cubicBezTo>
                    <a:pt x="6642" y="1855"/>
                    <a:pt x="6467" y="1842"/>
                    <a:pt x="6288" y="1842"/>
                  </a:cubicBezTo>
                  <a:cubicBezTo>
                    <a:pt x="6199" y="1842"/>
                    <a:pt x="6109" y="1845"/>
                    <a:pt x="6018" y="1845"/>
                  </a:cubicBezTo>
                  <a:cubicBezTo>
                    <a:pt x="5926" y="1845"/>
                    <a:pt x="5834" y="1842"/>
                    <a:pt x="5740" y="1830"/>
                  </a:cubicBezTo>
                  <a:cubicBezTo>
                    <a:pt x="5188" y="1781"/>
                    <a:pt x="4730" y="1627"/>
                    <a:pt x="4258" y="1627"/>
                  </a:cubicBezTo>
                  <a:cubicBezTo>
                    <a:pt x="4002" y="1627"/>
                    <a:pt x="3741" y="1672"/>
                    <a:pt x="3459" y="1805"/>
                  </a:cubicBezTo>
                  <a:cubicBezTo>
                    <a:pt x="3334" y="1830"/>
                    <a:pt x="3183" y="1855"/>
                    <a:pt x="3058" y="1855"/>
                  </a:cubicBezTo>
                  <a:cubicBezTo>
                    <a:pt x="3058" y="1980"/>
                    <a:pt x="3008" y="2106"/>
                    <a:pt x="2958" y="2206"/>
                  </a:cubicBezTo>
                  <a:cubicBezTo>
                    <a:pt x="2782" y="2281"/>
                    <a:pt x="2757" y="2381"/>
                    <a:pt x="2557" y="2406"/>
                  </a:cubicBezTo>
                  <a:cubicBezTo>
                    <a:pt x="2537" y="2410"/>
                    <a:pt x="2519" y="2412"/>
                    <a:pt x="2503" y="2412"/>
                  </a:cubicBezTo>
                  <a:cubicBezTo>
                    <a:pt x="2335" y="2412"/>
                    <a:pt x="2293" y="2235"/>
                    <a:pt x="2103" y="2235"/>
                  </a:cubicBezTo>
                  <a:cubicBezTo>
                    <a:pt x="2068" y="2235"/>
                    <a:pt x="2028" y="2241"/>
                    <a:pt x="1980" y="2256"/>
                  </a:cubicBezTo>
                  <a:cubicBezTo>
                    <a:pt x="1755" y="2331"/>
                    <a:pt x="1504" y="2707"/>
                    <a:pt x="1454" y="2908"/>
                  </a:cubicBezTo>
                  <a:cubicBezTo>
                    <a:pt x="1465" y="2913"/>
                    <a:pt x="1475" y="2915"/>
                    <a:pt x="1486" y="2915"/>
                  </a:cubicBezTo>
                  <a:cubicBezTo>
                    <a:pt x="1515" y="2915"/>
                    <a:pt x="1544" y="2900"/>
                    <a:pt x="1573" y="2900"/>
                  </a:cubicBezTo>
                  <a:cubicBezTo>
                    <a:pt x="1583" y="2900"/>
                    <a:pt x="1594" y="2902"/>
                    <a:pt x="1605" y="2908"/>
                  </a:cubicBezTo>
                  <a:cubicBezTo>
                    <a:pt x="1716" y="3241"/>
                    <a:pt x="1491" y="3338"/>
                    <a:pt x="1212" y="3338"/>
                  </a:cubicBezTo>
                  <a:cubicBezTo>
                    <a:pt x="1176" y="3338"/>
                    <a:pt x="1140" y="3336"/>
                    <a:pt x="1103" y="3334"/>
                  </a:cubicBezTo>
                  <a:lnTo>
                    <a:pt x="1103" y="3334"/>
                  </a:lnTo>
                  <a:cubicBezTo>
                    <a:pt x="1128" y="3684"/>
                    <a:pt x="1304" y="3684"/>
                    <a:pt x="1304" y="4035"/>
                  </a:cubicBezTo>
                  <a:cubicBezTo>
                    <a:pt x="1281" y="4031"/>
                    <a:pt x="1260" y="4029"/>
                    <a:pt x="1239" y="4029"/>
                  </a:cubicBezTo>
                  <a:cubicBezTo>
                    <a:pt x="916" y="4029"/>
                    <a:pt x="825" y="4556"/>
                    <a:pt x="777" y="4862"/>
                  </a:cubicBezTo>
                  <a:cubicBezTo>
                    <a:pt x="1128" y="5013"/>
                    <a:pt x="853" y="5414"/>
                    <a:pt x="878" y="5765"/>
                  </a:cubicBezTo>
                  <a:cubicBezTo>
                    <a:pt x="903" y="6116"/>
                    <a:pt x="1279" y="6040"/>
                    <a:pt x="928" y="6491"/>
                  </a:cubicBezTo>
                  <a:cubicBezTo>
                    <a:pt x="752" y="6717"/>
                    <a:pt x="251" y="6792"/>
                    <a:pt x="1" y="6968"/>
                  </a:cubicBezTo>
                  <a:cubicBezTo>
                    <a:pt x="101" y="7218"/>
                    <a:pt x="577" y="7569"/>
                    <a:pt x="803" y="7695"/>
                  </a:cubicBezTo>
                  <a:cubicBezTo>
                    <a:pt x="953" y="7795"/>
                    <a:pt x="2031" y="8020"/>
                    <a:pt x="2031" y="8171"/>
                  </a:cubicBezTo>
                  <a:cubicBezTo>
                    <a:pt x="2106" y="8471"/>
                    <a:pt x="1655" y="8371"/>
                    <a:pt x="1554" y="8522"/>
                  </a:cubicBezTo>
                  <a:cubicBezTo>
                    <a:pt x="1354" y="8797"/>
                    <a:pt x="1379" y="9299"/>
                    <a:pt x="1178" y="9624"/>
                  </a:cubicBezTo>
                  <a:cubicBezTo>
                    <a:pt x="803" y="10276"/>
                    <a:pt x="527" y="10226"/>
                    <a:pt x="853" y="11028"/>
                  </a:cubicBezTo>
                  <a:cubicBezTo>
                    <a:pt x="1028" y="11479"/>
                    <a:pt x="828" y="11479"/>
                    <a:pt x="1379" y="11479"/>
                  </a:cubicBezTo>
                  <a:cubicBezTo>
                    <a:pt x="1630" y="11479"/>
                    <a:pt x="1880" y="11354"/>
                    <a:pt x="2106" y="11304"/>
                  </a:cubicBezTo>
                  <a:lnTo>
                    <a:pt x="2106" y="11304"/>
                  </a:lnTo>
                  <a:cubicBezTo>
                    <a:pt x="2081" y="11547"/>
                    <a:pt x="1986" y="12333"/>
                    <a:pt x="2393" y="12333"/>
                  </a:cubicBezTo>
                  <a:cubicBezTo>
                    <a:pt x="2406" y="12333"/>
                    <a:pt x="2418" y="12333"/>
                    <a:pt x="2432" y="12331"/>
                  </a:cubicBezTo>
                  <a:cubicBezTo>
                    <a:pt x="2432" y="12331"/>
                    <a:pt x="2908" y="11780"/>
                    <a:pt x="2958" y="11730"/>
                  </a:cubicBezTo>
                  <a:cubicBezTo>
                    <a:pt x="3008" y="11654"/>
                    <a:pt x="3183" y="11654"/>
                    <a:pt x="3259" y="11604"/>
                  </a:cubicBezTo>
                  <a:cubicBezTo>
                    <a:pt x="3384" y="11529"/>
                    <a:pt x="3334" y="11329"/>
                    <a:pt x="3534" y="11203"/>
                  </a:cubicBezTo>
                  <a:cubicBezTo>
                    <a:pt x="3702" y="11100"/>
                    <a:pt x="3949" y="11043"/>
                    <a:pt x="4191" y="11043"/>
                  </a:cubicBezTo>
                  <a:cubicBezTo>
                    <a:pt x="4419" y="11043"/>
                    <a:pt x="4642" y="11094"/>
                    <a:pt x="4788" y="11203"/>
                  </a:cubicBezTo>
                  <a:cubicBezTo>
                    <a:pt x="5289" y="11554"/>
                    <a:pt x="5489" y="12181"/>
                    <a:pt x="5991" y="12582"/>
                  </a:cubicBezTo>
                  <a:cubicBezTo>
                    <a:pt x="6241" y="12782"/>
                    <a:pt x="7194" y="13258"/>
                    <a:pt x="7394" y="13509"/>
                  </a:cubicBezTo>
                  <a:cubicBezTo>
                    <a:pt x="7895" y="14186"/>
                    <a:pt x="6943" y="13860"/>
                    <a:pt x="6742" y="14186"/>
                  </a:cubicBezTo>
                  <a:cubicBezTo>
                    <a:pt x="6492" y="14587"/>
                    <a:pt x="7168" y="14837"/>
                    <a:pt x="7394" y="15013"/>
                  </a:cubicBezTo>
                  <a:cubicBezTo>
                    <a:pt x="7670" y="15238"/>
                    <a:pt x="7344" y="15238"/>
                    <a:pt x="7820" y="15364"/>
                  </a:cubicBezTo>
                  <a:cubicBezTo>
                    <a:pt x="7855" y="15373"/>
                    <a:pt x="7892" y="15377"/>
                    <a:pt x="7929" y="15377"/>
                  </a:cubicBezTo>
                  <a:cubicBezTo>
                    <a:pt x="8088" y="15377"/>
                    <a:pt x="8264" y="15306"/>
                    <a:pt x="8433" y="15306"/>
                  </a:cubicBezTo>
                  <a:cubicBezTo>
                    <a:pt x="8534" y="15306"/>
                    <a:pt x="8632" y="15332"/>
                    <a:pt x="8722" y="15414"/>
                  </a:cubicBezTo>
                  <a:cubicBezTo>
                    <a:pt x="8898" y="15589"/>
                    <a:pt x="8798" y="15840"/>
                    <a:pt x="8898" y="15990"/>
                  </a:cubicBezTo>
                  <a:cubicBezTo>
                    <a:pt x="9173" y="16341"/>
                    <a:pt x="9925" y="16416"/>
                    <a:pt x="10351" y="16667"/>
                  </a:cubicBezTo>
                  <a:cubicBezTo>
                    <a:pt x="10452" y="16717"/>
                    <a:pt x="10602" y="17093"/>
                    <a:pt x="10602" y="17093"/>
                  </a:cubicBezTo>
                  <a:cubicBezTo>
                    <a:pt x="10673" y="17120"/>
                    <a:pt x="10776" y="17127"/>
                    <a:pt x="10888" y="17127"/>
                  </a:cubicBezTo>
                  <a:cubicBezTo>
                    <a:pt x="11042" y="17127"/>
                    <a:pt x="11214" y="17113"/>
                    <a:pt x="11345" y="17113"/>
                  </a:cubicBezTo>
                  <a:cubicBezTo>
                    <a:pt x="11386" y="17113"/>
                    <a:pt x="11423" y="17114"/>
                    <a:pt x="11454" y="17118"/>
                  </a:cubicBezTo>
                  <a:cubicBezTo>
                    <a:pt x="11731" y="17118"/>
                    <a:pt x="12226" y="17023"/>
                    <a:pt x="12587" y="17023"/>
                  </a:cubicBezTo>
                  <a:cubicBezTo>
                    <a:pt x="12717" y="17023"/>
                    <a:pt x="12829" y="17035"/>
                    <a:pt x="12908" y="17068"/>
                  </a:cubicBezTo>
                  <a:cubicBezTo>
                    <a:pt x="12958" y="17093"/>
                    <a:pt x="12908" y="17143"/>
                    <a:pt x="12958" y="17168"/>
                  </a:cubicBezTo>
                  <a:cubicBezTo>
                    <a:pt x="12958" y="17294"/>
                    <a:pt x="12958" y="17394"/>
                    <a:pt x="12958" y="17519"/>
                  </a:cubicBezTo>
                  <a:cubicBezTo>
                    <a:pt x="12942" y="17597"/>
                    <a:pt x="12966" y="17637"/>
                    <a:pt x="13035" y="17637"/>
                  </a:cubicBezTo>
                  <a:cubicBezTo>
                    <a:pt x="13076" y="17637"/>
                    <a:pt x="13133" y="17623"/>
                    <a:pt x="13209" y="17594"/>
                  </a:cubicBezTo>
                  <a:cubicBezTo>
                    <a:pt x="13259" y="17644"/>
                    <a:pt x="13309" y="17720"/>
                    <a:pt x="13409" y="17770"/>
                  </a:cubicBezTo>
                  <a:cubicBezTo>
                    <a:pt x="13459" y="17795"/>
                    <a:pt x="13785" y="18096"/>
                    <a:pt x="13735" y="18096"/>
                  </a:cubicBezTo>
                  <a:cubicBezTo>
                    <a:pt x="13754" y="18096"/>
                    <a:pt x="13772" y="18097"/>
                    <a:pt x="13790" y="18097"/>
                  </a:cubicBezTo>
                  <a:cubicBezTo>
                    <a:pt x="14246" y="18097"/>
                    <a:pt x="14049" y="17787"/>
                    <a:pt x="14387" y="17569"/>
                  </a:cubicBezTo>
                  <a:cubicBezTo>
                    <a:pt x="13710" y="17269"/>
                    <a:pt x="14813" y="16266"/>
                    <a:pt x="14988" y="15915"/>
                  </a:cubicBezTo>
                  <a:cubicBezTo>
                    <a:pt x="15163" y="15614"/>
                    <a:pt x="15239" y="15213"/>
                    <a:pt x="15439" y="14938"/>
                  </a:cubicBezTo>
                  <a:cubicBezTo>
                    <a:pt x="15539" y="14837"/>
                    <a:pt x="15615" y="14712"/>
                    <a:pt x="15640" y="14562"/>
                  </a:cubicBezTo>
                  <a:lnTo>
                    <a:pt x="15991" y="14562"/>
                  </a:lnTo>
                  <a:cubicBezTo>
                    <a:pt x="16166" y="14161"/>
                    <a:pt x="15439" y="13509"/>
                    <a:pt x="15815" y="12908"/>
                  </a:cubicBezTo>
                  <a:cubicBezTo>
                    <a:pt x="15966" y="12632"/>
                    <a:pt x="16216" y="12657"/>
                    <a:pt x="16341" y="12456"/>
                  </a:cubicBezTo>
                  <a:cubicBezTo>
                    <a:pt x="16542" y="12181"/>
                    <a:pt x="16341" y="11955"/>
                    <a:pt x="16367" y="11679"/>
                  </a:cubicBezTo>
                  <a:cubicBezTo>
                    <a:pt x="16417" y="11178"/>
                    <a:pt x="16316" y="11253"/>
                    <a:pt x="16667" y="10928"/>
                  </a:cubicBezTo>
                  <a:cubicBezTo>
                    <a:pt x="16818" y="10777"/>
                    <a:pt x="17043" y="10777"/>
                    <a:pt x="17194" y="10577"/>
                  </a:cubicBezTo>
                  <a:cubicBezTo>
                    <a:pt x="17369" y="10351"/>
                    <a:pt x="17269" y="10000"/>
                    <a:pt x="17494" y="9800"/>
                  </a:cubicBezTo>
                  <a:cubicBezTo>
                    <a:pt x="17572" y="9741"/>
                    <a:pt x="17661" y="9728"/>
                    <a:pt x="17750" y="9728"/>
                  </a:cubicBezTo>
                  <a:cubicBezTo>
                    <a:pt x="17822" y="9728"/>
                    <a:pt x="17894" y="9737"/>
                    <a:pt x="17959" y="9737"/>
                  </a:cubicBezTo>
                  <a:cubicBezTo>
                    <a:pt x="18020" y="9737"/>
                    <a:pt x="18076" y="9729"/>
                    <a:pt x="18121" y="9700"/>
                  </a:cubicBezTo>
                  <a:cubicBezTo>
                    <a:pt x="18422" y="9499"/>
                    <a:pt x="18522" y="8847"/>
                    <a:pt x="18823" y="8647"/>
                  </a:cubicBezTo>
                  <a:cubicBezTo>
                    <a:pt x="18866" y="8618"/>
                    <a:pt x="18923" y="8610"/>
                    <a:pt x="18985" y="8610"/>
                  </a:cubicBezTo>
                  <a:cubicBezTo>
                    <a:pt x="19067" y="8610"/>
                    <a:pt x="19157" y="8625"/>
                    <a:pt x="19231" y="8625"/>
                  </a:cubicBezTo>
                  <a:cubicBezTo>
                    <a:pt x="19296" y="8625"/>
                    <a:pt x="19349" y="8613"/>
                    <a:pt x="19374" y="8572"/>
                  </a:cubicBezTo>
                  <a:cubicBezTo>
                    <a:pt x="19650" y="8196"/>
                    <a:pt x="18722" y="7770"/>
                    <a:pt x="18572" y="7695"/>
                  </a:cubicBezTo>
                  <a:cubicBezTo>
                    <a:pt x="18346" y="7544"/>
                    <a:pt x="18246" y="7594"/>
                    <a:pt x="18021" y="7344"/>
                  </a:cubicBezTo>
                  <a:cubicBezTo>
                    <a:pt x="17770" y="7118"/>
                    <a:pt x="17795" y="6918"/>
                    <a:pt x="17469" y="6717"/>
                  </a:cubicBezTo>
                  <a:cubicBezTo>
                    <a:pt x="17269" y="6592"/>
                    <a:pt x="16893" y="6416"/>
                    <a:pt x="16667" y="6316"/>
                  </a:cubicBezTo>
                  <a:cubicBezTo>
                    <a:pt x="16266" y="6141"/>
                    <a:pt x="15790" y="6291"/>
                    <a:pt x="15439" y="6141"/>
                  </a:cubicBezTo>
                  <a:cubicBezTo>
                    <a:pt x="15013" y="5965"/>
                    <a:pt x="15088" y="5890"/>
                    <a:pt x="14888" y="5464"/>
                  </a:cubicBezTo>
                  <a:cubicBezTo>
                    <a:pt x="14863" y="5288"/>
                    <a:pt x="14863" y="5113"/>
                    <a:pt x="14913" y="4938"/>
                  </a:cubicBezTo>
                  <a:cubicBezTo>
                    <a:pt x="14762" y="4913"/>
                    <a:pt x="14637" y="4837"/>
                    <a:pt x="14562" y="4687"/>
                  </a:cubicBezTo>
                  <a:cubicBezTo>
                    <a:pt x="14186" y="4186"/>
                    <a:pt x="14036" y="4361"/>
                    <a:pt x="13484" y="4111"/>
                  </a:cubicBezTo>
                  <a:cubicBezTo>
                    <a:pt x="12983" y="3835"/>
                    <a:pt x="13008" y="3158"/>
                    <a:pt x="12331" y="3158"/>
                  </a:cubicBezTo>
                  <a:cubicBezTo>
                    <a:pt x="12315" y="3158"/>
                    <a:pt x="12299" y="3157"/>
                    <a:pt x="12283" y="3157"/>
                  </a:cubicBezTo>
                  <a:cubicBezTo>
                    <a:pt x="11786" y="3157"/>
                    <a:pt x="11699" y="3409"/>
                    <a:pt x="11478" y="3409"/>
                  </a:cubicBezTo>
                  <a:cubicBezTo>
                    <a:pt x="11367" y="3409"/>
                    <a:pt x="11223" y="3346"/>
                    <a:pt x="10978" y="3158"/>
                  </a:cubicBezTo>
                  <a:cubicBezTo>
                    <a:pt x="10552" y="2832"/>
                    <a:pt x="10201" y="2406"/>
                    <a:pt x="9950" y="1955"/>
                  </a:cubicBezTo>
                  <a:cubicBezTo>
                    <a:pt x="9825" y="1755"/>
                    <a:pt x="9700" y="1579"/>
                    <a:pt x="9574" y="1354"/>
                  </a:cubicBezTo>
                  <a:cubicBezTo>
                    <a:pt x="9427" y="1121"/>
                    <a:pt x="9599" y="818"/>
                    <a:pt x="9298" y="818"/>
                  </a:cubicBezTo>
                  <a:cubicBezTo>
                    <a:pt x="9241" y="818"/>
                    <a:pt x="9168" y="829"/>
                    <a:pt x="9073" y="852"/>
                  </a:cubicBezTo>
                  <a:cubicBezTo>
                    <a:pt x="9349" y="777"/>
                    <a:pt x="8622" y="25"/>
                    <a:pt x="8497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3" name="Google Shape;2479;p29">
              <a:extLst>
                <a:ext uri="{FF2B5EF4-FFF2-40B4-BE49-F238E27FC236}">
                  <a16:creationId xmlns:a16="http://schemas.microsoft.com/office/drawing/2014/main" id="{EB131B21-CF12-FD61-41D9-66CEA5BDDF47}"/>
                </a:ext>
              </a:extLst>
            </p:cNvPr>
            <p:cNvSpPr/>
            <p:nvPr/>
          </p:nvSpPr>
          <p:spPr>
            <a:xfrm>
              <a:off x="2055734" y="-61529"/>
              <a:ext cx="569470" cy="555088"/>
            </a:xfrm>
            <a:custGeom>
              <a:avLst/>
              <a:gdLst/>
              <a:ahLst/>
              <a:cxnLst/>
              <a:rect l="l" t="t" r="r" b="b"/>
              <a:pathLst>
                <a:path w="18924" h="18443" extrusionOk="0">
                  <a:moveTo>
                    <a:pt x="5829" y="0"/>
                  </a:moveTo>
                  <a:cubicBezTo>
                    <a:pt x="5268" y="0"/>
                    <a:pt x="4654" y="72"/>
                    <a:pt x="4487" y="197"/>
                  </a:cubicBezTo>
                  <a:cubicBezTo>
                    <a:pt x="4437" y="247"/>
                    <a:pt x="4186" y="723"/>
                    <a:pt x="4186" y="748"/>
                  </a:cubicBezTo>
                  <a:cubicBezTo>
                    <a:pt x="3810" y="1249"/>
                    <a:pt x="3785" y="1024"/>
                    <a:pt x="3259" y="1249"/>
                  </a:cubicBezTo>
                  <a:cubicBezTo>
                    <a:pt x="3008" y="1375"/>
                    <a:pt x="2908" y="1751"/>
                    <a:pt x="2582" y="1876"/>
                  </a:cubicBezTo>
                  <a:cubicBezTo>
                    <a:pt x="2533" y="1895"/>
                    <a:pt x="2483" y="1903"/>
                    <a:pt x="2434" y="1903"/>
                  </a:cubicBezTo>
                  <a:cubicBezTo>
                    <a:pt x="2188" y="1903"/>
                    <a:pt x="1960" y="1696"/>
                    <a:pt x="1808" y="1696"/>
                  </a:cubicBezTo>
                  <a:cubicBezTo>
                    <a:pt x="1718" y="1696"/>
                    <a:pt x="1655" y="1769"/>
                    <a:pt x="1630" y="2001"/>
                  </a:cubicBezTo>
                  <a:cubicBezTo>
                    <a:pt x="2256" y="2026"/>
                    <a:pt x="2056" y="2778"/>
                    <a:pt x="2006" y="3204"/>
                  </a:cubicBezTo>
                  <a:cubicBezTo>
                    <a:pt x="1956" y="3580"/>
                    <a:pt x="1956" y="3781"/>
                    <a:pt x="1705" y="4107"/>
                  </a:cubicBezTo>
                  <a:cubicBezTo>
                    <a:pt x="1630" y="4207"/>
                    <a:pt x="1379" y="4257"/>
                    <a:pt x="1354" y="4382"/>
                  </a:cubicBezTo>
                  <a:cubicBezTo>
                    <a:pt x="1304" y="4658"/>
                    <a:pt x="1830" y="5034"/>
                    <a:pt x="1680" y="5335"/>
                  </a:cubicBezTo>
                  <a:cubicBezTo>
                    <a:pt x="1556" y="5606"/>
                    <a:pt x="922" y="5416"/>
                    <a:pt x="855" y="6034"/>
                  </a:cubicBezTo>
                  <a:lnTo>
                    <a:pt x="855" y="6034"/>
                  </a:lnTo>
                  <a:cubicBezTo>
                    <a:pt x="855" y="6027"/>
                    <a:pt x="852" y="6024"/>
                    <a:pt x="848" y="6024"/>
                  </a:cubicBezTo>
                  <a:cubicBezTo>
                    <a:pt x="819" y="6024"/>
                    <a:pt x="722" y="6167"/>
                    <a:pt x="703" y="6187"/>
                  </a:cubicBezTo>
                  <a:cubicBezTo>
                    <a:pt x="636" y="6231"/>
                    <a:pt x="573" y="6243"/>
                    <a:pt x="515" y="6243"/>
                  </a:cubicBezTo>
                  <a:cubicBezTo>
                    <a:pt x="453" y="6243"/>
                    <a:pt x="396" y="6230"/>
                    <a:pt x="345" y="6230"/>
                  </a:cubicBezTo>
                  <a:cubicBezTo>
                    <a:pt x="281" y="6230"/>
                    <a:pt x="225" y="6250"/>
                    <a:pt x="176" y="6337"/>
                  </a:cubicBezTo>
                  <a:cubicBezTo>
                    <a:pt x="26" y="6588"/>
                    <a:pt x="502" y="6964"/>
                    <a:pt x="1" y="7114"/>
                  </a:cubicBezTo>
                  <a:cubicBezTo>
                    <a:pt x="803" y="7189"/>
                    <a:pt x="1931" y="7941"/>
                    <a:pt x="1931" y="8818"/>
                  </a:cubicBezTo>
                  <a:cubicBezTo>
                    <a:pt x="1931" y="8969"/>
                    <a:pt x="1630" y="8743"/>
                    <a:pt x="1680" y="9169"/>
                  </a:cubicBezTo>
                  <a:cubicBezTo>
                    <a:pt x="1705" y="9470"/>
                    <a:pt x="2206" y="9871"/>
                    <a:pt x="2382" y="10097"/>
                  </a:cubicBezTo>
                  <a:cubicBezTo>
                    <a:pt x="2607" y="10447"/>
                    <a:pt x="2758" y="10648"/>
                    <a:pt x="2833" y="11049"/>
                  </a:cubicBezTo>
                  <a:cubicBezTo>
                    <a:pt x="2832" y="11047"/>
                    <a:pt x="2831" y="11046"/>
                    <a:pt x="2830" y="11046"/>
                  </a:cubicBezTo>
                  <a:lnTo>
                    <a:pt x="2830" y="11046"/>
                  </a:lnTo>
                  <a:cubicBezTo>
                    <a:pt x="2808" y="11046"/>
                    <a:pt x="2809" y="11577"/>
                    <a:pt x="2833" y="11625"/>
                  </a:cubicBezTo>
                  <a:cubicBezTo>
                    <a:pt x="2918" y="11706"/>
                    <a:pt x="2995" y="11740"/>
                    <a:pt x="3064" y="11740"/>
                  </a:cubicBezTo>
                  <a:cubicBezTo>
                    <a:pt x="3380" y="11740"/>
                    <a:pt x="3541" y="11044"/>
                    <a:pt x="3685" y="11024"/>
                  </a:cubicBezTo>
                  <a:cubicBezTo>
                    <a:pt x="3711" y="11015"/>
                    <a:pt x="3736" y="11011"/>
                    <a:pt x="3760" y="11011"/>
                  </a:cubicBezTo>
                  <a:cubicBezTo>
                    <a:pt x="4016" y="11011"/>
                    <a:pt x="4174" y="11463"/>
                    <a:pt x="4312" y="11600"/>
                  </a:cubicBezTo>
                  <a:cubicBezTo>
                    <a:pt x="4387" y="11676"/>
                    <a:pt x="4387" y="11901"/>
                    <a:pt x="4487" y="11976"/>
                  </a:cubicBezTo>
                  <a:cubicBezTo>
                    <a:pt x="4535" y="12004"/>
                    <a:pt x="4586" y="12013"/>
                    <a:pt x="4638" y="12013"/>
                  </a:cubicBezTo>
                  <a:cubicBezTo>
                    <a:pt x="4721" y="12013"/>
                    <a:pt x="4809" y="11990"/>
                    <a:pt x="4898" y="11990"/>
                  </a:cubicBezTo>
                  <a:cubicBezTo>
                    <a:pt x="4953" y="11990"/>
                    <a:pt x="5008" y="11999"/>
                    <a:pt x="5063" y="12026"/>
                  </a:cubicBezTo>
                  <a:cubicBezTo>
                    <a:pt x="5515" y="12327"/>
                    <a:pt x="5139" y="12979"/>
                    <a:pt x="5189" y="13405"/>
                  </a:cubicBezTo>
                  <a:cubicBezTo>
                    <a:pt x="5289" y="14107"/>
                    <a:pt x="5991" y="13956"/>
                    <a:pt x="6417" y="14257"/>
                  </a:cubicBezTo>
                  <a:cubicBezTo>
                    <a:pt x="6868" y="14583"/>
                    <a:pt x="7194" y="15285"/>
                    <a:pt x="7620" y="15661"/>
                  </a:cubicBezTo>
                  <a:cubicBezTo>
                    <a:pt x="8071" y="16087"/>
                    <a:pt x="8422" y="16162"/>
                    <a:pt x="8522" y="16763"/>
                  </a:cubicBezTo>
                  <a:cubicBezTo>
                    <a:pt x="8547" y="16939"/>
                    <a:pt x="8447" y="17189"/>
                    <a:pt x="8522" y="17340"/>
                  </a:cubicBezTo>
                  <a:cubicBezTo>
                    <a:pt x="8622" y="17540"/>
                    <a:pt x="8948" y="17540"/>
                    <a:pt x="9199" y="17691"/>
                  </a:cubicBezTo>
                  <a:cubicBezTo>
                    <a:pt x="9399" y="17816"/>
                    <a:pt x="9474" y="17991"/>
                    <a:pt x="9675" y="18067"/>
                  </a:cubicBezTo>
                  <a:cubicBezTo>
                    <a:pt x="9722" y="18090"/>
                    <a:pt x="9773" y="18096"/>
                    <a:pt x="9827" y="18096"/>
                  </a:cubicBezTo>
                  <a:cubicBezTo>
                    <a:pt x="9892" y="18096"/>
                    <a:pt x="9959" y="18087"/>
                    <a:pt x="10024" y="18087"/>
                  </a:cubicBezTo>
                  <a:cubicBezTo>
                    <a:pt x="10078" y="18087"/>
                    <a:pt x="10129" y="18093"/>
                    <a:pt x="10176" y="18117"/>
                  </a:cubicBezTo>
                  <a:cubicBezTo>
                    <a:pt x="10452" y="18217"/>
                    <a:pt x="10201" y="18142"/>
                    <a:pt x="10377" y="18443"/>
                  </a:cubicBezTo>
                  <a:cubicBezTo>
                    <a:pt x="10577" y="18392"/>
                    <a:pt x="10878" y="18167"/>
                    <a:pt x="11053" y="18041"/>
                  </a:cubicBezTo>
                  <a:cubicBezTo>
                    <a:pt x="11179" y="17966"/>
                    <a:pt x="11404" y="17966"/>
                    <a:pt x="11480" y="17841"/>
                  </a:cubicBezTo>
                  <a:cubicBezTo>
                    <a:pt x="11605" y="17640"/>
                    <a:pt x="11404" y="17640"/>
                    <a:pt x="11404" y="17590"/>
                  </a:cubicBezTo>
                  <a:cubicBezTo>
                    <a:pt x="11404" y="17591"/>
                    <a:pt x="11404" y="17591"/>
                    <a:pt x="11404" y="17591"/>
                  </a:cubicBezTo>
                  <a:cubicBezTo>
                    <a:pt x="11402" y="17591"/>
                    <a:pt x="11329" y="16712"/>
                    <a:pt x="11329" y="16613"/>
                  </a:cubicBezTo>
                  <a:cubicBezTo>
                    <a:pt x="11329" y="16614"/>
                    <a:pt x="11329" y="16615"/>
                    <a:pt x="11328" y="16615"/>
                  </a:cubicBezTo>
                  <a:cubicBezTo>
                    <a:pt x="11318" y="16615"/>
                    <a:pt x="11229" y="16429"/>
                    <a:pt x="11229" y="16287"/>
                  </a:cubicBezTo>
                  <a:cubicBezTo>
                    <a:pt x="11254" y="16036"/>
                    <a:pt x="11480" y="15736"/>
                    <a:pt x="11530" y="15485"/>
                  </a:cubicBezTo>
                  <a:cubicBezTo>
                    <a:pt x="11630" y="15059"/>
                    <a:pt x="11329" y="14658"/>
                    <a:pt x="11906" y="14658"/>
                  </a:cubicBezTo>
                  <a:cubicBezTo>
                    <a:pt x="11881" y="14332"/>
                    <a:pt x="12081" y="14031"/>
                    <a:pt x="12307" y="13806"/>
                  </a:cubicBezTo>
                  <a:cubicBezTo>
                    <a:pt x="12432" y="13706"/>
                    <a:pt x="12607" y="13505"/>
                    <a:pt x="12808" y="13505"/>
                  </a:cubicBezTo>
                  <a:cubicBezTo>
                    <a:pt x="12815" y="13504"/>
                    <a:pt x="12823" y="13504"/>
                    <a:pt x="12830" y="13504"/>
                  </a:cubicBezTo>
                  <a:cubicBezTo>
                    <a:pt x="13011" y="13504"/>
                    <a:pt x="13208" y="13761"/>
                    <a:pt x="13351" y="13761"/>
                  </a:cubicBezTo>
                  <a:cubicBezTo>
                    <a:pt x="13362" y="13761"/>
                    <a:pt x="13374" y="13759"/>
                    <a:pt x="13384" y="13756"/>
                  </a:cubicBezTo>
                  <a:cubicBezTo>
                    <a:pt x="13535" y="13656"/>
                    <a:pt x="13409" y="13330"/>
                    <a:pt x="13560" y="13255"/>
                  </a:cubicBezTo>
                  <a:cubicBezTo>
                    <a:pt x="13835" y="13104"/>
                    <a:pt x="14186" y="13104"/>
                    <a:pt x="14487" y="13054"/>
                  </a:cubicBezTo>
                  <a:cubicBezTo>
                    <a:pt x="14938" y="12954"/>
                    <a:pt x="14362" y="12954"/>
                    <a:pt x="15038" y="12904"/>
                  </a:cubicBezTo>
                  <a:cubicBezTo>
                    <a:pt x="15069" y="12900"/>
                    <a:pt x="15102" y="12899"/>
                    <a:pt x="15137" y="12899"/>
                  </a:cubicBezTo>
                  <a:cubicBezTo>
                    <a:pt x="15358" y="12899"/>
                    <a:pt x="15646" y="12961"/>
                    <a:pt x="15840" y="13004"/>
                  </a:cubicBezTo>
                  <a:cubicBezTo>
                    <a:pt x="16267" y="13079"/>
                    <a:pt x="16617" y="13104"/>
                    <a:pt x="17069" y="13154"/>
                  </a:cubicBezTo>
                  <a:cubicBezTo>
                    <a:pt x="17495" y="13204"/>
                    <a:pt x="17720" y="13330"/>
                    <a:pt x="18071" y="13555"/>
                  </a:cubicBezTo>
                  <a:cubicBezTo>
                    <a:pt x="18090" y="13761"/>
                    <a:pt x="18178" y="13869"/>
                    <a:pt x="18326" y="13869"/>
                  </a:cubicBezTo>
                  <a:cubicBezTo>
                    <a:pt x="18376" y="13869"/>
                    <a:pt x="18433" y="13856"/>
                    <a:pt x="18497" y="13831"/>
                  </a:cubicBezTo>
                  <a:cubicBezTo>
                    <a:pt x="18647" y="13831"/>
                    <a:pt x="18798" y="13806"/>
                    <a:pt x="18923" y="13806"/>
                  </a:cubicBezTo>
                  <a:cubicBezTo>
                    <a:pt x="18572" y="13054"/>
                    <a:pt x="18096" y="12803"/>
                    <a:pt x="18021" y="11876"/>
                  </a:cubicBezTo>
                  <a:cubicBezTo>
                    <a:pt x="17958" y="11929"/>
                    <a:pt x="17903" y="11951"/>
                    <a:pt x="17855" y="11951"/>
                  </a:cubicBezTo>
                  <a:cubicBezTo>
                    <a:pt x="17653" y="11951"/>
                    <a:pt x="17575" y="11552"/>
                    <a:pt x="17595" y="11350"/>
                  </a:cubicBezTo>
                  <a:cubicBezTo>
                    <a:pt x="17645" y="10999"/>
                    <a:pt x="17896" y="10748"/>
                    <a:pt x="17921" y="10372"/>
                  </a:cubicBezTo>
                  <a:cubicBezTo>
                    <a:pt x="17996" y="9921"/>
                    <a:pt x="17795" y="9495"/>
                    <a:pt x="17595" y="9094"/>
                  </a:cubicBezTo>
                  <a:cubicBezTo>
                    <a:pt x="17419" y="8718"/>
                    <a:pt x="17394" y="8192"/>
                    <a:pt x="17194" y="7866"/>
                  </a:cubicBezTo>
                  <a:cubicBezTo>
                    <a:pt x="17144" y="7766"/>
                    <a:pt x="16943" y="7791"/>
                    <a:pt x="16893" y="7716"/>
                  </a:cubicBezTo>
                  <a:cubicBezTo>
                    <a:pt x="16768" y="7440"/>
                    <a:pt x="16868" y="7264"/>
                    <a:pt x="16793" y="7014"/>
                  </a:cubicBezTo>
                  <a:cubicBezTo>
                    <a:pt x="16718" y="6838"/>
                    <a:pt x="16693" y="6763"/>
                    <a:pt x="16592" y="6613"/>
                  </a:cubicBezTo>
                  <a:cubicBezTo>
                    <a:pt x="16542" y="6513"/>
                    <a:pt x="16317" y="6513"/>
                    <a:pt x="16292" y="6362"/>
                  </a:cubicBezTo>
                  <a:cubicBezTo>
                    <a:pt x="16216" y="6061"/>
                    <a:pt x="16718" y="5911"/>
                    <a:pt x="16567" y="5510"/>
                  </a:cubicBezTo>
                  <a:cubicBezTo>
                    <a:pt x="16492" y="5360"/>
                    <a:pt x="16141" y="5435"/>
                    <a:pt x="15991" y="5234"/>
                  </a:cubicBezTo>
                  <a:cubicBezTo>
                    <a:pt x="15889" y="5096"/>
                    <a:pt x="15773" y="5039"/>
                    <a:pt x="15656" y="5039"/>
                  </a:cubicBezTo>
                  <a:cubicBezTo>
                    <a:pt x="15455" y="5039"/>
                    <a:pt x="15247" y="5204"/>
                    <a:pt x="15089" y="5410"/>
                  </a:cubicBezTo>
                  <a:cubicBezTo>
                    <a:pt x="15189" y="4833"/>
                    <a:pt x="15891" y="4232"/>
                    <a:pt x="15640" y="3605"/>
                  </a:cubicBezTo>
                  <a:cubicBezTo>
                    <a:pt x="15573" y="3420"/>
                    <a:pt x="15491" y="3353"/>
                    <a:pt x="15400" y="3353"/>
                  </a:cubicBezTo>
                  <a:cubicBezTo>
                    <a:pt x="15182" y="3353"/>
                    <a:pt x="14910" y="3735"/>
                    <a:pt x="14662" y="3806"/>
                  </a:cubicBezTo>
                  <a:cubicBezTo>
                    <a:pt x="14547" y="3849"/>
                    <a:pt x="14222" y="3893"/>
                    <a:pt x="13930" y="3893"/>
                  </a:cubicBezTo>
                  <a:cubicBezTo>
                    <a:pt x="13716" y="3893"/>
                    <a:pt x="13519" y="3869"/>
                    <a:pt x="13434" y="3806"/>
                  </a:cubicBezTo>
                  <a:cubicBezTo>
                    <a:pt x="13284" y="3706"/>
                    <a:pt x="13459" y="3756"/>
                    <a:pt x="13334" y="3580"/>
                  </a:cubicBezTo>
                  <a:cubicBezTo>
                    <a:pt x="13234" y="3405"/>
                    <a:pt x="13334" y="3079"/>
                    <a:pt x="13184" y="2853"/>
                  </a:cubicBezTo>
                  <a:cubicBezTo>
                    <a:pt x="13033" y="2578"/>
                    <a:pt x="13033" y="2678"/>
                    <a:pt x="12858" y="2503"/>
                  </a:cubicBezTo>
                  <a:cubicBezTo>
                    <a:pt x="12482" y="2177"/>
                    <a:pt x="12307" y="2177"/>
                    <a:pt x="12307" y="1625"/>
                  </a:cubicBezTo>
                  <a:cubicBezTo>
                    <a:pt x="11705" y="1675"/>
                    <a:pt x="11179" y="2177"/>
                    <a:pt x="10502" y="2252"/>
                  </a:cubicBezTo>
                  <a:cubicBezTo>
                    <a:pt x="10431" y="2258"/>
                    <a:pt x="10366" y="2262"/>
                    <a:pt x="10307" y="2262"/>
                  </a:cubicBezTo>
                  <a:cubicBezTo>
                    <a:pt x="9907" y="2262"/>
                    <a:pt x="9742" y="2119"/>
                    <a:pt x="9349" y="1901"/>
                  </a:cubicBezTo>
                  <a:cubicBezTo>
                    <a:pt x="9048" y="1751"/>
                    <a:pt x="9124" y="1776"/>
                    <a:pt x="8773" y="1650"/>
                  </a:cubicBezTo>
                  <a:cubicBezTo>
                    <a:pt x="8679" y="1624"/>
                    <a:pt x="8615" y="1615"/>
                    <a:pt x="8570" y="1615"/>
                  </a:cubicBezTo>
                  <a:cubicBezTo>
                    <a:pt x="8482" y="1615"/>
                    <a:pt x="8462" y="1647"/>
                    <a:pt x="8419" y="1647"/>
                  </a:cubicBezTo>
                  <a:cubicBezTo>
                    <a:pt x="8401" y="1647"/>
                    <a:pt x="8379" y="1642"/>
                    <a:pt x="8347" y="1625"/>
                  </a:cubicBezTo>
                  <a:cubicBezTo>
                    <a:pt x="8171" y="1525"/>
                    <a:pt x="8046" y="1074"/>
                    <a:pt x="7870" y="949"/>
                  </a:cubicBezTo>
                  <a:cubicBezTo>
                    <a:pt x="7670" y="823"/>
                    <a:pt x="7469" y="899"/>
                    <a:pt x="7244" y="773"/>
                  </a:cubicBezTo>
                  <a:cubicBezTo>
                    <a:pt x="6868" y="598"/>
                    <a:pt x="7018" y="297"/>
                    <a:pt x="6818" y="147"/>
                  </a:cubicBezTo>
                  <a:cubicBezTo>
                    <a:pt x="6695" y="46"/>
                    <a:pt x="6279" y="0"/>
                    <a:pt x="582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4" name="Google Shape;2480;p29">
              <a:extLst>
                <a:ext uri="{FF2B5EF4-FFF2-40B4-BE49-F238E27FC236}">
                  <a16:creationId xmlns:a16="http://schemas.microsoft.com/office/drawing/2014/main" id="{2FFC0A3B-25DF-2B5C-093E-5631349547BE}"/>
                </a:ext>
              </a:extLst>
            </p:cNvPr>
            <p:cNvSpPr/>
            <p:nvPr/>
          </p:nvSpPr>
          <p:spPr>
            <a:xfrm>
              <a:off x="2231564" y="398181"/>
              <a:ext cx="14836" cy="17908"/>
            </a:xfrm>
            <a:custGeom>
              <a:avLst/>
              <a:gdLst/>
              <a:ahLst/>
              <a:cxnLst/>
              <a:rect l="l" t="t" r="r" b="b"/>
              <a:pathLst>
                <a:path w="493" h="595" extrusionOk="0">
                  <a:moveTo>
                    <a:pt x="216" y="1"/>
                  </a:moveTo>
                  <a:cubicBezTo>
                    <a:pt x="132" y="1"/>
                    <a:pt x="59" y="15"/>
                    <a:pt x="48" y="61"/>
                  </a:cubicBezTo>
                  <a:cubicBezTo>
                    <a:pt x="1" y="216"/>
                    <a:pt x="196" y="594"/>
                    <a:pt x="338" y="594"/>
                  </a:cubicBezTo>
                  <a:cubicBezTo>
                    <a:pt x="425" y="594"/>
                    <a:pt x="493" y="454"/>
                    <a:pt x="474" y="36"/>
                  </a:cubicBezTo>
                  <a:cubicBezTo>
                    <a:pt x="432" y="22"/>
                    <a:pt x="316" y="1"/>
                    <a:pt x="21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5" name="Google Shape;2481;p29">
              <a:extLst>
                <a:ext uri="{FF2B5EF4-FFF2-40B4-BE49-F238E27FC236}">
                  <a16:creationId xmlns:a16="http://schemas.microsoft.com/office/drawing/2014/main" id="{EEAB042C-EC01-80D6-C688-8F77FCD3FF33}"/>
                </a:ext>
              </a:extLst>
            </p:cNvPr>
            <p:cNvSpPr/>
            <p:nvPr/>
          </p:nvSpPr>
          <p:spPr>
            <a:xfrm>
              <a:off x="1487828" y="2409807"/>
              <a:ext cx="43032" cy="46802"/>
            </a:xfrm>
            <a:custGeom>
              <a:avLst/>
              <a:gdLst/>
              <a:ahLst/>
              <a:cxnLst/>
              <a:rect l="l" t="t" r="r" b="b"/>
              <a:pathLst>
                <a:path w="1430" h="1555" extrusionOk="0">
                  <a:moveTo>
                    <a:pt x="784" y="0"/>
                  </a:moveTo>
                  <a:cubicBezTo>
                    <a:pt x="510" y="0"/>
                    <a:pt x="240" y="259"/>
                    <a:pt x="151" y="492"/>
                  </a:cubicBezTo>
                  <a:cubicBezTo>
                    <a:pt x="0" y="918"/>
                    <a:pt x="176" y="1294"/>
                    <a:pt x="552" y="1470"/>
                  </a:cubicBezTo>
                  <a:cubicBezTo>
                    <a:pt x="627" y="1526"/>
                    <a:pt x="801" y="1554"/>
                    <a:pt x="925" y="1554"/>
                  </a:cubicBezTo>
                  <a:cubicBezTo>
                    <a:pt x="967" y="1554"/>
                    <a:pt x="1003" y="1551"/>
                    <a:pt x="1028" y="1545"/>
                  </a:cubicBezTo>
                  <a:cubicBezTo>
                    <a:pt x="1429" y="1445"/>
                    <a:pt x="1329" y="1369"/>
                    <a:pt x="1304" y="918"/>
                  </a:cubicBezTo>
                  <a:cubicBezTo>
                    <a:pt x="1206" y="918"/>
                    <a:pt x="1108" y="1163"/>
                    <a:pt x="891" y="1163"/>
                  </a:cubicBezTo>
                  <a:cubicBezTo>
                    <a:pt x="830" y="1163"/>
                    <a:pt x="760" y="1143"/>
                    <a:pt x="677" y="1094"/>
                  </a:cubicBezTo>
                  <a:cubicBezTo>
                    <a:pt x="51" y="743"/>
                    <a:pt x="677" y="567"/>
                    <a:pt x="878" y="392"/>
                  </a:cubicBezTo>
                  <a:cubicBezTo>
                    <a:pt x="901" y="374"/>
                    <a:pt x="946" y="370"/>
                    <a:pt x="996" y="370"/>
                  </a:cubicBezTo>
                  <a:cubicBezTo>
                    <a:pt x="1032" y="370"/>
                    <a:pt x="1071" y="372"/>
                    <a:pt x="1106" y="372"/>
                  </a:cubicBezTo>
                  <a:cubicBezTo>
                    <a:pt x="1229" y="372"/>
                    <a:pt x="1311" y="349"/>
                    <a:pt x="1103" y="141"/>
                  </a:cubicBezTo>
                  <a:cubicBezTo>
                    <a:pt x="1003" y="41"/>
                    <a:pt x="893" y="0"/>
                    <a:pt x="78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6" name="Google Shape;2482;p29">
              <a:extLst>
                <a:ext uri="{FF2B5EF4-FFF2-40B4-BE49-F238E27FC236}">
                  <a16:creationId xmlns:a16="http://schemas.microsoft.com/office/drawing/2014/main" id="{336E6F6C-47D9-C046-76AD-2892C950A3D2}"/>
                </a:ext>
              </a:extLst>
            </p:cNvPr>
            <p:cNvSpPr/>
            <p:nvPr/>
          </p:nvSpPr>
          <p:spPr>
            <a:xfrm>
              <a:off x="2254104" y="802239"/>
              <a:ext cx="60366" cy="64920"/>
            </a:xfrm>
            <a:custGeom>
              <a:avLst/>
              <a:gdLst/>
              <a:ahLst/>
              <a:cxnLst/>
              <a:rect l="l" t="t" r="r" b="b"/>
              <a:pathLst>
                <a:path w="2006" h="2157" extrusionOk="0">
                  <a:moveTo>
                    <a:pt x="985" y="0"/>
                  </a:moveTo>
                  <a:cubicBezTo>
                    <a:pt x="937" y="0"/>
                    <a:pt x="875" y="17"/>
                    <a:pt x="777" y="69"/>
                  </a:cubicBezTo>
                  <a:cubicBezTo>
                    <a:pt x="326" y="295"/>
                    <a:pt x="752" y="746"/>
                    <a:pt x="376" y="972"/>
                  </a:cubicBezTo>
                  <a:cubicBezTo>
                    <a:pt x="577" y="1097"/>
                    <a:pt x="75" y="1348"/>
                    <a:pt x="0" y="1373"/>
                  </a:cubicBezTo>
                  <a:cubicBezTo>
                    <a:pt x="115" y="1506"/>
                    <a:pt x="237" y="1538"/>
                    <a:pt x="365" y="1538"/>
                  </a:cubicBezTo>
                  <a:cubicBezTo>
                    <a:pt x="488" y="1538"/>
                    <a:pt x="618" y="1508"/>
                    <a:pt x="753" y="1508"/>
                  </a:cubicBezTo>
                  <a:cubicBezTo>
                    <a:pt x="873" y="1508"/>
                    <a:pt x="998" y="1532"/>
                    <a:pt x="1128" y="1623"/>
                  </a:cubicBezTo>
                  <a:cubicBezTo>
                    <a:pt x="1253" y="1724"/>
                    <a:pt x="1253" y="2150"/>
                    <a:pt x="1429" y="2150"/>
                  </a:cubicBezTo>
                  <a:cubicBezTo>
                    <a:pt x="1466" y="2154"/>
                    <a:pt x="1495" y="2157"/>
                    <a:pt x="1517" y="2157"/>
                  </a:cubicBezTo>
                  <a:cubicBezTo>
                    <a:pt x="1722" y="2157"/>
                    <a:pt x="1371" y="1964"/>
                    <a:pt x="1529" y="1874"/>
                  </a:cubicBezTo>
                  <a:cubicBezTo>
                    <a:pt x="1679" y="1774"/>
                    <a:pt x="1905" y="1774"/>
                    <a:pt x="2005" y="1698"/>
                  </a:cubicBezTo>
                  <a:cubicBezTo>
                    <a:pt x="2005" y="1573"/>
                    <a:pt x="1830" y="1448"/>
                    <a:pt x="1830" y="1272"/>
                  </a:cubicBezTo>
                  <a:cubicBezTo>
                    <a:pt x="1805" y="1147"/>
                    <a:pt x="1955" y="1097"/>
                    <a:pt x="1905" y="871"/>
                  </a:cubicBezTo>
                  <a:cubicBezTo>
                    <a:pt x="1855" y="746"/>
                    <a:pt x="1604" y="621"/>
                    <a:pt x="1529" y="445"/>
                  </a:cubicBezTo>
                  <a:cubicBezTo>
                    <a:pt x="1354" y="320"/>
                    <a:pt x="1454" y="195"/>
                    <a:pt x="1379" y="19"/>
                  </a:cubicBezTo>
                  <a:lnTo>
                    <a:pt x="1379" y="19"/>
                  </a:lnTo>
                  <a:cubicBezTo>
                    <a:pt x="1310" y="39"/>
                    <a:pt x="1257" y="46"/>
                    <a:pt x="1214" y="46"/>
                  </a:cubicBezTo>
                  <a:cubicBezTo>
                    <a:pt x="1107" y="46"/>
                    <a:pt x="1065" y="0"/>
                    <a:pt x="98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7" name="Google Shape;2483;p29">
              <a:extLst>
                <a:ext uri="{FF2B5EF4-FFF2-40B4-BE49-F238E27FC236}">
                  <a16:creationId xmlns:a16="http://schemas.microsoft.com/office/drawing/2014/main" id="{E39794F3-8D68-65EB-3BB9-86E297CFABDC}"/>
                </a:ext>
              </a:extLst>
            </p:cNvPr>
            <p:cNvSpPr/>
            <p:nvPr/>
          </p:nvSpPr>
          <p:spPr>
            <a:xfrm>
              <a:off x="2141708" y="2674304"/>
              <a:ext cx="1505437" cy="1250039"/>
            </a:xfrm>
            <a:custGeom>
              <a:avLst/>
              <a:gdLst/>
              <a:ahLst/>
              <a:cxnLst/>
              <a:rect l="l" t="t" r="r" b="b"/>
              <a:pathLst>
                <a:path w="50027" h="41533" extrusionOk="0">
                  <a:moveTo>
                    <a:pt x="35039" y="13885"/>
                  </a:moveTo>
                  <a:lnTo>
                    <a:pt x="35039" y="13885"/>
                  </a:lnTo>
                  <a:cubicBezTo>
                    <a:pt x="35014" y="13960"/>
                    <a:pt x="35314" y="14912"/>
                    <a:pt x="35114" y="14912"/>
                  </a:cubicBezTo>
                  <a:cubicBezTo>
                    <a:pt x="35114" y="14963"/>
                    <a:pt x="35139" y="15013"/>
                    <a:pt x="35214" y="15038"/>
                  </a:cubicBezTo>
                  <a:cubicBezTo>
                    <a:pt x="35339" y="14687"/>
                    <a:pt x="35740" y="14035"/>
                    <a:pt x="35039" y="13885"/>
                  </a:cubicBezTo>
                  <a:close/>
                  <a:moveTo>
                    <a:pt x="34921" y="15135"/>
                  </a:moveTo>
                  <a:cubicBezTo>
                    <a:pt x="34557" y="15135"/>
                    <a:pt x="34650" y="15459"/>
                    <a:pt x="34911" y="15459"/>
                  </a:cubicBezTo>
                  <a:cubicBezTo>
                    <a:pt x="34964" y="15459"/>
                    <a:pt x="35024" y="15446"/>
                    <a:pt x="35089" y="15414"/>
                  </a:cubicBezTo>
                  <a:cubicBezTo>
                    <a:pt x="35114" y="15313"/>
                    <a:pt x="35064" y="15213"/>
                    <a:pt x="34989" y="15138"/>
                  </a:cubicBezTo>
                  <a:cubicBezTo>
                    <a:pt x="34964" y="15136"/>
                    <a:pt x="34942" y="15135"/>
                    <a:pt x="34921" y="15135"/>
                  </a:cubicBezTo>
                  <a:close/>
                  <a:moveTo>
                    <a:pt x="853" y="31429"/>
                  </a:moveTo>
                  <a:cubicBezTo>
                    <a:pt x="853" y="31600"/>
                    <a:pt x="1184" y="31588"/>
                    <a:pt x="1326" y="31660"/>
                  </a:cubicBezTo>
                  <a:lnTo>
                    <a:pt x="1326" y="31660"/>
                  </a:lnTo>
                  <a:cubicBezTo>
                    <a:pt x="1226" y="31536"/>
                    <a:pt x="1107" y="31443"/>
                    <a:pt x="853" y="31429"/>
                  </a:cubicBezTo>
                  <a:close/>
                  <a:moveTo>
                    <a:pt x="1326" y="31660"/>
                  </a:moveTo>
                  <a:lnTo>
                    <a:pt x="1326" y="31660"/>
                  </a:lnTo>
                  <a:cubicBezTo>
                    <a:pt x="1353" y="31694"/>
                    <a:pt x="1379" y="31730"/>
                    <a:pt x="1406" y="31767"/>
                  </a:cubicBezTo>
                  <a:lnTo>
                    <a:pt x="1406" y="31767"/>
                  </a:lnTo>
                  <a:cubicBezTo>
                    <a:pt x="1402" y="31744"/>
                    <a:pt x="1394" y="31723"/>
                    <a:pt x="1379" y="31704"/>
                  </a:cubicBezTo>
                  <a:cubicBezTo>
                    <a:pt x="1369" y="31686"/>
                    <a:pt x="1350" y="31672"/>
                    <a:pt x="1326" y="31660"/>
                  </a:cubicBezTo>
                  <a:close/>
                  <a:moveTo>
                    <a:pt x="49450" y="0"/>
                  </a:moveTo>
                  <a:cubicBezTo>
                    <a:pt x="49299" y="0"/>
                    <a:pt x="49149" y="50"/>
                    <a:pt x="49024" y="150"/>
                  </a:cubicBezTo>
                  <a:cubicBezTo>
                    <a:pt x="49074" y="301"/>
                    <a:pt x="49600" y="201"/>
                    <a:pt x="49124" y="652"/>
                  </a:cubicBezTo>
                  <a:cubicBezTo>
                    <a:pt x="49076" y="692"/>
                    <a:pt x="49012" y="704"/>
                    <a:pt x="48941" y="704"/>
                  </a:cubicBezTo>
                  <a:cubicBezTo>
                    <a:pt x="48840" y="704"/>
                    <a:pt x="48724" y="680"/>
                    <a:pt x="48617" y="680"/>
                  </a:cubicBezTo>
                  <a:cubicBezTo>
                    <a:pt x="48566" y="680"/>
                    <a:pt x="48517" y="685"/>
                    <a:pt x="48472" y="702"/>
                  </a:cubicBezTo>
                  <a:cubicBezTo>
                    <a:pt x="48237" y="796"/>
                    <a:pt x="48134" y="1132"/>
                    <a:pt x="47874" y="1132"/>
                  </a:cubicBezTo>
                  <a:cubicBezTo>
                    <a:pt x="47857" y="1132"/>
                    <a:pt x="47839" y="1131"/>
                    <a:pt x="47821" y="1128"/>
                  </a:cubicBezTo>
                  <a:lnTo>
                    <a:pt x="47821" y="1128"/>
                  </a:lnTo>
                  <a:cubicBezTo>
                    <a:pt x="47921" y="1303"/>
                    <a:pt x="48046" y="1479"/>
                    <a:pt x="48172" y="1654"/>
                  </a:cubicBezTo>
                  <a:cubicBezTo>
                    <a:pt x="48152" y="1652"/>
                    <a:pt x="48132" y="1650"/>
                    <a:pt x="48112" y="1650"/>
                  </a:cubicBezTo>
                  <a:cubicBezTo>
                    <a:pt x="47738" y="1650"/>
                    <a:pt x="47222" y="2075"/>
                    <a:pt x="47269" y="2431"/>
                  </a:cubicBezTo>
                  <a:cubicBezTo>
                    <a:pt x="47169" y="2440"/>
                    <a:pt x="47074" y="2444"/>
                    <a:pt x="46983" y="2444"/>
                  </a:cubicBezTo>
                  <a:cubicBezTo>
                    <a:pt x="46301" y="2444"/>
                    <a:pt x="45847" y="2219"/>
                    <a:pt x="45139" y="2130"/>
                  </a:cubicBezTo>
                  <a:cubicBezTo>
                    <a:pt x="45092" y="2123"/>
                    <a:pt x="45048" y="2121"/>
                    <a:pt x="45005" y="2121"/>
                  </a:cubicBezTo>
                  <a:cubicBezTo>
                    <a:pt x="44898" y="2121"/>
                    <a:pt x="44801" y="2137"/>
                    <a:pt x="44707" y="2137"/>
                  </a:cubicBezTo>
                  <a:cubicBezTo>
                    <a:pt x="44575" y="2137"/>
                    <a:pt x="44450" y="2105"/>
                    <a:pt x="44312" y="1955"/>
                  </a:cubicBezTo>
                  <a:cubicBezTo>
                    <a:pt x="44187" y="1805"/>
                    <a:pt x="43886" y="1028"/>
                    <a:pt x="43811" y="852"/>
                  </a:cubicBezTo>
                  <a:cubicBezTo>
                    <a:pt x="43692" y="889"/>
                    <a:pt x="43586" y="916"/>
                    <a:pt x="43491" y="916"/>
                  </a:cubicBezTo>
                  <a:cubicBezTo>
                    <a:pt x="43265" y="916"/>
                    <a:pt x="43099" y="769"/>
                    <a:pt x="42959" y="276"/>
                  </a:cubicBezTo>
                  <a:cubicBezTo>
                    <a:pt x="42908" y="952"/>
                    <a:pt x="42407" y="602"/>
                    <a:pt x="42332" y="1153"/>
                  </a:cubicBezTo>
                  <a:cubicBezTo>
                    <a:pt x="42282" y="1003"/>
                    <a:pt x="42182" y="852"/>
                    <a:pt x="42106" y="702"/>
                  </a:cubicBezTo>
                  <a:cubicBezTo>
                    <a:pt x="42031" y="977"/>
                    <a:pt x="42006" y="1253"/>
                    <a:pt x="42056" y="1529"/>
                  </a:cubicBezTo>
                  <a:cubicBezTo>
                    <a:pt x="41808" y="1414"/>
                    <a:pt x="41589" y="1053"/>
                    <a:pt x="41344" y="1053"/>
                  </a:cubicBezTo>
                  <a:cubicBezTo>
                    <a:pt x="41267" y="1053"/>
                    <a:pt x="41188" y="1088"/>
                    <a:pt x="41104" y="1178"/>
                  </a:cubicBezTo>
                  <a:cubicBezTo>
                    <a:pt x="41204" y="1228"/>
                    <a:pt x="41806" y="1554"/>
                    <a:pt x="41655" y="1704"/>
                  </a:cubicBezTo>
                  <a:cubicBezTo>
                    <a:pt x="41380" y="1905"/>
                    <a:pt x="41254" y="2231"/>
                    <a:pt x="40928" y="2381"/>
                  </a:cubicBezTo>
                  <a:cubicBezTo>
                    <a:pt x="40702" y="2494"/>
                    <a:pt x="40475" y="2524"/>
                    <a:pt x="40248" y="2524"/>
                  </a:cubicBezTo>
                  <a:cubicBezTo>
                    <a:pt x="40124" y="2524"/>
                    <a:pt x="40000" y="2515"/>
                    <a:pt x="39876" y="2506"/>
                  </a:cubicBezTo>
                  <a:lnTo>
                    <a:pt x="39876" y="2506"/>
                  </a:lnTo>
                  <a:cubicBezTo>
                    <a:pt x="39876" y="2657"/>
                    <a:pt x="39901" y="2932"/>
                    <a:pt x="39801" y="3058"/>
                  </a:cubicBezTo>
                  <a:cubicBezTo>
                    <a:pt x="39700" y="3208"/>
                    <a:pt x="39425" y="3108"/>
                    <a:pt x="39375" y="3308"/>
                  </a:cubicBezTo>
                  <a:cubicBezTo>
                    <a:pt x="39249" y="3759"/>
                    <a:pt x="39851" y="3810"/>
                    <a:pt x="39826" y="4286"/>
                  </a:cubicBezTo>
                  <a:cubicBezTo>
                    <a:pt x="39826" y="4359"/>
                    <a:pt x="39783" y="4375"/>
                    <a:pt x="39730" y="4375"/>
                  </a:cubicBezTo>
                  <a:cubicBezTo>
                    <a:pt x="39686" y="4375"/>
                    <a:pt x="39635" y="4363"/>
                    <a:pt x="39598" y="4363"/>
                  </a:cubicBezTo>
                  <a:cubicBezTo>
                    <a:pt x="39574" y="4363"/>
                    <a:pt x="39556" y="4369"/>
                    <a:pt x="39550" y="4386"/>
                  </a:cubicBezTo>
                  <a:cubicBezTo>
                    <a:pt x="39525" y="4587"/>
                    <a:pt x="39575" y="4762"/>
                    <a:pt x="39675" y="4962"/>
                  </a:cubicBezTo>
                  <a:cubicBezTo>
                    <a:pt x="39662" y="4962"/>
                    <a:pt x="39650" y="4961"/>
                    <a:pt x="39637" y="4961"/>
                  </a:cubicBezTo>
                  <a:cubicBezTo>
                    <a:pt x="39287" y="4961"/>
                    <a:pt x="39113" y="5288"/>
                    <a:pt x="38798" y="5288"/>
                  </a:cubicBezTo>
                  <a:cubicBezTo>
                    <a:pt x="38406" y="5264"/>
                    <a:pt x="38373" y="4761"/>
                    <a:pt x="37975" y="4761"/>
                  </a:cubicBezTo>
                  <a:cubicBezTo>
                    <a:pt x="37966" y="4761"/>
                    <a:pt x="37956" y="4761"/>
                    <a:pt x="37946" y="4762"/>
                  </a:cubicBezTo>
                  <a:cubicBezTo>
                    <a:pt x="37946" y="4912"/>
                    <a:pt x="37996" y="5138"/>
                    <a:pt x="37896" y="5213"/>
                  </a:cubicBezTo>
                  <a:cubicBezTo>
                    <a:pt x="37881" y="5228"/>
                    <a:pt x="37853" y="5232"/>
                    <a:pt x="37819" y="5232"/>
                  </a:cubicBezTo>
                  <a:cubicBezTo>
                    <a:pt x="37782" y="5232"/>
                    <a:pt x="37739" y="5228"/>
                    <a:pt x="37698" y="5228"/>
                  </a:cubicBezTo>
                  <a:cubicBezTo>
                    <a:pt x="37647" y="5228"/>
                    <a:pt x="37599" y="5234"/>
                    <a:pt x="37570" y="5263"/>
                  </a:cubicBezTo>
                  <a:cubicBezTo>
                    <a:pt x="37420" y="5414"/>
                    <a:pt x="37319" y="5639"/>
                    <a:pt x="37119" y="5739"/>
                  </a:cubicBezTo>
                  <a:cubicBezTo>
                    <a:pt x="36976" y="5817"/>
                    <a:pt x="36847" y="5874"/>
                    <a:pt x="36739" y="5874"/>
                  </a:cubicBezTo>
                  <a:cubicBezTo>
                    <a:pt x="36602" y="5874"/>
                    <a:pt x="36498" y="5781"/>
                    <a:pt x="36442" y="5514"/>
                  </a:cubicBezTo>
                  <a:cubicBezTo>
                    <a:pt x="36417" y="5414"/>
                    <a:pt x="36693" y="5338"/>
                    <a:pt x="36743" y="5213"/>
                  </a:cubicBezTo>
                  <a:cubicBezTo>
                    <a:pt x="36442" y="5038"/>
                    <a:pt x="36442" y="4386"/>
                    <a:pt x="35966" y="4186"/>
                  </a:cubicBezTo>
                  <a:cubicBezTo>
                    <a:pt x="35791" y="4461"/>
                    <a:pt x="35365" y="4662"/>
                    <a:pt x="35314" y="4887"/>
                  </a:cubicBezTo>
                  <a:cubicBezTo>
                    <a:pt x="35314" y="4988"/>
                    <a:pt x="35440" y="5313"/>
                    <a:pt x="35465" y="5313"/>
                  </a:cubicBezTo>
                  <a:cubicBezTo>
                    <a:pt x="35465" y="5310"/>
                    <a:pt x="35466" y="5308"/>
                    <a:pt x="35467" y="5308"/>
                  </a:cubicBezTo>
                  <a:cubicBezTo>
                    <a:pt x="35478" y="5308"/>
                    <a:pt x="35515" y="5367"/>
                    <a:pt x="35515" y="5389"/>
                  </a:cubicBezTo>
                  <a:cubicBezTo>
                    <a:pt x="35490" y="5639"/>
                    <a:pt x="35264" y="5664"/>
                    <a:pt x="35239" y="5790"/>
                  </a:cubicBezTo>
                  <a:cubicBezTo>
                    <a:pt x="35189" y="6266"/>
                    <a:pt x="35515" y="6191"/>
                    <a:pt x="35365" y="6692"/>
                  </a:cubicBezTo>
                  <a:cubicBezTo>
                    <a:pt x="35314" y="6792"/>
                    <a:pt x="35339" y="7018"/>
                    <a:pt x="35264" y="7093"/>
                  </a:cubicBezTo>
                  <a:cubicBezTo>
                    <a:pt x="35249" y="7115"/>
                    <a:pt x="35222" y="7122"/>
                    <a:pt x="35188" y="7122"/>
                  </a:cubicBezTo>
                  <a:cubicBezTo>
                    <a:pt x="35133" y="7122"/>
                    <a:pt x="35064" y="7103"/>
                    <a:pt x="35015" y="7103"/>
                  </a:cubicBezTo>
                  <a:cubicBezTo>
                    <a:pt x="34993" y="7103"/>
                    <a:pt x="34974" y="7107"/>
                    <a:pt x="34964" y="7118"/>
                  </a:cubicBezTo>
                  <a:cubicBezTo>
                    <a:pt x="34913" y="7168"/>
                    <a:pt x="34888" y="7444"/>
                    <a:pt x="34838" y="7469"/>
                  </a:cubicBezTo>
                  <a:cubicBezTo>
                    <a:pt x="34676" y="7556"/>
                    <a:pt x="34567" y="7591"/>
                    <a:pt x="34487" y="7591"/>
                  </a:cubicBezTo>
                  <a:cubicBezTo>
                    <a:pt x="34244" y="7591"/>
                    <a:pt x="34269" y="7275"/>
                    <a:pt x="33911" y="7143"/>
                  </a:cubicBezTo>
                  <a:cubicBezTo>
                    <a:pt x="33847" y="7120"/>
                    <a:pt x="33782" y="7110"/>
                    <a:pt x="33719" y="7110"/>
                  </a:cubicBezTo>
                  <a:cubicBezTo>
                    <a:pt x="33360" y="7110"/>
                    <a:pt x="33017" y="7431"/>
                    <a:pt x="32783" y="7644"/>
                  </a:cubicBezTo>
                  <a:cubicBezTo>
                    <a:pt x="32683" y="7694"/>
                    <a:pt x="32583" y="7719"/>
                    <a:pt x="32457" y="7719"/>
                  </a:cubicBezTo>
                  <a:cubicBezTo>
                    <a:pt x="32482" y="7895"/>
                    <a:pt x="32457" y="8045"/>
                    <a:pt x="32332" y="8171"/>
                  </a:cubicBezTo>
                  <a:cubicBezTo>
                    <a:pt x="32207" y="8271"/>
                    <a:pt x="32031" y="8246"/>
                    <a:pt x="31906" y="8321"/>
                  </a:cubicBezTo>
                  <a:cubicBezTo>
                    <a:pt x="31730" y="8446"/>
                    <a:pt x="31505" y="8597"/>
                    <a:pt x="31304" y="8722"/>
                  </a:cubicBezTo>
                  <a:cubicBezTo>
                    <a:pt x="30603" y="9248"/>
                    <a:pt x="30853" y="10050"/>
                    <a:pt x="30502" y="10702"/>
                  </a:cubicBezTo>
                  <a:cubicBezTo>
                    <a:pt x="30151" y="11429"/>
                    <a:pt x="29324" y="11028"/>
                    <a:pt x="28773" y="11554"/>
                  </a:cubicBezTo>
                  <a:cubicBezTo>
                    <a:pt x="28673" y="11554"/>
                    <a:pt x="28572" y="11579"/>
                    <a:pt x="28472" y="11629"/>
                  </a:cubicBezTo>
                  <a:cubicBezTo>
                    <a:pt x="28472" y="11729"/>
                    <a:pt x="28497" y="11855"/>
                    <a:pt x="28522" y="11955"/>
                  </a:cubicBezTo>
                  <a:cubicBezTo>
                    <a:pt x="28347" y="12130"/>
                    <a:pt x="28297" y="12080"/>
                    <a:pt x="28096" y="12155"/>
                  </a:cubicBezTo>
                  <a:cubicBezTo>
                    <a:pt x="27900" y="12254"/>
                    <a:pt x="27564" y="12341"/>
                    <a:pt x="27271" y="12341"/>
                  </a:cubicBezTo>
                  <a:cubicBezTo>
                    <a:pt x="27116" y="12341"/>
                    <a:pt x="26973" y="12317"/>
                    <a:pt x="26868" y="12256"/>
                  </a:cubicBezTo>
                  <a:cubicBezTo>
                    <a:pt x="26818" y="12506"/>
                    <a:pt x="26542" y="12531"/>
                    <a:pt x="26492" y="12682"/>
                  </a:cubicBezTo>
                  <a:cubicBezTo>
                    <a:pt x="26392" y="12932"/>
                    <a:pt x="26843" y="13158"/>
                    <a:pt x="26392" y="13333"/>
                  </a:cubicBezTo>
                  <a:cubicBezTo>
                    <a:pt x="26376" y="13338"/>
                    <a:pt x="26357" y="13340"/>
                    <a:pt x="26334" y="13340"/>
                  </a:cubicBezTo>
                  <a:cubicBezTo>
                    <a:pt x="26104" y="13340"/>
                    <a:pt x="25549" y="13126"/>
                    <a:pt x="25390" y="13058"/>
                  </a:cubicBezTo>
                  <a:cubicBezTo>
                    <a:pt x="25347" y="13058"/>
                    <a:pt x="25267" y="13113"/>
                    <a:pt x="25213" y="13113"/>
                  </a:cubicBezTo>
                  <a:cubicBezTo>
                    <a:pt x="25204" y="13113"/>
                    <a:pt x="25196" y="13111"/>
                    <a:pt x="25189" y="13108"/>
                  </a:cubicBezTo>
                  <a:cubicBezTo>
                    <a:pt x="25089" y="13058"/>
                    <a:pt x="25064" y="12832"/>
                    <a:pt x="24989" y="12807"/>
                  </a:cubicBezTo>
                  <a:cubicBezTo>
                    <a:pt x="24883" y="12765"/>
                    <a:pt x="24743" y="12670"/>
                    <a:pt x="24612" y="12670"/>
                  </a:cubicBezTo>
                  <a:cubicBezTo>
                    <a:pt x="24587" y="12670"/>
                    <a:pt x="24562" y="12674"/>
                    <a:pt x="24537" y="12682"/>
                  </a:cubicBezTo>
                  <a:cubicBezTo>
                    <a:pt x="24387" y="12757"/>
                    <a:pt x="24412" y="13083"/>
                    <a:pt x="24287" y="13183"/>
                  </a:cubicBezTo>
                  <a:cubicBezTo>
                    <a:pt x="24149" y="13288"/>
                    <a:pt x="24059" y="13328"/>
                    <a:pt x="23988" y="13328"/>
                  </a:cubicBezTo>
                  <a:cubicBezTo>
                    <a:pt x="23838" y="13328"/>
                    <a:pt x="23773" y="13152"/>
                    <a:pt x="23535" y="13033"/>
                  </a:cubicBezTo>
                  <a:lnTo>
                    <a:pt x="23535" y="13033"/>
                  </a:lnTo>
                  <a:cubicBezTo>
                    <a:pt x="23660" y="13484"/>
                    <a:pt x="23334" y="13384"/>
                    <a:pt x="23836" y="13609"/>
                  </a:cubicBezTo>
                  <a:cubicBezTo>
                    <a:pt x="24111" y="13734"/>
                    <a:pt x="24537" y="13659"/>
                    <a:pt x="24738" y="13935"/>
                  </a:cubicBezTo>
                  <a:cubicBezTo>
                    <a:pt x="25114" y="14386"/>
                    <a:pt x="24738" y="14963"/>
                    <a:pt x="24237" y="14963"/>
                  </a:cubicBezTo>
                  <a:cubicBezTo>
                    <a:pt x="23811" y="14963"/>
                    <a:pt x="23284" y="14562"/>
                    <a:pt x="23034" y="14236"/>
                  </a:cubicBezTo>
                  <a:cubicBezTo>
                    <a:pt x="22908" y="14085"/>
                    <a:pt x="22833" y="13810"/>
                    <a:pt x="22733" y="13684"/>
                  </a:cubicBezTo>
                  <a:cubicBezTo>
                    <a:pt x="22608" y="13534"/>
                    <a:pt x="22357" y="13584"/>
                    <a:pt x="22232" y="13308"/>
                  </a:cubicBezTo>
                  <a:cubicBezTo>
                    <a:pt x="22031" y="13459"/>
                    <a:pt x="21705" y="13509"/>
                    <a:pt x="21530" y="13659"/>
                  </a:cubicBezTo>
                  <a:cubicBezTo>
                    <a:pt x="21430" y="13760"/>
                    <a:pt x="21379" y="13960"/>
                    <a:pt x="21254" y="14135"/>
                  </a:cubicBezTo>
                  <a:cubicBezTo>
                    <a:pt x="21780" y="14211"/>
                    <a:pt x="21530" y="14186"/>
                    <a:pt x="21630" y="14536"/>
                  </a:cubicBezTo>
                  <a:cubicBezTo>
                    <a:pt x="21730" y="14912"/>
                    <a:pt x="21755" y="15088"/>
                    <a:pt x="21430" y="15464"/>
                  </a:cubicBezTo>
                  <a:cubicBezTo>
                    <a:pt x="21261" y="15656"/>
                    <a:pt x="20792" y="15941"/>
                    <a:pt x="20533" y="15941"/>
                  </a:cubicBezTo>
                  <a:cubicBezTo>
                    <a:pt x="20522" y="15941"/>
                    <a:pt x="20512" y="15941"/>
                    <a:pt x="20502" y="15940"/>
                  </a:cubicBezTo>
                  <a:cubicBezTo>
                    <a:pt x="20227" y="15915"/>
                    <a:pt x="20377" y="15714"/>
                    <a:pt x="20227" y="15614"/>
                  </a:cubicBezTo>
                  <a:cubicBezTo>
                    <a:pt x="20191" y="15591"/>
                    <a:pt x="20144" y="15585"/>
                    <a:pt x="20091" y="15585"/>
                  </a:cubicBezTo>
                  <a:cubicBezTo>
                    <a:pt x="20042" y="15585"/>
                    <a:pt x="19989" y="15590"/>
                    <a:pt x="19936" y="15590"/>
                  </a:cubicBezTo>
                  <a:cubicBezTo>
                    <a:pt x="19804" y="15590"/>
                    <a:pt x="19678" y="15559"/>
                    <a:pt x="19650" y="15338"/>
                  </a:cubicBezTo>
                  <a:cubicBezTo>
                    <a:pt x="19450" y="15414"/>
                    <a:pt x="19299" y="15664"/>
                    <a:pt x="19099" y="15765"/>
                  </a:cubicBezTo>
                  <a:cubicBezTo>
                    <a:pt x="19057" y="15782"/>
                    <a:pt x="19021" y="15789"/>
                    <a:pt x="18989" y="15789"/>
                  </a:cubicBezTo>
                  <a:cubicBezTo>
                    <a:pt x="18898" y="15789"/>
                    <a:pt x="18835" y="15736"/>
                    <a:pt x="18757" y="15736"/>
                  </a:cubicBezTo>
                  <a:cubicBezTo>
                    <a:pt x="18746" y="15736"/>
                    <a:pt x="18735" y="15737"/>
                    <a:pt x="18723" y="15739"/>
                  </a:cubicBezTo>
                  <a:cubicBezTo>
                    <a:pt x="18572" y="15815"/>
                    <a:pt x="18272" y="16040"/>
                    <a:pt x="18096" y="16115"/>
                  </a:cubicBezTo>
                  <a:cubicBezTo>
                    <a:pt x="17996" y="16090"/>
                    <a:pt x="17896" y="16065"/>
                    <a:pt x="17770" y="16065"/>
                  </a:cubicBezTo>
                  <a:cubicBezTo>
                    <a:pt x="17695" y="16140"/>
                    <a:pt x="17620" y="16241"/>
                    <a:pt x="17520" y="16316"/>
                  </a:cubicBezTo>
                  <a:cubicBezTo>
                    <a:pt x="17169" y="16366"/>
                    <a:pt x="16968" y="16266"/>
                    <a:pt x="16693" y="16491"/>
                  </a:cubicBezTo>
                  <a:cubicBezTo>
                    <a:pt x="16467" y="16692"/>
                    <a:pt x="16417" y="17318"/>
                    <a:pt x="16367" y="17544"/>
                  </a:cubicBezTo>
                  <a:cubicBezTo>
                    <a:pt x="16292" y="17820"/>
                    <a:pt x="16242" y="18171"/>
                    <a:pt x="15891" y="18346"/>
                  </a:cubicBezTo>
                  <a:cubicBezTo>
                    <a:pt x="15787" y="18391"/>
                    <a:pt x="15702" y="18410"/>
                    <a:pt x="15630" y="18410"/>
                  </a:cubicBezTo>
                  <a:cubicBezTo>
                    <a:pt x="15329" y="18410"/>
                    <a:pt x="15251" y="18089"/>
                    <a:pt x="14884" y="18089"/>
                  </a:cubicBezTo>
                  <a:cubicBezTo>
                    <a:pt x="14854" y="18089"/>
                    <a:pt x="14822" y="18091"/>
                    <a:pt x="14788" y="18095"/>
                  </a:cubicBezTo>
                  <a:cubicBezTo>
                    <a:pt x="13991" y="18195"/>
                    <a:pt x="14446" y="19436"/>
                    <a:pt x="14123" y="19436"/>
                  </a:cubicBezTo>
                  <a:cubicBezTo>
                    <a:pt x="14040" y="19436"/>
                    <a:pt x="13906" y="19353"/>
                    <a:pt x="13685" y="19148"/>
                  </a:cubicBezTo>
                  <a:cubicBezTo>
                    <a:pt x="13685" y="19535"/>
                    <a:pt x="13476" y="19650"/>
                    <a:pt x="13212" y="19650"/>
                  </a:cubicBezTo>
                  <a:cubicBezTo>
                    <a:pt x="13100" y="19650"/>
                    <a:pt x="12978" y="19629"/>
                    <a:pt x="12858" y="19599"/>
                  </a:cubicBezTo>
                  <a:cubicBezTo>
                    <a:pt x="12439" y="19489"/>
                    <a:pt x="12136" y="19340"/>
                    <a:pt x="11745" y="19340"/>
                  </a:cubicBezTo>
                  <a:cubicBezTo>
                    <a:pt x="11692" y="19340"/>
                    <a:pt x="11637" y="19343"/>
                    <a:pt x="11580" y="19349"/>
                  </a:cubicBezTo>
                  <a:cubicBezTo>
                    <a:pt x="11404" y="19349"/>
                    <a:pt x="11154" y="19449"/>
                    <a:pt x="10903" y="19449"/>
                  </a:cubicBezTo>
                  <a:cubicBezTo>
                    <a:pt x="10883" y="19449"/>
                    <a:pt x="10759" y="19445"/>
                    <a:pt x="10615" y="19445"/>
                  </a:cubicBezTo>
                  <a:cubicBezTo>
                    <a:pt x="10400" y="19445"/>
                    <a:pt x="10141" y="19454"/>
                    <a:pt x="10126" y="19499"/>
                  </a:cubicBezTo>
                  <a:cubicBezTo>
                    <a:pt x="9976" y="19750"/>
                    <a:pt x="10402" y="20075"/>
                    <a:pt x="10026" y="20451"/>
                  </a:cubicBezTo>
                  <a:cubicBezTo>
                    <a:pt x="10044" y="20433"/>
                    <a:pt x="10040" y="20426"/>
                    <a:pt x="10022" y="20426"/>
                  </a:cubicBezTo>
                  <a:cubicBezTo>
                    <a:pt x="9909" y="20426"/>
                    <a:pt x="9249" y="20702"/>
                    <a:pt x="9399" y="20702"/>
                  </a:cubicBezTo>
                  <a:cubicBezTo>
                    <a:pt x="9385" y="20703"/>
                    <a:pt x="9370" y="20704"/>
                    <a:pt x="9356" y="20704"/>
                  </a:cubicBezTo>
                  <a:cubicBezTo>
                    <a:pt x="9123" y="20704"/>
                    <a:pt x="8913" y="20525"/>
                    <a:pt x="8748" y="20501"/>
                  </a:cubicBezTo>
                  <a:cubicBezTo>
                    <a:pt x="8740" y="20501"/>
                    <a:pt x="8732" y="20500"/>
                    <a:pt x="8724" y="20500"/>
                  </a:cubicBezTo>
                  <a:cubicBezTo>
                    <a:pt x="8574" y="20500"/>
                    <a:pt x="8340" y="20619"/>
                    <a:pt x="8158" y="20619"/>
                  </a:cubicBezTo>
                  <a:cubicBezTo>
                    <a:pt x="8022" y="20619"/>
                    <a:pt x="7916" y="20554"/>
                    <a:pt x="7896" y="20326"/>
                  </a:cubicBezTo>
                  <a:cubicBezTo>
                    <a:pt x="7595" y="20451"/>
                    <a:pt x="7495" y="20602"/>
                    <a:pt x="7169" y="20627"/>
                  </a:cubicBezTo>
                  <a:cubicBezTo>
                    <a:pt x="6893" y="20627"/>
                    <a:pt x="6668" y="20451"/>
                    <a:pt x="6417" y="20401"/>
                  </a:cubicBezTo>
                  <a:cubicBezTo>
                    <a:pt x="6342" y="20376"/>
                    <a:pt x="6292" y="20226"/>
                    <a:pt x="6216" y="20226"/>
                  </a:cubicBezTo>
                  <a:cubicBezTo>
                    <a:pt x="6182" y="20220"/>
                    <a:pt x="6147" y="20218"/>
                    <a:pt x="6111" y="20218"/>
                  </a:cubicBezTo>
                  <a:cubicBezTo>
                    <a:pt x="5882" y="20218"/>
                    <a:pt x="5619" y="20318"/>
                    <a:pt x="5360" y="20318"/>
                  </a:cubicBezTo>
                  <a:cubicBezTo>
                    <a:pt x="5303" y="20318"/>
                    <a:pt x="5245" y="20313"/>
                    <a:pt x="5189" y="20301"/>
                  </a:cubicBezTo>
                  <a:cubicBezTo>
                    <a:pt x="5189" y="20589"/>
                    <a:pt x="4996" y="20674"/>
                    <a:pt x="4707" y="20674"/>
                  </a:cubicBezTo>
                  <a:cubicBezTo>
                    <a:pt x="4287" y="20674"/>
                    <a:pt x="3664" y="20495"/>
                    <a:pt x="3134" y="20495"/>
                  </a:cubicBezTo>
                  <a:cubicBezTo>
                    <a:pt x="2725" y="20495"/>
                    <a:pt x="2371" y="20601"/>
                    <a:pt x="2206" y="20978"/>
                  </a:cubicBezTo>
                  <a:cubicBezTo>
                    <a:pt x="2181" y="21103"/>
                    <a:pt x="2131" y="21303"/>
                    <a:pt x="2156" y="21404"/>
                  </a:cubicBezTo>
                  <a:cubicBezTo>
                    <a:pt x="2181" y="21604"/>
                    <a:pt x="2432" y="21654"/>
                    <a:pt x="2457" y="21755"/>
                  </a:cubicBezTo>
                  <a:cubicBezTo>
                    <a:pt x="2582" y="22130"/>
                    <a:pt x="2432" y="22206"/>
                    <a:pt x="2357" y="22356"/>
                  </a:cubicBezTo>
                  <a:cubicBezTo>
                    <a:pt x="2357" y="22381"/>
                    <a:pt x="2156" y="22406"/>
                    <a:pt x="2081" y="22481"/>
                  </a:cubicBezTo>
                  <a:cubicBezTo>
                    <a:pt x="2006" y="22607"/>
                    <a:pt x="2006" y="22932"/>
                    <a:pt x="2006" y="23083"/>
                  </a:cubicBezTo>
                  <a:cubicBezTo>
                    <a:pt x="2006" y="23333"/>
                    <a:pt x="2006" y="23659"/>
                    <a:pt x="2156" y="23885"/>
                  </a:cubicBezTo>
                  <a:cubicBezTo>
                    <a:pt x="2357" y="24186"/>
                    <a:pt x="2582" y="24110"/>
                    <a:pt x="2708" y="24562"/>
                  </a:cubicBezTo>
                  <a:cubicBezTo>
                    <a:pt x="2808" y="24912"/>
                    <a:pt x="2758" y="25514"/>
                    <a:pt x="2557" y="25865"/>
                  </a:cubicBezTo>
                  <a:cubicBezTo>
                    <a:pt x="2399" y="26139"/>
                    <a:pt x="2273" y="26197"/>
                    <a:pt x="2123" y="26197"/>
                  </a:cubicBezTo>
                  <a:cubicBezTo>
                    <a:pt x="2013" y="26197"/>
                    <a:pt x="1890" y="26166"/>
                    <a:pt x="1730" y="26166"/>
                  </a:cubicBezTo>
                  <a:cubicBezTo>
                    <a:pt x="1539" y="26166"/>
                    <a:pt x="1354" y="26185"/>
                    <a:pt x="1178" y="26185"/>
                  </a:cubicBezTo>
                  <a:cubicBezTo>
                    <a:pt x="871" y="26185"/>
                    <a:pt x="591" y="26125"/>
                    <a:pt x="352" y="25790"/>
                  </a:cubicBezTo>
                  <a:lnTo>
                    <a:pt x="352" y="25790"/>
                  </a:lnTo>
                  <a:cubicBezTo>
                    <a:pt x="1" y="26441"/>
                    <a:pt x="552" y="26065"/>
                    <a:pt x="678" y="26341"/>
                  </a:cubicBezTo>
                  <a:cubicBezTo>
                    <a:pt x="828" y="26667"/>
                    <a:pt x="577" y="27394"/>
                    <a:pt x="552" y="27745"/>
                  </a:cubicBezTo>
                  <a:cubicBezTo>
                    <a:pt x="536" y="27742"/>
                    <a:pt x="521" y="27740"/>
                    <a:pt x="506" y="27740"/>
                  </a:cubicBezTo>
                  <a:cubicBezTo>
                    <a:pt x="151" y="27740"/>
                    <a:pt x="155" y="28582"/>
                    <a:pt x="252" y="28822"/>
                  </a:cubicBezTo>
                  <a:cubicBezTo>
                    <a:pt x="302" y="28998"/>
                    <a:pt x="678" y="29349"/>
                    <a:pt x="828" y="29449"/>
                  </a:cubicBezTo>
                  <a:cubicBezTo>
                    <a:pt x="862" y="29466"/>
                    <a:pt x="895" y="29472"/>
                    <a:pt x="929" y="29472"/>
                  </a:cubicBezTo>
                  <a:cubicBezTo>
                    <a:pt x="1023" y="29472"/>
                    <a:pt x="1116" y="29422"/>
                    <a:pt x="1201" y="29422"/>
                  </a:cubicBezTo>
                  <a:cubicBezTo>
                    <a:pt x="1265" y="29422"/>
                    <a:pt x="1326" y="29451"/>
                    <a:pt x="1379" y="29549"/>
                  </a:cubicBezTo>
                  <a:cubicBezTo>
                    <a:pt x="1550" y="29818"/>
                    <a:pt x="626" y="30277"/>
                    <a:pt x="1159" y="30277"/>
                  </a:cubicBezTo>
                  <a:cubicBezTo>
                    <a:pt x="1173" y="30277"/>
                    <a:pt x="1188" y="30277"/>
                    <a:pt x="1204" y="30276"/>
                  </a:cubicBezTo>
                  <a:lnTo>
                    <a:pt x="1204" y="30276"/>
                  </a:lnTo>
                  <a:cubicBezTo>
                    <a:pt x="1179" y="30451"/>
                    <a:pt x="1129" y="30777"/>
                    <a:pt x="1254" y="30902"/>
                  </a:cubicBezTo>
                  <a:cubicBezTo>
                    <a:pt x="1246" y="30894"/>
                    <a:pt x="1261" y="30891"/>
                    <a:pt x="1291" y="30891"/>
                  </a:cubicBezTo>
                  <a:cubicBezTo>
                    <a:pt x="1447" y="30891"/>
                    <a:pt x="2015" y="30986"/>
                    <a:pt x="1931" y="31028"/>
                  </a:cubicBezTo>
                  <a:cubicBezTo>
                    <a:pt x="2106" y="30953"/>
                    <a:pt x="2031" y="30928"/>
                    <a:pt x="2106" y="30852"/>
                  </a:cubicBezTo>
                  <a:cubicBezTo>
                    <a:pt x="2282" y="30752"/>
                    <a:pt x="2131" y="30577"/>
                    <a:pt x="2457" y="30426"/>
                  </a:cubicBezTo>
                  <a:cubicBezTo>
                    <a:pt x="2488" y="30416"/>
                    <a:pt x="2528" y="30412"/>
                    <a:pt x="2574" y="30412"/>
                  </a:cubicBezTo>
                  <a:cubicBezTo>
                    <a:pt x="2726" y="30412"/>
                    <a:pt x="2937" y="30455"/>
                    <a:pt x="3057" y="30455"/>
                  </a:cubicBezTo>
                  <a:cubicBezTo>
                    <a:pt x="3077" y="30455"/>
                    <a:pt x="3094" y="30454"/>
                    <a:pt x="3109" y="30451"/>
                  </a:cubicBezTo>
                  <a:cubicBezTo>
                    <a:pt x="3109" y="30451"/>
                    <a:pt x="3460" y="30226"/>
                    <a:pt x="3460" y="30201"/>
                  </a:cubicBezTo>
                  <a:cubicBezTo>
                    <a:pt x="3460" y="30677"/>
                    <a:pt x="3510" y="30677"/>
                    <a:pt x="3760" y="30953"/>
                  </a:cubicBezTo>
                  <a:cubicBezTo>
                    <a:pt x="3710" y="30777"/>
                    <a:pt x="3760" y="30451"/>
                    <a:pt x="3785" y="30251"/>
                  </a:cubicBezTo>
                  <a:cubicBezTo>
                    <a:pt x="4061" y="30451"/>
                    <a:pt x="4136" y="30627"/>
                    <a:pt x="4337" y="30877"/>
                  </a:cubicBezTo>
                  <a:cubicBezTo>
                    <a:pt x="4487" y="31078"/>
                    <a:pt x="4913" y="31278"/>
                    <a:pt x="4713" y="31629"/>
                  </a:cubicBezTo>
                  <a:cubicBezTo>
                    <a:pt x="4630" y="31765"/>
                    <a:pt x="4532" y="31798"/>
                    <a:pt x="4430" y="31798"/>
                  </a:cubicBezTo>
                  <a:cubicBezTo>
                    <a:pt x="4329" y="31798"/>
                    <a:pt x="4224" y="31765"/>
                    <a:pt x="4130" y="31765"/>
                  </a:cubicBezTo>
                  <a:cubicBezTo>
                    <a:pt x="4004" y="31765"/>
                    <a:pt x="3896" y="31825"/>
                    <a:pt x="3836" y="32105"/>
                  </a:cubicBezTo>
                  <a:cubicBezTo>
                    <a:pt x="3735" y="32707"/>
                    <a:pt x="4287" y="32406"/>
                    <a:pt x="4362" y="32907"/>
                  </a:cubicBezTo>
                  <a:cubicBezTo>
                    <a:pt x="4384" y="33155"/>
                    <a:pt x="4145" y="33341"/>
                    <a:pt x="3915" y="33341"/>
                  </a:cubicBezTo>
                  <a:cubicBezTo>
                    <a:pt x="3888" y="33341"/>
                    <a:pt x="3862" y="33339"/>
                    <a:pt x="3836" y="33334"/>
                  </a:cubicBezTo>
                  <a:cubicBezTo>
                    <a:pt x="3610" y="33308"/>
                    <a:pt x="3685" y="33058"/>
                    <a:pt x="3535" y="32958"/>
                  </a:cubicBezTo>
                  <a:cubicBezTo>
                    <a:pt x="3184" y="32732"/>
                    <a:pt x="3209" y="32632"/>
                    <a:pt x="2733" y="32632"/>
                  </a:cubicBezTo>
                  <a:cubicBezTo>
                    <a:pt x="2608" y="32632"/>
                    <a:pt x="2604" y="32838"/>
                    <a:pt x="2450" y="32838"/>
                  </a:cubicBezTo>
                  <a:cubicBezTo>
                    <a:pt x="2418" y="32838"/>
                    <a:pt x="2379" y="32829"/>
                    <a:pt x="2332" y="32807"/>
                  </a:cubicBezTo>
                  <a:cubicBezTo>
                    <a:pt x="2206" y="32757"/>
                    <a:pt x="2056" y="32431"/>
                    <a:pt x="1981" y="32356"/>
                  </a:cubicBezTo>
                  <a:cubicBezTo>
                    <a:pt x="1956" y="32306"/>
                    <a:pt x="1655" y="32055"/>
                    <a:pt x="1580" y="31980"/>
                  </a:cubicBezTo>
                  <a:cubicBezTo>
                    <a:pt x="1509" y="31909"/>
                    <a:pt x="1456" y="31836"/>
                    <a:pt x="1406" y="31767"/>
                  </a:cubicBezTo>
                  <a:lnTo>
                    <a:pt x="1406" y="31767"/>
                  </a:lnTo>
                  <a:cubicBezTo>
                    <a:pt x="1427" y="31900"/>
                    <a:pt x="1290" y="32099"/>
                    <a:pt x="1354" y="32206"/>
                  </a:cubicBezTo>
                  <a:cubicBezTo>
                    <a:pt x="1455" y="32456"/>
                    <a:pt x="1856" y="32456"/>
                    <a:pt x="1931" y="32807"/>
                  </a:cubicBezTo>
                  <a:cubicBezTo>
                    <a:pt x="2006" y="33334"/>
                    <a:pt x="1455" y="33308"/>
                    <a:pt x="1455" y="33835"/>
                  </a:cubicBezTo>
                  <a:cubicBezTo>
                    <a:pt x="1592" y="33852"/>
                    <a:pt x="1799" y="33892"/>
                    <a:pt x="1980" y="33892"/>
                  </a:cubicBezTo>
                  <a:cubicBezTo>
                    <a:pt x="2064" y="33892"/>
                    <a:pt x="2143" y="33884"/>
                    <a:pt x="2206" y="33860"/>
                  </a:cubicBezTo>
                  <a:cubicBezTo>
                    <a:pt x="2297" y="33258"/>
                    <a:pt x="2152" y="33008"/>
                    <a:pt x="2266" y="33008"/>
                  </a:cubicBezTo>
                  <a:cubicBezTo>
                    <a:pt x="2342" y="33008"/>
                    <a:pt x="2533" y="33118"/>
                    <a:pt x="2983" y="33308"/>
                  </a:cubicBezTo>
                  <a:cubicBezTo>
                    <a:pt x="3284" y="33409"/>
                    <a:pt x="3961" y="33283"/>
                    <a:pt x="4136" y="33484"/>
                  </a:cubicBezTo>
                  <a:cubicBezTo>
                    <a:pt x="4312" y="33709"/>
                    <a:pt x="3961" y="34060"/>
                    <a:pt x="4337" y="34136"/>
                  </a:cubicBezTo>
                  <a:cubicBezTo>
                    <a:pt x="4337" y="33885"/>
                    <a:pt x="5264" y="33935"/>
                    <a:pt x="5414" y="33910"/>
                  </a:cubicBezTo>
                  <a:cubicBezTo>
                    <a:pt x="5765" y="33810"/>
                    <a:pt x="6868" y="33409"/>
                    <a:pt x="6116" y="32983"/>
                  </a:cubicBezTo>
                  <a:cubicBezTo>
                    <a:pt x="6272" y="32970"/>
                    <a:pt x="6523" y="32923"/>
                    <a:pt x="6752" y="32923"/>
                  </a:cubicBezTo>
                  <a:cubicBezTo>
                    <a:pt x="6965" y="32923"/>
                    <a:pt x="7160" y="32963"/>
                    <a:pt x="7244" y="33108"/>
                  </a:cubicBezTo>
                  <a:cubicBezTo>
                    <a:pt x="7244" y="32996"/>
                    <a:pt x="7272" y="32759"/>
                    <a:pt x="7421" y="32759"/>
                  </a:cubicBezTo>
                  <a:cubicBezTo>
                    <a:pt x="7472" y="32759"/>
                    <a:pt x="7537" y="32787"/>
                    <a:pt x="7620" y="32857"/>
                  </a:cubicBezTo>
                  <a:cubicBezTo>
                    <a:pt x="7821" y="33033"/>
                    <a:pt x="7545" y="33384"/>
                    <a:pt x="7495" y="33609"/>
                  </a:cubicBezTo>
                  <a:cubicBezTo>
                    <a:pt x="7562" y="33457"/>
                    <a:pt x="7812" y="33373"/>
                    <a:pt x="8029" y="33373"/>
                  </a:cubicBezTo>
                  <a:cubicBezTo>
                    <a:pt x="8134" y="33373"/>
                    <a:pt x="8231" y="33393"/>
                    <a:pt x="8297" y="33434"/>
                  </a:cubicBezTo>
                  <a:cubicBezTo>
                    <a:pt x="8723" y="33709"/>
                    <a:pt x="8347" y="34136"/>
                    <a:pt x="8472" y="34512"/>
                  </a:cubicBezTo>
                  <a:cubicBezTo>
                    <a:pt x="8623" y="34963"/>
                    <a:pt x="8998" y="34712"/>
                    <a:pt x="8898" y="35314"/>
                  </a:cubicBezTo>
                  <a:cubicBezTo>
                    <a:pt x="9055" y="35204"/>
                    <a:pt x="9222" y="35155"/>
                    <a:pt x="9381" y="35155"/>
                  </a:cubicBezTo>
                  <a:cubicBezTo>
                    <a:pt x="9727" y="35155"/>
                    <a:pt x="10032" y="35388"/>
                    <a:pt x="10101" y="35715"/>
                  </a:cubicBezTo>
                  <a:cubicBezTo>
                    <a:pt x="10151" y="35990"/>
                    <a:pt x="9951" y="36441"/>
                    <a:pt x="10076" y="36692"/>
                  </a:cubicBezTo>
                  <a:cubicBezTo>
                    <a:pt x="10176" y="36918"/>
                    <a:pt x="10245" y="36961"/>
                    <a:pt x="10349" y="36961"/>
                  </a:cubicBezTo>
                  <a:cubicBezTo>
                    <a:pt x="10415" y="36961"/>
                    <a:pt x="10494" y="36944"/>
                    <a:pt x="10605" y="36944"/>
                  </a:cubicBezTo>
                  <a:cubicBezTo>
                    <a:pt x="10668" y="36944"/>
                    <a:pt x="10741" y="36949"/>
                    <a:pt x="10828" y="36968"/>
                  </a:cubicBezTo>
                  <a:cubicBezTo>
                    <a:pt x="11981" y="37193"/>
                    <a:pt x="10953" y="38221"/>
                    <a:pt x="11154" y="38797"/>
                  </a:cubicBezTo>
                  <a:cubicBezTo>
                    <a:pt x="11106" y="38794"/>
                    <a:pt x="11063" y="38792"/>
                    <a:pt x="11023" y="38792"/>
                  </a:cubicBezTo>
                  <a:cubicBezTo>
                    <a:pt x="10137" y="38792"/>
                    <a:pt x="11059" y="39567"/>
                    <a:pt x="10628" y="39975"/>
                  </a:cubicBezTo>
                  <a:cubicBezTo>
                    <a:pt x="10551" y="40043"/>
                    <a:pt x="10482" y="40071"/>
                    <a:pt x="10419" y="40071"/>
                  </a:cubicBezTo>
                  <a:cubicBezTo>
                    <a:pt x="10144" y="40071"/>
                    <a:pt x="9967" y="39547"/>
                    <a:pt x="9669" y="39547"/>
                  </a:cubicBezTo>
                  <a:cubicBezTo>
                    <a:pt x="9631" y="39547"/>
                    <a:pt x="9592" y="39556"/>
                    <a:pt x="9550" y="39574"/>
                  </a:cubicBezTo>
                  <a:cubicBezTo>
                    <a:pt x="9650" y="39900"/>
                    <a:pt x="10126" y="39499"/>
                    <a:pt x="9976" y="40000"/>
                  </a:cubicBezTo>
                  <a:cubicBezTo>
                    <a:pt x="9926" y="40176"/>
                    <a:pt x="9475" y="40101"/>
                    <a:pt x="9324" y="40326"/>
                  </a:cubicBezTo>
                  <a:cubicBezTo>
                    <a:pt x="9049" y="40777"/>
                    <a:pt x="9550" y="41479"/>
                    <a:pt x="10001" y="41529"/>
                  </a:cubicBezTo>
                  <a:cubicBezTo>
                    <a:pt x="10022" y="41531"/>
                    <a:pt x="10042" y="41532"/>
                    <a:pt x="10063" y="41532"/>
                  </a:cubicBezTo>
                  <a:cubicBezTo>
                    <a:pt x="10555" y="41532"/>
                    <a:pt x="10889" y="40964"/>
                    <a:pt x="11154" y="40627"/>
                  </a:cubicBezTo>
                  <a:cubicBezTo>
                    <a:pt x="11530" y="40151"/>
                    <a:pt x="11455" y="39975"/>
                    <a:pt x="11480" y="39449"/>
                  </a:cubicBezTo>
                  <a:cubicBezTo>
                    <a:pt x="11505" y="38797"/>
                    <a:pt x="11755" y="38747"/>
                    <a:pt x="12432" y="38597"/>
                  </a:cubicBezTo>
                  <a:cubicBezTo>
                    <a:pt x="12711" y="38539"/>
                    <a:pt x="12985" y="38502"/>
                    <a:pt x="13253" y="38502"/>
                  </a:cubicBezTo>
                  <a:cubicBezTo>
                    <a:pt x="13563" y="38502"/>
                    <a:pt x="13866" y="38551"/>
                    <a:pt x="14161" y="38672"/>
                  </a:cubicBezTo>
                  <a:cubicBezTo>
                    <a:pt x="14323" y="38736"/>
                    <a:pt x="14681" y="39018"/>
                    <a:pt x="14889" y="39018"/>
                  </a:cubicBezTo>
                  <a:cubicBezTo>
                    <a:pt x="15005" y="39018"/>
                    <a:pt x="15074" y="38931"/>
                    <a:pt x="15039" y="38672"/>
                  </a:cubicBezTo>
                  <a:lnTo>
                    <a:pt x="15039" y="38672"/>
                  </a:lnTo>
                  <a:cubicBezTo>
                    <a:pt x="15082" y="38686"/>
                    <a:pt x="15120" y="38692"/>
                    <a:pt x="15154" y="38692"/>
                  </a:cubicBezTo>
                  <a:cubicBezTo>
                    <a:pt x="15404" y="38692"/>
                    <a:pt x="15427" y="38365"/>
                    <a:pt x="15622" y="38365"/>
                  </a:cubicBezTo>
                  <a:cubicBezTo>
                    <a:pt x="15691" y="38365"/>
                    <a:pt x="15783" y="38407"/>
                    <a:pt x="15916" y="38522"/>
                  </a:cubicBezTo>
                  <a:cubicBezTo>
                    <a:pt x="16066" y="38196"/>
                    <a:pt x="16392" y="38146"/>
                    <a:pt x="16492" y="37945"/>
                  </a:cubicBezTo>
                  <a:cubicBezTo>
                    <a:pt x="16618" y="37745"/>
                    <a:pt x="16417" y="37419"/>
                    <a:pt x="16442" y="37369"/>
                  </a:cubicBezTo>
                  <a:cubicBezTo>
                    <a:pt x="16464" y="37035"/>
                    <a:pt x="16506" y="36938"/>
                    <a:pt x="16849" y="36938"/>
                  </a:cubicBezTo>
                  <a:cubicBezTo>
                    <a:pt x="16892" y="36938"/>
                    <a:pt x="16940" y="36940"/>
                    <a:pt x="16993" y="36943"/>
                  </a:cubicBezTo>
                  <a:cubicBezTo>
                    <a:pt x="17420" y="36943"/>
                    <a:pt x="17745" y="37068"/>
                    <a:pt x="17745" y="37519"/>
                  </a:cubicBezTo>
                  <a:cubicBezTo>
                    <a:pt x="17795" y="37494"/>
                    <a:pt x="17871" y="37193"/>
                    <a:pt x="17971" y="37193"/>
                  </a:cubicBezTo>
                  <a:cubicBezTo>
                    <a:pt x="18297" y="37268"/>
                    <a:pt x="18297" y="37519"/>
                    <a:pt x="18522" y="37644"/>
                  </a:cubicBezTo>
                  <a:cubicBezTo>
                    <a:pt x="18666" y="37716"/>
                    <a:pt x="18728" y="37745"/>
                    <a:pt x="18757" y="37745"/>
                  </a:cubicBezTo>
                  <a:cubicBezTo>
                    <a:pt x="18819" y="37745"/>
                    <a:pt x="18726" y="37614"/>
                    <a:pt x="18948" y="37494"/>
                  </a:cubicBezTo>
                  <a:cubicBezTo>
                    <a:pt x="19224" y="37344"/>
                    <a:pt x="19374" y="37268"/>
                    <a:pt x="19725" y="37268"/>
                  </a:cubicBezTo>
                  <a:cubicBezTo>
                    <a:pt x="19550" y="36867"/>
                    <a:pt x="19700" y="36968"/>
                    <a:pt x="19826" y="36667"/>
                  </a:cubicBezTo>
                  <a:cubicBezTo>
                    <a:pt x="19901" y="36517"/>
                    <a:pt x="19976" y="36366"/>
                    <a:pt x="20076" y="36216"/>
                  </a:cubicBezTo>
                  <a:cubicBezTo>
                    <a:pt x="20151" y="36116"/>
                    <a:pt x="20252" y="36065"/>
                    <a:pt x="20377" y="36065"/>
                  </a:cubicBezTo>
                  <a:cubicBezTo>
                    <a:pt x="20377" y="35940"/>
                    <a:pt x="20377" y="35840"/>
                    <a:pt x="20377" y="35715"/>
                  </a:cubicBezTo>
                  <a:cubicBezTo>
                    <a:pt x="20531" y="35561"/>
                    <a:pt x="20346" y="35422"/>
                    <a:pt x="20488" y="35422"/>
                  </a:cubicBezTo>
                  <a:cubicBezTo>
                    <a:pt x="20531" y="35422"/>
                    <a:pt x="20605" y="35435"/>
                    <a:pt x="20728" y="35464"/>
                  </a:cubicBezTo>
                  <a:cubicBezTo>
                    <a:pt x="20978" y="35514"/>
                    <a:pt x="21054" y="35664"/>
                    <a:pt x="21079" y="35890"/>
                  </a:cubicBezTo>
                  <a:cubicBezTo>
                    <a:pt x="21445" y="35849"/>
                    <a:pt x="21167" y="35561"/>
                    <a:pt x="21317" y="35561"/>
                  </a:cubicBezTo>
                  <a:cubicBezTo>
                    <a:pt x="21352" y="35561"/>
                    <a:pt x="21410" y="35576"/>
                    <a:pt x="21505" y="35614"/>
                  </a:cubicBezTo>
                  <a:cubicBezTo>
                    <a:pt x="21432" y="35493"/>
                    <a:pt x="21196" y="33551"/>
                    <a:pt x="21383" y="33551"/>
                  </a:cubicBezTo>
                  <a:cubicBezTo>
                    <a:pt x="21389" y="33551"/>
                    <a:pt x="21397" y="33554"/>
                    <a:pt x="21405" y="33559"/>
                  </a:cubicBezTo>
                  <a:cubicBezTo>
                    <a:pt x="21580" y="33659"/>
                    <a:pt x="21831" y="34862"/>
                    <a:pt x="21906" y="35088"/>
                  </a:cubicBezTo>
                  <a:cubicBezTo>
                    <a:pt x="22056" y="35514"/>
                    <a:pt x="22031" y="35865"/>
                    <a:pt x="22457" y="36040"/>
                  </a:cubicBezTo>
                  <a:cubicBezTo>
                    <a:pt x="22457" y="36040"/>
                    <a:pt x="22307" y="35038"/>
                    <a:pt x="22282" y="34913"/>
                  </a:cubicBezTo>
                  <a:cubicBezTo>
                    <a:pt x="22207" y="34361"/>
                    <a:pt x="22106" y="33835"/>
                    <a:pt x="22031" y="33283"/>
                  </a:cubicBezTo>
                  <a:cubicBezTo>
                    <a:pt x="21981" y="32807"/>
                    <a:pt x="21881" y="32306"/>
                    <a:pt x="21780" y="31830"/>
                  </a:cubicBezTo>
                  <a:cubicBezTo>
                    <a:pt x="21761" y="31711"/>
                    <a:pt x="21553" y="30936"/>
                    <a:pt x="21381" y="30936"/>
                  </a:cubicBezTo>
                  <a:cubicBezTo>
                    <a:pt x="21335" y="30936"/>
                    <a:pt x="21291" y="30991"/>
                    <a:pt x="21254" y="31128"/>
                  </a:cubicBezTo>
                  <a:cubicBezTo>
                    <a:pt x="21154" y="30827"/>
                    <a:pt x="21555" y="30877"/>
                    <a:pt x="21655" y="30752"/>
                  </a:cubicBezTo>
                  <a:cubicBezTo>
                    <a:pt x="21755" y="30602"/>
                    <a:pt x="21981" y="30201"/>
                    <a:pt x="22031" y="30025"/>
                  </a:cubicBezTo>
                  <a:cubicBezTo>
                    <a:pt x="22207" y="29474"/>
                    <a:pt x="22106" y="28697"/>
                    <a:pt x="21956" y="28146"/>
                  </a:cubicBezTo>
                  <a:cubicBezTo>
                    <a:pt x="21730" y="27394"/>
                    <a:pt x="21405" y="26692"/>
                    <a:pt x="21354" y="25865"/>
                  </a:cubicBezTo>
                  <a:cubicBezTo>
                    <a:pt x="21304" y="25163"/>
                    <a:pt x="21555" y="24612"/>
                    <a:pt x="21780" y="23960"/>
                  </a:cubicBezTo>
                  <a:cubicBezTo>
                    <a:pt x="22006" y="23308"/>
                    <a:pt x="22357" y="22882"/>
                    <a:pt x="22683" y="22256"/>
                  </a:cubicBezTo>
                  <a:cubicBezTo>
                    <a:pt x="22833" y="21955"/>
                    <a:pt x="22883" y="21579"/>
                    <a:pt x="23159" y="21328"/>
                  </a:cubicBezTo>
                  <a:cubicBezTo>
                    <a:pt x="23460" y="21053"/>
                    <a:pt x="23685" y="21203"/>
                    <a:pt x="23986" y="21028"/>
                  </a:cubicBezTo>
                  <a:cubicBezTo>
                    <a:pt x="24375" y="20833"/>
                    <a:pt x="24671" y="20471"/>
                    <a:pt x="25130" y="20471"/>
                  </a:cubicBezTo>
                  <a:cubicBezTo>
                    <a:pt x="25204" y="20471"/>
                    <a:pt x="25281" y="20481"/>
                    <a:pt x="25364" y="20501"/>
                  </a:cubicBezTo>
                  <a:cubicBezTo>
                    <a:pt x="25816" y="20627"/>
                    <a:pt x="25690" y="20702"/>
                    <a:pt x="25816" y="21128"/>
                  </a:cubicBezTo>
                  <a:cubicBezTo>
                    <a:pt x="25839" y="21266"/>
                    <a:pt x="25713" y="21638"/>
                    <a:pt x="25927" y="21638"/>
                  </a:cubicBezTo>
                  <a:cubicBezTo>
                    <a:pt x="25946" y="21638"/>
                    <a:pt x="25967" y="21635"/>
                    <a:pt x="25991" y="21629"/>
                  </a:cubicBezTo>
                  <a:cubicBezTo>
                    <a:pt x="25941" y="21454"/>
                    <a:pt x="26016" y="21303"/>
                    <a:pt x="26192" y="21228"/>
                  </a:cubicBezTo>
                  <a:lnTo>
                    <a:pt x="26192" y="21228"/>
                  </a:lnTo>
                  <a:cubicBezTo>
                    <a:pt x="26192" y="21379"/>
                    <a:pt x="26166" y="21529"/>
                    <a:pt x="26166" y="21679"/>
                  </a:cubicBezTo>
                  <a:cubicBezTo>
                    <a:pt x="26173" y="21680"/>
                    <a:pt x="26180" y="21680"/>
                    <a:pt x="26186" y="21680"/>
                  </a:cubicBezTo>
                  <a:cubicBezTo>
                    <a:pt x="26489" y="21680"/>
                    <a:pt x="26418" y="21099"/>
                    <a:pt x="26442" y="20902"/>
                  </a:cubicBezTo>
                  <a:lnTo>
                    <a:pt x="26442" y="20902"/>
                  </a:lnTo>
                  <a:cubicBezTo>
                    <a:pt x="26496" y="20992"/>
                    <a:pt x="26808" y="21430"/>
                    <a:pt x="26915" y="21430"/>
                  </a:cubicBezTo>
                  <a:cubicBezTo>
                    <a:pt x="26957" y="21430"/>
                    <a:pt x="26968" y="21362"/>
                    <a:pt x="26918" y="21178"/>
                  </a:cubicBezTo>
                  <a:lnTo>
                    <a:pt x="26918" y="21178"/>
                  </a:lnTo>
                  <a:cubicBezTo>
                    <a:pt x="26977" y="21275"/>
                    <a:pt x="27035" y="21312"/>
                    <a:pt x="27117" y="21312"/>
                  </a:cubicBezTo>
                  <a:cubicBezTo>
                    <a:pt x="27140" y="21312"/>
                    <a:pt x="27166" y="21309"/>
                    <a:pt x="27194" y="21303"/>
                  </a:cubicBezTo>
                  <a:cubicBezTo>
                    <a:pt x="26618" y="21128"/>
                    <a:pt x="27570" y="20426"/>
                    <a:pt x="27670" y="20326"/>
                  </a:cubicBezTo>
                  <a:cubicBezTo>
                    <a:pt x="27971" y="20025"/>
                    <a:pt x="28071" y="19574"/>
                    <a:pt x="28322" y="19198"/>
                  </a:cubicBezTo>
                  <a:cubicBezTo>
                    <a:pt x="28472" y="18922"/>
                    <a:pt x="28547" y="18647"/>
                    <a:pt x="28698" y="18371"/>
                  </a:cubicBezTo>
                  <a:cubicBezTo>
                    <a:pt x="28974" y="17845"/>
                    <a:pt x="29475" y="17970"/>
                    <a:pt x="30076" y="17770"/>
                  </a:cubicBezTo>
                  <a:cubicBezTo>
                    <a:pt x="30100" y="17605"/>
                    <a:pt x="30003" y="17548"/>
                    <a:pt x="29855" y="17548"/>
                  </a:cubicBezTo>
                  <a:cubicBezTo>
                    <a:pt x="29532" y="17548"/>
                    <a:pt x="28967" y="17820"/>
                    <a:pt x="28898" y="17820"/>
                  </a:cubicBezTo>
                  <a:cubicBezTo>
                    <a:pt x="28947" y="17585"/>
                    <a:pt x="29328" y="17491"/>
                    <a:pt x="29776" y="17491"/>
                  </a:cubicBezTo>
                  <a:cubicBezTo>
                    <a:pt x="30476" y="17491"/>
                    <a:pt x="31339" y="17720"/>
                    <a:pt x="31354" y="17995"/>
                  </a:cubicBezTo>
                  <a:cubicBezTo>
                    <a:pt x="31354" y="17845"/>
                    <a:pt x="31380" y="17669"/>
                    <a:pt x="31380" y="17519"/>
                  </a:cubicBezTo>
                  <a:cubicBezTo>
                    <a:pt x="31605" y="17544"/>
                    <a:pt x="31530" y="17920"/>
                    <a:pt x="31530" y="18045"/>
                  </a:cubicBezTo>
                  <a:cubicBezTo>
                    <a:pt x="31591" y="18055"/>
                    <a:pt x="31651" y="18060"/>
                    <a:pt x="31711" y="18060"/>
                  </a:cubicBezTo>
                  <a:cubicBezTo>
                    <a:pt x="32420" y="18060"/>
                    <a:pt x="33083" y="17420"/>
                    <a:pt x="33660" y="17143"/>
                  </a:cubicBezTo>
                  <a:cubicBezTo>
                    <a:pt x="33936" y="16993"/>
                    <a:pt x="34337" y="16993"/>
                    <a:pt x="34563" y="16742"/>
                  </a:cubicBezTo>
                  <a:cubicBezTo>
                    <a:pt x="34763" y="16516"/>
                    <a:pt x="34713" y="16140"/>
                    <a:pt x="34913" y="15965"/>
                  </a:cubicBezTo>
                  <a:cubicBezTo>
                    <a:pt x="34913" y="16129"/>
                    <a:pt x="34940" y="16463"/>
                    <a:pt x="35002" y="16463"/>
                  </a:cubicBezTo>
                  <a:cubicBezTo>
                    <a:pt x="35026" y="16463"/>
                    <a:pt x="35054" y="16415"/>
                    <a:pt x="35089" y="16291"/>
                  </a:cubicBezTo>
                  <a:cubicBezTo>
                    <a:pt x="35164" y="16090"/>
                    <a:pt x="35039" y="15840"/>
                    <a:pt x="35064" y="15639"/>
                  </a:cubicBezTo>
                  <a:lnTo>
                    <a:pt x="35064" y="15639"/>
                  </a:lnTo>
                  <a:cubicBezTo>
                    <a:pt x="35006" y="15649"/>
                    <a:pt x="34953" y="15654"/>
                    <a:pt x="34903" y="15654"/>
                  </a:cubicBezTo>
                  <a:cubicBezTo>
                    <a:pt x="34566" y="15654"/>
                    <a:pt x="34422" y="15434"/>
                    <a:pt x="34487" y="15063"/>
                  </a:cubicBezTo>
                  <a:cubicBezTo>
                    <a:pt x="34512" y="14937"/>
                    <a:pt x="34738" y="14862"/>
                    <a:pt x="34788" y="14712"/>
                  </a:cubicBezTo>
                  <a:cubicBezTo>
                    <a:pt x="34863" y="14536"/>
                    <a:pt x="34838" y="14161"/>
                    <a:pt x="34913" y="13985"/>
                  </a:cubicBezTo>
                  <a:cubicBezTo>
                    <a:pt x="35239" y="12983"/>
                    <a:pt x="36442" y="12707"/>
                    <a:pt x="37169" y="12005"/>
                  </a:cubicBezTo>
                  <a:cubicBezTo>
                    <a:pt x="37570" y="11629"/>
                    <a:pt x="37771" y="11353"/>
                    <a:pt x="38272" y="11103"/>
                  </a:cubicBezTo>
                  <a:cubicBezTo>
                    <a:pt x="38898" y="10802"/>
                    <a:pt x="39725" y="10677"/>
                    <a:pt x="40252" y="10251"/>
                  </a:cubicBezTo>
                  <a:cubicBezTo>
                    <a:pt x="41204" y="9499"/>
                    <a:pt x="41455" y="8346"/>
                    <a:pt x="42507" y="7619"/>
                  </a:cubicBezTo>
                  <a:cubicBezTo>
                    <a:pt x="43410" y="6967"/>
                    <a:pt x="44487" y="6541"/>
                    <a:pt x="45365" y="5890"/>
                  </a:cubicBezTo>
                  <a:cubicBezTo>
                    <a:pt x="45390" y="5865"/>
                    <a:pt x="45866" y="5389"/>
                    <a:pt x="45866" y="5363"/>
                  </a:cubicBezTo>
                  <a:cubicBezTo>
                    <a:pt x="45941" y="5263"/>
                    <a:pt x="45991" y="5013"/>
                    <a:pt x="46066" y="4937"/>
                  </a:cubicBezTo>
                  <a:cubicBezTo>
                    <a:pt x="46142" y="4812"/>
                    <a:pt x="46167" y="4637"/>
                    <a:pt x="46267" y="4486"/>
                  </a:cubicBezTo>
                  <a:cubicBezTo>
                    <a:pt x="46342" y="4411"/>
                    <a:pt x="46818" y="4135"/>
                    <a:pt x="46918" y="4060"/>
                  </a:cubicBezTo>
                  <a:cubicBezTo>
                    <a:pt x="47620" y="3534"/>
                    <a:pt x="47971" y="2807"/>
                    <a:pt x="48497" y="2105"/>
                  </a:cubicBezTo>
                  <a:cubicBezTo>
                    <a:pt x="48773" y="1729"/>
                    <a:pt x="49174" y="1504"/>
                    <a:pt x="49475" y="1153"/>
                  </a:cubicBezTo>
                  <a:cubicBezTo>
                    <a:pt x="50026" y="476"/>
                    <a:pt x="49324" y="777"/>
                    <a:pt x="49425" y="175"/>
                  </a:cubicBezTo>
                  <a:cubicBezTo>
                    <a:pt x="49450" y="125"/>
                    <a:pt x="49450" y="75"/>
                    <a:pt x="4945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8" name="Google Shape;2484;p29">
              <a:extLst>
                <a:ext uri="{FF2B5EF4-FFF2-40B4-BE49-F238E27FC236}">
                  <a16:creationId xmlns:a16="http://schemas.microsoft.com/office/drawing/2014/main" id="{5261A175-BE6B-E94A-A5B6-F1CDDE9C9317}"/>
                </a:ext>
              </a:extLst>
            </p:cNvPr>
            <p:cNvSpPr/>
            <p:nvPr/>
          </p:nvSpPr>
          <p:spPr>
            <a:xfrm>
              <a:off x="4459372" y="838417"/>
              <a:ext cx="1075536" cy="777569"/>
            </a:xfrm>
            <a:custGeom>
              <a:avLst/>
              <a:gdLst/>
              <a:ahLst/>
              <a:cxnLst/>
              <a:rect l="l" t="t" r="r" b="b"/>
              <a:pathLst>
                <a:path w="35741" h="25835" extrusionOk="0">
                  <a:moveTo>
                    <a:pt x="13134" y="9319"/>
                  </a:moveTo>
                  <a:cubicBezTo>
                    <a:pt x="13131" y="9319"/>
                    <a:pt x="13130" y="9319"/>
                    <a:pt x="13130" y="9319"/>
                  </a:cubicBezTo>
                  <a:lnTo>
                    <a:pt x="13130" y="9319"/>
                  </a:lnTo>
                  <a:cubicBezTo>
                    <a:pt x="13131" y="9319"/>
                    <a:pt x="13132" y="9319"/>
                    <a:pt x="13134" y="9319"/>
                  </a:cubicBezTo>
                  <a:close/>
                  <a:moveTo>
                    <a:pt x="34434" y="1"/>
                  </a:moveTo>
                  <a:cubicBezTo>
                    <a:pt x="33337" y="1"/>
                    <a:pt x="30211" y="1688"/>
                    <a:pt x="29650" y="1925"/>
                  </a:cubicBezTo>
                  <a:cubicBezTo>
                    <a:pt x="29174" y="2126"/>
                    <a:pt x="28898" y="2351"/>
                    <a:pt x="28497" y="2577"/>
                  </a:cubicBezTo>
                  <a:cubicBezTo>
                    <a:pt x="27996" y="2877"/>
                    <a:pt x="27470" y="3203"/>
                    <a:pt x="26943" y="3429"/>
                  </a:cubicBezTo>
                  <a:cubicBezTo>
                    <a:pt x="26843" y="3454"/>
                    <a:pt x="26442" y="3604"/>
                    <a:pt x="26342" y="3629"/>
                  </a:cubicBezTo>
                  <a:cubicBezTo>
                    <a:pt x="26067" y="3629"/>
                    <a:pt x="25687" y="3294"/>
                    <a:pt x="25375" y="3294"/>
                  </a:cubicBezTo>
                  <a:cubicBezTo>
                    <a:pt x="25346" y="3294"/>
                    <a:pt x="25317" y="3297"/>
                    <a:pt x="25289" y="3303"/>
                  </a:cubicBezTo>
                  <a:cubicBezTo>
                    <a:pt x="25239" y="3579"/>
                    <a:pt x="25690" y="3955"/>
                    <a:pt x="25490" y="4356"/>
                  </a:cubicBezTo>
                  <a:cubicBezTo>
                    <a:pt x="25264" y="4782"/>
                    <a:pt x="24638" y="5158"/>
                    <a:pt x="24312" y="5534"/>
                  </a:cubicBezTo>
                  <a:cubicBezTo>
                    <a:pt x="23986" y="5885"/>
                    <a:pt x="23811" y="6136"/>
                    <a:pt x="23685" y="6562"/>
                  </a:cubicBezTo>
                  <a:cubicBezTo>
                    <a:pt x="23610" y="6812"/>
                    <a:pt x="23685" y="6913"/>
                    <a:pt x="23635" y="7038"/>
                  </a:cubicBezTo>
                  <a:cubicBezTo>
                    <a:pt x="23635" y="7038"/>
                    <a:pt x="22883" y="7689"/>
                    <a:pt x="22908" y="7689"/>
                  </a:cubicBezTo>
                  <a:cubicBezTo>
                    <a:pt x="22608" y="7865"/>
                    <a:pt x="22181" y="7790"/>
                    <a:pt x="21856" y="7865"/>
                  </a:cubicBezTo>
                  <a:cubicBezTo>
                    <a:pt x="21480" y="7915"/>
                    <a:pt x="20928" y="7940"/>
                    <a:pt x="20552" y="8065"/>
                  </a:cubicBezTo>
                  <a:cubicBezTo>
                    <a:pt x="20115" y="8180"/>
                    <a:pt x="19826" y="8422"/>
                    <a:pt x="19374" y="8422"/>
                  </a:cubicBezTo>
                  <a:cubicBezTo>
                    <a:pt x="19334" y="8422"/>
                    <a:pt x="19292" y="8420"/>
                    <a:pt x="19249" y="8416"/>
                  </a:cubicBezTo>
                  <a:cubicBezTo>
                    <a:pt x="18554" y="8348"/>
                    <a:pt x="18054" y="8086"/>
                    <a:pt x="17493" y="8086"/>
                  </a:cubicBezTo>
                  <a:cubicBezTo>
                    <a:pt x="17224" y="8086"/>
                    <a:pt x="16942" y="8146"/>
                    <a:pt x="16618" y="8316"/>
                  </a:cubicBezTo>
                  <a:cubicBezTo>
                    <a:pt x="15916" y="8667"/>
                    <a:pt x="15239" y="8817"/>
                    <a:pt x="14512" y="9018"/>
                  </a:cubicBezTo>
                  <a:cubicBezTo>
                    <a:pt x="14262" y="9093"/>
                    <a:pt x="13886" y="9319"/>
                    <a:pt x="13685" y="9369"/>
                  </a:cubicBezTo>
                  <a:cubicBezTo>
                    <a:pt x="13664" y="9372"/>
                    <a:pt x="13636" y="9374"/>
                    <a:pt x="13605" y="9374"/>
                  </a:cubicBezTo>
                  <a:cubicBezTo>
                    <a:pt x="13427" y="9374"/>
                    <a:pt x="13127" y="9325"/>
                    <a:pt x="13130" y="9319"/>
                  </a:cubicBezTo>
                  <a:lnTo>
                    <a:pt x="13130" y="9319"/>
                  </a:lnTo>
                  <a:cubicBezTo>
                    <a:pt x="12359" y="9419"/>
                    <a:pt x="13158" y="9570"/>
                    <a:pt x="12557" y="9970"/>
                  </a:cubicBezTo>
                  <a:cubicBezTo>
                    <a:pt x="12507" y="9660"/>
                    <a:pt x="12441" y="9562"/>
                    <a:pt x="12358" y="9562"/>
                  </a:cubicBezTo>
                  <a:cubicBezTo>
                    <a:pt x="12232" y="9562"/>
                    <a:pt x="12066" y="9785"/>
                    <a:pt x="11856" y="9845"/>
                  </a:cubicBezTo>
                  <a:cubicBezTo>
                    <a:pt x="11768" y="9874"/>
                    <a:pt x="11681" y="9881"/>
                    <a:pt x="11592" y="9881"/>
                  </a:cubicBezTo>
                  <a:cubicBezTo>
                    <a:pt x="11519" y="9881"/>
                    <a:pt x="11446" y="9876"/>
                    <a:pt x="11371" y="9876"/>
                  </a:cubicBezTo>
                  <a:cubicBezTo>
                    <a:pt x="11301" y="9876"/>
                    <a:pt x="11228" y="9880"/>
                    <a:pt x="11154" y="9895"/>
                  </a:cubicBezTo>
                  <a:cubicBezTo>
                    <a:pt x="10926" y="9918"/>
                    <a:pt x="10781" y="10127"/>
                    <a:pt x="10549" y="10127"/>
                  </a:cubicBezTo>
                  <a:cubicBezTo>
                    <a:pt x="10526" y="10127"/>
                    <a:pt x="10502" y="10125"/>
                    <a:pt x="10477" y="10121"/>
                  </a:cubicBezTo>
                  <a:cubicBezTo>
                    <a:pt x="10464" y="9812"/>
                    <a:pt x="10379" y="9712"/>
                    <a:pt x="10241" y="9712"/>
                  </a:cubicBezTo>
                  <a:cubicBezTo>
                    <a:pt x="10122" y="9712"/>
                    <a:pt x="9962" y="9788"/>
                    <a:pt x="9775" y="9870"/>
                  </a:cubicBezTo>
                  <a:cubicBezTo>
                    <a:pt x="9550" y="9970"/>
                    <a:pt x="9600" y="10146"/>
                    <a:pt x="9299" y="10246"/>
                  </a:cubicBezTo>
                  <a:cubicBezTo>
                    <a:pt x="9219" y="10286"/>
                    <a:pt x="9123" y="10298"/>
                    <a:pt x="9023" y="10298"/>
                  </a:cubicBezTo>
                  <a:cubicBezTo>
                    <a:pt x="8874" y="10298"/>
                    <a:pt x="8718" y="10271"/>
                    <a:pt x="8597" y="10271"/>
                  </a:cubicBezTo>
                  <a:cubicBezTo>
                    <a:pt x="8525" y="10267"/>
                    <a:pt x="8451" y="10266"/>
                    <a:pt x="8377" y="10266"/>
                  </a:cubicBezTo>
                  <a:cubicBezTo>
                    <a:pt x="7812" y="10266"/>
                    <a:pt x="7207" y="10361"/>
                    <a:pt x="6615" y="10361"/>
                  </a:cubicBezTo>
                  <a:cubicBezTo>
                    <a:pt x="6238" y="10361"/>
                    <a:pt x="5867" y="10322"/>
                    <a:pt x="5515" y="10196"/>
                  </a:cubicBezTo>
                  <a:cubicBezTo>
                    <a:pt x="5089" y="10020"/>
                    <a:pt x="4788" y="9644"/>
                    <a:pt x="4337" y="9569"/>
                  </a:cubicBezTo>
                  <a:cubicBezTo>
                    <a:pt x="4249" y="9557"/>
                    <a:pt x="4124" y="9544"/>
                    <a:pt x="4002" y="9544"/>
                  </a:cubicBezTo>
                  <a:cubicBezTo>
                    <a:pt x="3879" y="9544"/>
                    <a:pt x="3760" y="9557"/>
                    <a:pt x="3685" y="9594"/>
                  </a:cubicBezTo>
                  <a:cubicBezTo>
                    <a:pt x="3309" y="9720"/>
                    <a:pt x="3585" y="9720"/>
                    <a:pt x="3334" y="9920"/>
                  </a:cubicBezTo>
                  <a:cubicBezTo>
                    <a:pt x="2683" y="10471"/>
                    <a:pt x="1455" y="10396"/>
                    <a:pt x="1129" y="11223"/>
                  </a:cubicBezTo>
                  <a:cubicBezTo>
                    <a:pt x="967" y="11593"/>
                    <a:pt x="805" y="12368"/>
                    <a:pt x="1351" y="12368"/>
                  </a:cubicBezTo>
                  <a:cubicBezTo>
                    <a:pt x="1397" y="12368"/>
                    <a:pt x="1448" y="12363"/>
                    <a:pt x="1505" y="12351"/>
                  </a:cubicBezTo>
                  <a:lnTo>
                    <a:pt x="1505" y="12351"/>
                  </a:lnTo>
                  <a:cubicBezTo>
                    <a:pt x="1254" y="12752"/>
                    <a:pt x="878" y="13103"/>
                    <a:pt x="653" y="13504"/>
                  </a:cubicBezTo>
                  <a:cubicBezTo>
                    <a:pt x="653" y="13504"/>
                    <a:pt x="477" y="14030"/>
                    <a:pt x="477" y="14030"/>
                  </a:cubicBezTo>
                  <a:cubicBezTo>
                    <a:pt x="327" y="14231"/>
                    <a:pt x="51" y="14005"/>
                    <a:pt x="1" y="14306"/>
                  </a:cubicBezTo>
                  <a:cubicBezTo>
                    <a:pt x="118" y="14209"/>
                    <a:pt x="213" y="14168"/>
                    <a:pt x="291" y="14168"/>
                  </a:cubicBezTo>
                  <a:cubicBezTo>
                    <a:pt x="614" y="14168"/>
                    <a:pt x="642" y="14866"/>
                    <a:pt x="703" y="15108"/>
                  </a:cubicBezTo>
                  <a:cubicBezTo>
                    <a:pt x="753" y="15258"/>
                    <a:pt x="978" y="15559"/>
                    <a:pt x="978" y="15659"/>
                  </a:cubicBezTo>
                  <a:cubicBezTo>
                    <a:pt x="1020" y="15827"/>
                    <a:pt x="851" y="16753"/>
                    <a:pt x="898" y="16753"/>
                  </a:cubicBezTo>
                  <a:cubicBezTo>
                    <a:pt x="908" y="16753"/>
                    <a:pt x="925" y="16718"/>
                    <a:pt x="953" y="16637"/>
                  </a:cubicBezTo>
                  <a:lnTo>
                    <a:pt x="953" y="16637"/>
                  </a:lnTo>
                  <a:cubicBezTo>
                    <a:pt x="1003" y="16938"/>
                    <a:pt x="878" y="17389"/>
                    <a:pt x="1003" y="17690"/>
                  </a:cubicBezTo>
                  <a:cubicBezTo>
                    <a:pt x="924" y="17927"/>
                    <a:pt x="954" y="18039"/>
                    <a:pt x="1118" y="18039"/>
                  </a:cubicBezTo>
                  <a:cubicBezTo>
                    <a:pt x="1162" y="18039"/>
                    <a:pt x="1216" y="18031"/>
                    <a:pt x="1279" y="18015"/>
                  </a:cubicBezTo>
                  <a:cubicBezTo>
                    <a:pt x="1330" y="18023"/>
                    <a:pt x="1382" y="18026"/>
                    <a:pt x="1433" y="18026"/>
                  </a:cubicBezTo>
                  <a:cubicBezTo>
                    <a:pt x="1555" y="18026"/>
                    <a:pt x="1674" y="18008"/>
                    <a:pt x="1780" y="17990"/>
                  </a:cubicBezTo>
                  <a:cubicBezTo>
                    <a:pt x="1920" y="17781"/>
                    <a:pt x="1778" y="17203"/>
                    <a:pt x="1476" y="17203"/>
                  </a:cubicBezTo>
                  <a:cubicBezTo>
                    <a:pt x="1453" y="17203"/>
                    <a:pt x="1429" y="17206"/>
                    <a:pt x="1404" y="17213"/>
                  </a:cubicBezTo>
                  <a:cubicBezTo>
                    <a:pt x="1379" y="16612"/>
                    <a:pt x="1455" y="16787"/>
                    <a:pt x="1655" y="16461"/>
                  </a:cubicBezTo>
                  <a:cubicBezTo>
                    <a:pt x="2081" y="15785"/>
                    <a:pt x="2282" y="16010"/>
                    <a:pt x="3008" y="15885"/>
                  </a:cubicBezTo>
                  <a:cubicBezTo>
                    <a:pt x="3359" y="15810"/>
                    <a:pt x="3434" y="15584"/>
                    <a:pt x="3585" y="15534"/>
                  </a:cubicBezTo>
                  <a:cubicBezTo>
                    <a:pt x="3685" y="15509"/>
                    <a:pt x="3911" y="15484"/>
                    <a:pt x="4036" y="15459"/>
                  </a:cubicBezTo>
                  <a:cubicBezTo>
                    <a:pt x="4222" y="15404"/>
                    <a:pt x="4391" y="15383"/>
                    <a:pt x="4551" y="15383"/>
                  </a:cubicBezTo>
                  <a:cubicBezTo>
                    <a:pt x="4974" y="15383"/>
                    <a:pt x="5336" y="15530"/>
                    <a:pt x="5790" y="15584"/>
                  </a:cubicBezTo>
                  <a:cubicBezTo>
                    <a:pt x="5865" y="15592"/>
                    <a:pt x="5940" y="15595"/>
                    <a:pt x="6017" y="15595"/>
                  </a:cubicBezTo>
                  <a:cubicBezTo>
                    <a:pt x="6433" y="15595"/>
                    <a:pt x="6885" y="15501"/>
                    <a:pt x="7317" y="15501"/>
                  </a:cubicBezTo>
                  <a:cubicBezTo>
                    <a:pt x="7589" y="15501"/>
                    <a:pt x="7853" y="15538"/>
                    <a:pt x="8096" y="15659"/>
                  </a:cubicBezTo>
                  <a:cubicBezTo>
                    <a:pt x="8322" y="15785"/>
                    <a:pt x="8422" y="16236"/>
                    <a:pt x="8622" y="16236"/>
                  </a:cubicBezTo>
                  <a:cubicBezTo>
                    <a:pt x="8729" y="16236"/>
                    <a:pt x="8854" y="15818"/>
                    <a:pt x="9121" y="15818"/>
                  </a:cubicBezTo>
                  <a:cubicBezTo>
                    <a:pt x="9168" y="15818"/>
                    <a:pt x="9218" y="15830"/>
                    <a:pt x="9274" y="15860"/>
                  </a:cubicBezTo>
                  <a:cubicBezTo>
                    <a:pt x="9615" y="16019"/>
                    <a:pt x="9172" y="16632"/>
                    <a:pt x="9555" y="16632"/>
                  </a:cubicBezTo>
                  <a:cubicBezTo>
                    <a:pt x="9594" y="16632"/>
                    <a:pt x="9642" y="16626"/>
                    <a:pt x="9700" y="16612"/>
                  </a:cubicBezTo>
                  <a:cubicBezTo>
                    <a:pt x="9851" y="16562"/>
                    <a:pt x="10076" y="16086"/>
                    <a:pt x="10226" y="16010"/>
                  </a:cubicBezTo>
                  <a:cubicBezTo>
                    <a:pt x="10502" y="15835"/>
                    <a:pt x="10703" y="15885"/>
                    <a:pt x="11029" y="15785"/>
                  </a:cubicBezTo>
                  <a:cubicBezTo>
                    <a:pt x="10672" y="15411"/>
                    <a:pt x="11143" y="14786"/>
                    <a:pt x="11616" y="14786"/>
                  </a:cubicBezTo>
                  <a:cubicBezTo>
                    <a:pt x="11842" y="14786"/>
                    <a:pt x="12069" y="14928"/>
                    <a:pt x="12206" y="15309"/>
                  </a:cubicBezTo>
                  <a:cubicBezTo>
                    <a:pt x="12501" y="14560"/>
                    <a:pt x="12345" y="14427"/>
                    <a:pt x="13036" y="14427"/>
                  </a:cubicBezTo>
                  <a:cubicBezTo>
                    <a:pt x="13109" y="14427"/>
                    <a:pt x="13191" y="14429"/>
                    <a:pt x="13284" y="14431"/>
                  </a:cubicBezTo>
                  <a:cubicBezTo>
                    <a:pt x="13710" y="14431"/>
                    <a:pt x="13911" y="14381"/>
                    <a:pt x="14412" y="14331"/>
                  </a:cubicBezTo>
                  <a:cubicBezTo>
                    <a:pt x="14553" y="14314"/>
                    <a:pt x="14989" y="14210"/>
                    <a:pt x="15254" y="14210"/>
                  </a:cubicBezTo>
                  <a:cubicBezTo>
                    <a:pt x="15368" y="14210"/>
                    <a:pt x="15450" y="14229"/>
                    <a:pt x="15465" y="14281"/>
                  </a:cubicBezTo>
                  <a:cubicBezTo>
                    <a:pt x="15615" y="14657"/>
                    <a:pt x="14988" y="14707"/>
                    <a:pt x="14863" y="14983"/>
                  </a:cubicBezTo>
                  <a:cubicBezTo>
                    <a:pt x="15414" y="15183"/>
                    <a:pt x="15064" y="16035"/>
                    <a:pt x="15064" y="16436"/>
                  </a:cubicBezTo>
                  <a:cubicBezTo>
                    <a:pt x="15364" y="16411"/>
                    <a:pt x="15665" y="16111"/>
                    <a:pt x="16016" y="16086"/>
                  </a:cubicBezTo>
                  <a:cubicBezTo>
                    <a:pt x="16101" y="16073"/>
                    <a:pt x="16172" y="16068"/>
                    <a:pt x="16232" y="16068"/>
                  </a:cubicBezTo>
                  <a:cubicBezTo>
                    <a:pt x="16545" y="16068"/>
                    <a:pt x="16582" y="16218"/>
                    <a:pt x="16918" y="16386"/>
                  </a:cubicBezTo>
                  <a:cubicBezTo>
                    <a:pt x="17094" y="16461"/>
                    <a:pt x="17795" y="16737"/>
                    <a:pt x="17821" y="16812"/>
                  </a:cubicBezTo>
                  <a:cubicBezTo>
                    <a:pt x="17996" y="17163"/>
                    <a:pt x="17470" y="17489"/>
                    <a:pt x="17871" y="17940"/>
                  </a:cubicBezTo>
                  <a:cubicBezTo>
                    <a:pt x="18146" y="18266"/>
                    <a:pt x="19174" y="18441"/>
                    <a:pt x="18673" y="19193"/>
                  </a:cubicBezTo>
                  <a:cubicBezTo>
                    <a:pt x="18272" y="19795"/>
                    <a:pt x="16592" y="20121"/>
                    <a:pt x="16592" y="20898"/>
                  </a:cubicBezTo>
                  <a:cubicBezTo>
                    <a:pt x="16618" y="21499"/>
                    <a:pt x="17044" y="21148"/>
                    <a:pt x="17144" y="21449"/>
                  </a:cubicBezTo>
                  <a:cubicBezTo>
                    <a:pt x="17194" y="21599"/>
                    <a:pt x="17319" y="21850"/>
                    <a:pt x="17194" y="22000"/>
                  </a:cubicBezTo>
                  <a:cubicBezTo>
                    <a:pt x="17112" y="22087"/>
                    <a:pt x="17019" y="22121"/>
                    <a:pt x="16918" y="22121"/>
                  </a:cubicBezTo>
                  <a:cubicBezTo>
                    <a:pt x="16563" y="22121"/>
                    <a:pt x="16119" y="21699"/>
                    <a:pt x="15787" y="21699"/>
                  </a:cubicBezTo>
                  <a:cubicBezTo>
                    <a:pt x="15780" y="21699"/>
                    <a:pt x="15773" y="21699"/>
                    <a:pt x="15765" y="21700"/>
                  </a:cubicBezTo>
                  <a:cubicBezTo>
                    <a:pt x="15640" y="22126"/>
                    <a:pt x="16091" y="22351"/>
                    <a:pt x="16016" y="22752"/>
                  </a:cubicBezTo>
                  <a:cubicBezTo>
                    <a:pt x="15991" y="22903"/>
                    <a:pt x="15815" y="22928"/>
                    <a:pt x="15765" y="23053"/>
                  </a:cubicBezTo>
                  <a:cubicBezTo>
                    <a:pt x="15690" y="23253"/>
                    <a:pt x="15665" y="23404"/>
                    <a:pt x="15615" y="23654"/>
                  </a:cubicBezTo>
                  <a:cubicBezTo>
                    <a:pt x="15565" y="23880"/>
                    <a:pt x="15515" y="24181"/>
                    <a:pt x="15490" y="24406"/>
                  </a:cubicBezTo>
                  <a:cubicBezTo>
                    <a:pt x="15490" y="24557"/>
                    <a:pt x="15590" y="25008"/>
                    <a:pt x="15565" y="25284"/>
                  </a:cubicBezTo>
                  <a:cubicBezTo>
                    <a:pt x="16001" y="25228"/>
                    <a:pt x="16282" y="25132"/>
                    <a:pt x="16462" y="25132"/>
                  </a:cubicBezTo>
                  <a:cubicBezTo>
                    <a:pt x="16686" y="25132"/>
                    <a:pt x="16754" y="25280"/>
                    <a:pt x="16768" y="25835"/>
                  </a:cubicBezTo>
                  <a:cubicBezTo>
                    <a:pt x="17319" y="25835"/>
                    <a:pt x="17144" y="25384"/>
                    <a:pt x="17319" y="25108"/>
                  </a:cubicBezTo>
                  <a:cubicBezTo>
                    <a:pt x="17357" y="25058"/>
                    <a:pt x="17426" y="25058"/>
                    <a:pt x="17492" y="25058"/>
                  </a:cubicBezTo>
                  <a:cubicBezTo>
                    <a:pt x="17557" y="25058"/>
                    <a:pt x="17620" y="25058"/>
                    <a:pt x="17645" y="25008"/>
                  </a:cubicBezTo>
                  <a:cubicBezTo>
                    <a:pt x="17695" y="24933"/>
                    <a:pt x="17821" y="24582"/>
                    <a:pt x="17846" y="24507"/>
                  </a:cubicBezTo>
                  <a:cubicBezTo>
                    <a:pt x="17896" y="24406"/>
                    <a:pt x="18071" y="24356"/>
                    <a:pt x="18121" y="24206"/>
                  </a:cubicBezTo>
                  <a:cubicBezTo>
                    <a:pt x="18247" y="23930"/>
                    <a:pt x="18171" y="23454"/>
                    <a:pt x="18196" y="23153"/>
                  </a:cubicBezTo>
                  <a:lnTo>
                    <a:pt x="18196" y="23153"/>
                  </a:lnTo>
                  <a:cubicBezTo>
                    <a:pt x="18297" y="23404"/>
                    <a:pt x="18447" y="23629"/>
                    <a:pt x="18648" y="23805"/>
                  </a:cubicBezTo>
                  <a:cubicBezTo>
                    <a:pt x="18871" y="24004"/>
                    <a:pt x="18934" y="24072"/>
                    <a:pt x="18998" y="24072"/>
                  </a:cubicBezTo>
                  <a:cubicBezTo>
                    <a:pt x="19070" y="24072"/>
                    <a:pt x="19143" y="23985"/>
                    <a:pt x="19450" y="23905"/>
                  </a:cubicBezTo>
                  <a:cubicBezTo>
                    <a:pt x="19586" y="23871"/>
                    <a:pt x="19678" y="23860"/>
                    <a:pt x="19740" y="23860"/>
                  </a:cubicBezTo>
                  <a:cubicBezTo>
                    <a:pt x="19863" y="23860"/>
                    <a:pt x="19868" y="23904"/>
                    <a:pt x="19868" y="23904"/>
                  </a:cubicBezTo>
                  <a:cubicBezTo>
                    <a:pt x="19869" y="23904"/>
                    <a:pt x="19864" y="23851"/>
                    <a:pt x="20001" y="23629"/>
                  </a:cubicBezTo>
                  <a:cubicBezTo>
                    <a:pt x="20227" y="23253"/>
                    <a:pt x="20227" y="22777"/>
                    <a:pt x="20252" y="22376"/>
                  </a:cubicBezTo>
                  <a:cubicBezTo>
                    <a:pt x="20252" y="22176"/>
                    <a:pt x="20176" y="21399"/>
                    <a:pt x="20302" y="21274"/>
                  </a:cubicBezTo>
                  <a:cubicBezTo>
                    <a:pt x="20326" y="21249"/>
                    <a:pt x="20354" y="21241"/>
                    <a:pt x="20383" y="21241"/>
                  </a:cubicBezTo>
                  <a:cubicBezTo>
                    <a:pt x="20440" y="21241"/>
                    <a:pt x="20506" y="21271"/>
                    <a:pt x="20574" y="21271"/>
                  </a:cubicBezTo>
                  <a:cubicBezTo>
                    <a:pt x="20616" y="21271"/>
                    <a:pt x="20659" y="21259"/>
                    <a:pt x="20703" y="21223"/>
                  </a:cubicBezTo>
                  <a:cubicBezTo>
                    <a:pt x="20743" y="21232"/>
                    <a:pt x="20780" y="21236"/>
                    <a:pt x="20813" y="21236"/>
                  </a:cubicBezTo>
                  <a:cubicBezTo>
                    <a:pt x="20981" y="21236"/>
                    <a:pt x="21041" y="21124"/>
                    <a:pt x="20978" y="20873"/>
                  </a:cubicBezTo>
                  <a:cubicBezTo>
                    <a:pt x="21003" y="20722"/>
                    <a:pt x="21029" y="20597"/>
                    <a:pt x="21054" y="20472"/>
                  </a:cubicBezTo>
                  <a:cubicBezTo>
                    <a:pt x="21054" y="20196"/>
                    <a:pt x="21079" y="19995"/>
                    <a:pt x="20903" y="19770"/>
                  </a:cubicBezTo>
                  <a:lnTo>
                    <a:pt x="20903" y="19770"/>
                  </a:lnTo>
                  <a:cubicBezTo>
                    <a:pt x="20919" y="19771"/>
                    <a:pt x="20934" y="19772"/>
                    <a:pt x="20948" y="19772"/>
                  </a:cubicBezTo>
                  <a:cubicBezTo>
                    <a:pt x="21505" y="19772"/>
                    <a:pt x="21512" y="18857"/>
                    <a:pt x="21806" y="18466"/>
                  </a:cubicBezTo>
                  <a:cubicBezTo>
                    <a:pt x="22031" y="18116"/>
                    <a:pt x="22257" y="18091"/>
                    <a:pt x="22106" y="17589"/>
                  </a:cubicBezTo>
                  <a:cubicBezTo>
                    <a:pt x="22006" y="17339"/>
                    <a:pt x="22031" y="17364"/>
                    <a:pt x="21906" y="17213"/>
                  </a:cubicBezTo>
                  <a:cubicBezTo>
                    <a:pt x="21806" y="17038"/>
                    <a:pt x="21455" y="17038"/>
                    <a:pt x="21379" y="16737"/>
                  </a:cubicBezTo>
                  <a:cubicBezTo>
                    <a:pt x="21254" y="16286"/>
                    <a:pt x="21605" y="16386"/>
                    <a:pt x="21931" y="16086"/>
                  </a:cubicBezTo>
                  <a:cubicBezTo>
                    <a:pt x="22056" y="15960"/>
                    <a:pt x="22156" y="15785"/>
                    <a:pt x="22232" y="15634"/>
                  </a:cubicBezTo>
                  <a:cubicBezTo>
                    <a:pt x="22432" y="15233"/>
                    <a:pt x="22432" y="15208"/>
                    <a:pt x="22783" y="14857"/>
                  </a:cubicBezTo>
                  <a:cubicBezTo>
                    <a:pt x="22858" y="14782"/>
                    <a:pt x="23084" y="14757"/>
                    <a:pt x="23134" y="14607"/>
                  </a:cubicBezTo>
                  <a:cubicBezTo>
                    <a:pt x="23159" y="14532"/>
                    <a:pt x="22883" y="14306"/>
                    <a:pt x="22983" y="14131"/>
                  </a:cubicBezTo>
                  <a:cubicBezTo>
                    <a:pt x="23072" y="14020"/>
                    <a:pt x="23509" y="13871"/>
                    <a:pt x="23681" y="13871"/>
                  </a:cubicBezTo>
                  <a:cubicBezTo>
                    <a:pt x="23705" y="13871"/>
                    <a:pt x="23723" y="13874"/>
                    <a:pt x="23735" y="13880"/>
                  </a:cubicBezTo>
                  <a:cubicBezTo>
                    <a:pt x="23936" y="13980"/>
                    <a:pt x="23760" y="14381"/>
                    <a:pt x="24036" y="14481"/>
                  </a:cubicBezTo>
                  <a:cubicBezTo>
                    <a:pt x="24094" y="14506"/>
                    <a:pt x="24150" y="14518"/>
                    <a:pt x="24204" y="14518"/>
                  </a:cubicBezTo>
                  <a:cubicBezTo>
                    <a:pt x="24473" y="14518"/>
                    <a:pt x="24675" y="14235"/>
                    <a:pt x="24738" y="14005"/>
                  </a:cubicBezTo>
                  <a:cubicBezTo>
                    <a:pt x="24763" y="13805"/>
                    <a:pt x="24587" y="13579"/>
                    <a:pt x="24638" y="13354"/>
                  </a:cubicBezTo>
                  <a:cubicBezTo>
                    <a:pt x="24663" y="13278"/>
                    <a:pt x="24813" y="13153"/>
                    <a:pt x="24813" y="13078"/>
                  </a:cubicBezTo>
                  <a:cubicBezTo>
                    <a:pt x="24813" y="13028"/>
                    <a:pt x="24913" y="12877"/>
                    <a:pt x="24938" y="12852"/>
                  </a:cubicBezTo>
                  <a:cubicBezTo>
                    <a:pt x="24938" y="12812"/>
                    <a:pt x="24839" y="12555"/>
                    <a:pt x="24788" y="12555"/>
                  </a:cubicBezTo>
                  <a:cubicBezTo>
                    <a:pt x="24777" y="12555"/>
                    <a:pt x="24768" y="12569"/>
                    <a:pt x="24763" y="12602"/>
                  </a:cubicBezTo>
                  <a:cubicBezTo>
                    <a:pt x="24763" y="12561"/>
                    <a:pt x="24847" y="12369"/>
                    <a:pt x="24809" y="12369"/>
                  </a:cubicBezTo>
                  <a:cubicBezTo>
                    <a:pt x="24800" y="12369"/>
                    <a:pt x="24786" y="12378"/>
                    <a:pt x="24763" y="12401"/>
                  </a:cubicBezTo>
                  <a:cubicBezTo>
                    <a:pt x="25014" y="12126"/>
                    <a:pt x="25089" y="11725"/>
                    <a:pt x="25314" y="11449"/>
                  </a:cubicBezTo>
                  <a:cubicBezTo>
                    <a:pt x="25490" y="11173"/>
                    <a:pt x="25665" y="11223"/>
                    <a:pt x="25816" y="10898"/>
                  </a:cubicBezTo>
                  <a:cubicBezTo>
                    <a:pt x="25941" y="10622"/>
                    <a:pt x="25790" y="10221"/>
                    <a:pt x="26041" y="9995"/>
                  </a:cubicBezTo>
                  <a:cubicBezTo>
                    <a:pt x="26212" y="9854"/>
                    <a:pt x="26325" y="9800"/>
                    <a:pt x="26401" y="9800"/>
                  </a:cubicBezTo>
                  <a:cubicBezTo>
                    <a:pt x="26647" y="9800"/>
                    <a:pt x="26502" y="10371"/>
                    <a:pt x="26683" y="10371"/>
                  </a:cubicBezTo>
                  <a:cubicBezTo>
                    <a:pt x="26732" y="10371"/>
                    <a:pt x="26806" y="10329"/>
                    <a:pt x="26918" y="10221"/>
                  </a:cubicBezTo>
                  <a:cubicBezTo>
                    <a:pt x="27319" y="9795"/>
                    <a:pt x="27219" y="9218"/>
                    <a:pt x="27796" y="8817"/>
                  </a:cubicBezTo>
                  <a:cubicBezTo>
                    <a:pt x="28222" y="8491"/>
                    <a:pt x="28773" y="8366"/>
                    <a:pt x="29149" y="7965"/>
                  </a:cubicBezTo>
                  <a:cubicBezTo>
                    <a:pt x="29349" y="7765"/>
                    <a:pt x="29400" y="7364"/>
                    <a:pt x="29575" y="7188"/>
                  </a:cubicBezTo>
                  <a:cubicBezTo>
                    <a:pt x="29851" y="6938"/>
                    <a:pt x="30352" y="6938"/>
                    <a:pt x="30678" y="6712"/>
                  </a:cubicBezTo>
                  <a:cubicBezTo>
                    <a:pt x="30928" y="6537"/>
                    <a:pt x="31054" y="6286"/>
                    <a:pt x="31304" y="6136"/>
                  </a:cubicBezTo>
                  <a:cubicBezTo>
                    <a:pt x="31430" y="6060"/>
                    <a:pt x="31655" y="6111"/>
                    <a:pt x="31806" y="6035"/>
                  </a:cubicBezTo>
                  <a:cubicBezTo>
                    <a:pt x="31831" y="6010"/>
                    <a:pt x="31780" y="5860"/>
                    <a:pt x="31806" y="5835"/>
                  </a:cubicBezTo>
                  <a:cubicBezTo>
                    <a:pt x="31956" y="5735"/>
                    <a:pt x="32282" y="5609"/>
                    <a:pt x="32407" y="5459"/>
                  </a:cubicBezTo>
                  <a:cubicBezTo>
                    <a:pt x="32557" y="5233"/>
                    <a:pt x="32507" y="5033"/>
                    <a:pt x="32658" y="4807"/>
                  </a:cubicBezTo>
                  <a:cubicBezTo>
                    <a:pt x="32810" y="4579"/>
                    <a:pt x="33000" y="4525"/>
                    <a:pt x="33211" y="4525"/>
                  </a:cubicBezTo>
                  <a:cubicBezTo>
                    <a:pt x="33400" y="4525"/>
                    <a:pt x="33605" y="4568"/>
                    <a:pt x="33815" y="4568"/>
                  </a:cubicBezTo>
                  <a:cubicBezTo>
                    <a:pt x="33913" y="4568"/>
                    <a:pt x="34012" y="4559"/>
                    <a:pt x="34111" y="4532"/>
                  </a:cubicBezTo>
                  <a:cubicBezTo>
                    <a:pt x="34663" y="4381"/>
                    <a:pt x="35740" y="4131"/>
                    <a:pt x="35465" y="3329"/>
                  </a:cubicBezTo>
                  <a:lnTo>
                    <a:pt x="35465" y="3329"/>
                  </a:lnTo>
                  <a:cubicBezTo>
                    <a:pt x="35247" y="3513"/>
                    <a:pt x="35092" y="3588"/>
                    <a:pt x="34976" y="3588"/>
                  </a:cubicBezTo>
                  <a:cubicBezTo>
                    <a:pt x="34651" y="3588"/>
                    <a:pt x="34634" y="2995"/>
                    <a:pt x="34412" y="2552"/>
                  </a:cubicBezTo>
                  <a:cubicBezTo>
                    <a:pt x="34237" y="2151"/>
                    <a:pt x="33861" y="1599"/>
                    <a:pt x="34061" y="1073"/>
                  </a:cubicBezTo>
                  <a:cubicBezTo>
                    <a:pt x="34161" y="772"/>
                    <a:pt x="34763" y="496"/>
                    <a:pt x="34788" y="146"/>
                  </a:cubicBezTo>
                  <a:cubicBezTo>
                    <a:pt x="34736" y="45"/>
                    <a:pt x="34612" y="1"/>
                    <a:pt x="3443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9" name="Google Shape;2485;p29">
              <a:extLst>
                <a:ext uri="{FF2B5EF4-FFF2-40B4-BE49-F238E27FC236}">
                  <a16:creationId xmlns:a16="http://schemas.microsoft.com/office/drawing/2014/main" id="{EB5A30E2-BC7D-2225-91BA-889B86487F28}"/>
                </a:ext>
              </a:extLst>
            </p:cNvPr>
            <p:cNvSpPr/>
            <p:nvPr/>
          </p:nvSpPr>
          <p:spPr>
            <a:xfrm>
              <a:off x="3829626" y="1084163"/>
              <a:ext cx="655415" cy="1083992"/>
            </a:xfrm>
            <a:custGeom>
              <a:avLst/>
              <a:gdLst/>
              <a:ahLst/>
              <a:cxnLst/>
              <a:rect l="l" t="t" r="r" b="b"/>
              <a:pathLst>
                <a:path w="21780" h="36016" extrusionOk="0">
                  <a:moveTo>
                    <a:pt x="7701" y="34231"/>
                  </a:moveTo>
                  <a:cubicBezTo>
                    <a:pt x="7699" y="34233"/>
                    <a:pt x="7697" y="34235"/>
                    <a:pt x="7695" y="34236"/>
                  </a:cubicBezTo>
                  <a:cubicBezTo>
                    <a:pt x="7698" y="34234"/>
                    <a:pt x="7701" y="34232"/>
                    <a:pt x="7701" y="34231"/>
                  </a:cubicBezTo>
                  <a:close/>
                  <a:moveTo>
                    <a:pt x="14111" y="34537"/>
                  </a:moveTo>
                  <a:cubicBezTo>
                    <a:pt x="14111" y="34538"/>
                    <a:pt x="14111" y="34538"/>
                    <a:pt x="14112" y="34538"/>
                  </a:cubicBezTo>
                  <a:lnTo>
                    <a:pt x="14112" y="34538"/>
                  </a:lnTo>
                  <a:cubicBezTo>
                    <a:pt x="14111" y="34538"/>
                    <a:pt x="14111" y="34537"/>
                    <a:pt x="14111" y="34537"/>
                  </a:cubicBezTo>
                  <a:close/>
                  <a:moveTo>
                    <a:pt x="10903" y="1"/>
                  </a:moveTo>
                  <a:lnTo>
                    <a:pt x="10903" y="1"/>
                  </a:lnTo>
                  <a:cubicBezTo>
                    <a:pt x="10953" y="452"/>
                    <a:pt x="10853" y="727"/>
                    <a:pt x="11078" y="1053"/>
                  </a:cubicBezTo>
                  <a:cubicBezTo>
                    <a:pt x="11128" y="1128"/>
                    <a:pt x="11354" y="1179"/>
                    <a:pt x="11429" y="1304"/>
                  </a:cubicBezTo>
                  <a:cubicBezTo>
                    <a:pt x="11529" y="1404"/>
                    <a:pt x="11579" y="1504"/>
                    <a:pt x="11630" y="1630"/>
                  </a:cubicBezTo>
                  <a:cubicBezTo>
                    <a:pt x="11680" y="1830"/>
                    <a:pt x="11605" y="2031"/>
                    <a:pt x="11680" y="2231"/>
                  </a:cubicBezTo>
                  <a:cubicBezTo>
                    <a:pt x="11780" y="2457"/>
                    <a:pt x="12006" y="2607"/>
                    <a:pt x="12081" y="2833"/>
                  </a:cubicBezTo>
                  <a:cubicBezTo>
                    <a:pt x="12256" y="3359"/>
                    <a:pt x="12056" y="3134"/>
                    <a:pt x="11905" y="3585"/>
                  </a:cubicBezTo>
                  <a:cubicBezTo>
                    <a:pt x="12507" y="3986"/>
                    <a:pt x="12356" y="3961"/>
                    <a:pt x="12457" y="4687"/>
                  </a:cubicBezTo>
                  <a:cubicBezTo>
                    <a:pt x="12532" y="5314"/>
                    <a:pt x="12883" y="5765"/>
                    <a:pt x="12381" y="6291"/>
                  </a:cubicBezTo>
                  <a:cubicBezTo>
                    <a:pt x="12131" y="6567"/>
                    <a:pt x="11855" y="6768"/>
                    <a:pt x="11630" y="7043"/>
                  </a:cubicBezTo>
                  <a:cubicBezTo>
                    <a:pt x="11579" y="7093"/>
                    <a:pt x="11304" y="7269"/>
                    <a:pt x="11204" y="7319"/>
                  </a:cubicBezTo>
                  <a:cubicBezTo>
                    <a:pt x="11128" y="7419"/>
                    <a:pt x="11103" y="7695"/>
                    <a:pt x="11028" y="7770"/>
                  </a:cubicBezTo>
                  <a:cubicBezTo>
                    <a:pt x="10940" y="7783"/>
                    <a:pt x="10859" y="7789"/>
                    <a:pt x="10781" y="7789"/>
                  </a:cubicBezTo>
                  <a:cubicBezTo>
                    <a:pt x="10702" y="7789"/>
                    <a:pt x="10627" y="7783"/>
                    <a:pt x="10552" y="7770"/>
                  </a:cubicBezTo>
                  <a:cubicBezTo>
                    <a:pt x="10552" y="7895"/>
                    <a:pt x="10552" y="7996"/>
                    <a:pt x="10502" y="8121"/>
                  </a:cubicBezTo>
                  <a:cubicBezTo>
                    <a:pt x="10402" y="8246"/>
                    <a:pt x="10251" y="8522"/>
                    <a:pt x="10301" y="8697"/>
                  </a:cubicBezTo>
                  <a:cubicBezTo>
                    <a:pt x="10326" y="8873"/>
                    <a:pt x="10727" y="9199"/>
                    <a:pt x="10878" y="9299"/>
                  </a:cubicBezTo>
                  <a:cubicBezTo>
                    <a:pt x="11204" y="9499"/>
                    <a:pt x="11479" y="9474"/>
                    <a:pt x="11705" y="9926"/>
                  </a:cubicBezTo>
                  <a:cubicBezTo>
                    <a:pt x="11880" y="10327"/>
                    <a:pt x="11905" y="10753"/>
                    <a:pt x="11955" y="11204"/>
                  </a:cubicBezTo>
                  <a:cubicBezTo>
                    <a:pt x="11906" y="11211"/>
                    <a:pt x="11861" y="11214"/>
                    <a:pt x="11819" y="11214"/>
                  </a:cubicBezTo>
                  <a:cubicBezTo>
                    <a:pt x="11542" y="11214"/>
                    <a:pt x="11428" y="11076"/>
                    <a:pt x="11239" y="11076"/>
                  </a:cubicBezTo>
                  <a:cubicBezTo>
                    <a:pt x="11156" y="11076"/>
                    <a:pt x="11059" y="11103"/>
                    <a:pt x="10928" y="11179"/>
                  </a:cubicBezTo>
                  <a:cubicBezTo>
                    <a:pt x="10477" y="11454"/>
                    <a:pt x="11304" y="11580"/>
                    <a:pt x="10326" y="11605"/>
                  </a:cubicBezTo>
                  <a:cubicBezTo>
                    <a:pt x="10402" y="11830"/>
                    <a:pt x="11003" y="12607"/>
                    <a:pt x="11003" y="12708"/>
                  </a:cubicBezTo>
                  <a:cubicBezTo>
                    <a:pt x="11003" y="13033"/>
                    <a:pt x="10452" y="13159"/>
                    <a:pt x="10527" y="13484"/>
                  </a:cubicBezTo>
                  <a:cubicBezTo>
                    <a:pt x="10552" y="13610"/>
                    <a:pt x="11028" y="13911"/>
                    <a:pt x="11103" y="14111"/>
                  </a:cubicBezTo>
                  <a:cubicBezTo>
                    <a:pt x="11279" y="14462"/>
                    <a:pt x="11254" y="14963"/>
                    <a:pt x="11153" y="15339"/>
                  </a:cubicBezTo>
                  <a:cubicBezTo>
                    <a:pt x="11078" y="15715"/>
                    <a:pt x="11204" y="15690"/>
                    <a:pt x="10903" y="15840"/>
                  </a:cubicBezTo>
                  <a:cubicBezTo>
                    <a:pt x="10853" y="16141"/>
                    <a:pt x="11780" y="16517"/>
                    <a:pt x="11354" y="17093"/>
                  </a:cubicBezTo>
                  <a:cubicBezTo>
                    <a:pt x="11286" y="17201"/>
                    <a:pt x="11179" y="17209"/>
                    <a:pt x="11069" y="17209"/>
                  </a:cubicBezTo>
                  <a:cubicBezTo>
                    <a:pt x="11048" y="17209"/>
                    <a:pt x="11027" y="17209"/>
                    <a:pt x="11006" y="17209"/>
                  </a:cubicBezTo>
                  <a:cubicBezTo>
                    <a:pt x="10854" y="17209"/>
                    <a:pt x="10706" y="17225"/>
                    <a:pt x="10652" y="17494"/>
                  </a:cubicBezTo>
                  <a:cubicBezTo>
                    <a:pt x="10627" y="17545"/>
                    <a:pt x="10878" y="17720"/>
                    <a:pt x="10903" y="17896"/>
                  </a:cubicBezTo>
                  <a:cubicBezTo>
                    <a:pt x="11003" y="18522"/>
                    <a:pt x="10502" y="19073"/>
                    <a:pt x="10026" y="19349"/>
                  </a:cubicBezTo>
                  <a:cubicBezTo>
                    <a:pt x="10201" y="19424"/>
                    <a:pt x="10326" y="19650"/>
                    <a:pt x="10351" y="19850"/>
                  </a:cubicBezTo>
                  <a:cubicBezTo>
                    <a:pt x="10026" y="19850"/>
                    <a:pt x="9650" y="19850"/>
                    <a:pt x="9825" y="20276"/>
                  </a:cubicBezTo>
                  <a:cubicBezTo>
                    <a:pt x="9672" y="20143"/>
                    <a:pt x="9565" y="20090"/>
                    <a:pt x="9488" y="20090"/>
                  </a:cubicBezTo>
                  <a:cubicBezTo>
                    <a:pt x="9260" y="20090"/>
                    <a:pt x="9292" y="20547"/>
                    <a:pt x="9198" y="20753"/>
                  </a:cubicBezTo>
                  <a:cubicBezTo>
                    <a:pt x="9123" y="20953"/>
                    <a:pt x="9274" y="20978"/>
                    <a:pt x="9098" y="21053"/>
                  </a:cubicBezTo>
                  <a:cubicBezTo>
                    <a:pt x="9062" y="21066"/>
                    <a:pt x="9026" y="21072"/>
                    <a:pt x="8990" y="21072"/>
                  </a:cubicBezTo>
                  <a:cubicBezTo>
                    <a:pt x="8678" y="21072"/>
                    <a:pt x="8345" y="20652"/>
                    <a:pt x="7974" y="20652"/>
                  </a:cubicBezTo>
                  <a:cubicBezTo>
                    <a:pt x="7964" y="20652"/>
                    <a:pt x="7955" y="20652"/>
                    <a:pt x="7945" y="20652"/>
                  </a:cubicBezTo>
                  <a:cubicBezTo>
                    <a:pt x="8243" y="20973"/>
                    <a:pt x="8206" y="21856"/>
                    <a:pt x="7702" y="21856"/>
                  </a:cubicBezTo>
                  <a:cubicBezTo>
                    <a:pt x="7654" y="21856"/>
                    <a:pt x="7601" y="21848"/>
                    <a:pt x="7544" y="21830"/>
                  </a:cubicBezTo>
                  <a:lnTo>
                    <a:pt x="7544" y="21830"/>
                  </a:lnTo>
                  <a:cubicBezTo>
                    <a:pt x="7621" y="22136"/>
                    <a:pt x="7519" y="22230"/>
                    <a:pt x="7346" y="22230"/>
                  </a:cubicBezTo>
                  <a:cubicBezTo>
                    <a:pt x="7064" y="22230"/>
                    <a:pt x="6593" y="21981"/>
                    <a:pt x="6391" y="21981"/>
                  </a:cubicBezTo>
                  <a:cubicBezTo>
                    <a:pt x="5940" y="22006"/>
                    <a:pt x="5990" y="21956"/>
                    <a:pt x="5990" y="22507"/>
                  </a:cubicBezTo>
                  <a:cubicBezTo>
                    <a:pt x="5861" y="22332"/>
                    <a:pt x="5790" y="22269"/>
                    <a:pt x="5741" y="22269"/>
                  </a:cubicBezTo>
                  <a:cubicBezTo>
                    <a:pt x="5658" y="22269"/>
                    <a:pt x="5641" y="22455"/>
                    <a:pt x="5514" y="22582"/>
                  </a:cubicBezTo>
                  <a:cubicBezTo>
                    <a:pt x="5264" y="22858"/>
                    <a:pt x="5439" y="22933"/>
                    <a:pt x="5013" y="23109"/>
                  </a:cubicBezTo>
                  <a:cubicBezTo>
                    <a:pt x="4537" y="23284"/>
                    <a:pt x="4186" y="23309"/>
                    <a:pt x="3735" y="23635"/>
                  </a:cubicBezTo>
                  <a:cubicBezTo>
                    <a:pt x="3384" y="23886"/>
                    <a:pt x="3259" y="24061"/>
                    <a:pt x="3033" y="24337"/>
                  </a:cubicBezTo>
                  <a:cubicBezTo>
                    <a:pt x="2833" y="24612"/>
                    <a:pt x="2983" y="24662"/>
                    <a:pt x="2632" y="24763"/>
                  </a:cubicBezTo>
                  <a:cubicBezTo>
                    <a:pt x="2571" y="24785"/>
                    <a:pt x="2507" y="24795"/>
                    <a:pt x="2442" y="24795"/>
                  </a:cubicBezTo>
                  <a:cubicBezTo>
                    <a:pt x="2216" y="24795"/>
                    <a:pt x="1980" y="24674"/>
                    <a:pt x="1805" y="24537"/>
                  </a:cubicBezTo>
                  <a:cubicBezTo>
                    <a:pt x="1489" y="24284"/>
                    <a:pt x="1722" y="24032"/>
                    <a:pt x="1373" y="24032"/>
                  </a:cubicBezTo>
                  <a:cubicBezTo>
                    <a:pt x="1307" y="24032"/>
                    <a:pt x="1219" y="24041"/>
                    <a:pt x="1103" y="24061"/>
                  </a:cubicBezTo>
                  <a:cubicBezTo>
                    <a:pt x="1234" y="24551"/>
                    <a:pt x="1173" y="24637"/>
                    <a:pt x="913" y="24637"/>
                  </a:cubicBezTo>
                  <a:cubicBezTo>
                    <a:pt x="774" y="24637"/>
                    <a:pt x="579" y="24612"/>
                    <a:pt x="326" y="24612"/>
                  </a:cubicBezTo>
                  <a:cubicBezTo>
                    <a:pt x="677" y="25339"/>
                    <a:pt x="26" y="25490"/>
                    <a:pt x="0" y="26116"/>
                  </a:cubicBezTo>
                  <a:cubicBezTo>
                    <a:pt x="17" y="26115"/>
                    <a:pt x="34" y="26115"/>
                    <a:pt x="49" y="26115"/>
                  </a:cubicBezTo>
                  <a:cubicBezTo>
                    <a:pt x="417" y="26115"/>
                    <a:pt x="307" y="26394"/>
                    <a:pt x="452" y="26442"/>
                  </a:cubicBezTo>
                  <a:cubicBezTo>
                    <a:pt x="478" y="26449"/>
                    <a:pt x="505" y="26452"/>
                    <a:pt x="533" y="26452"/>
                  </a:cubicBezTo>
                  <a:cubicBezTo>
                    <a:pt x="653" y="26452"/>
                    <a:pt x="787" y="26395"/>
                    <a:pt x="901" y="26395"/>
                  </a:cubicBezTo>
                  <a:cubicBezTo>
                    <a:pt x="937" y="26395"/>
                    <a:pt x="972" y="26401"/>
                    <a:pt x="1003" y="26417"/>
                  </a:cubicBezTo>
                  <a:cubicBezTo>
                    <a:pt x="1279" y="26542"/>
                    <a:pt x="1254" y="26642"/>
                    <a:pt x="1479" y="26793"/>
                  </a:cubicBezTo>
                  <a:cubicBezTo>
                    <a:pt x="1554" y="26843"/>
                    <a:pt x="1980" y="27068"/>
                    <a:pt x="2081" y="27119"/>
                  </a:cubicBezTo>
                  <a:cubicBezTo>
                    <a:pt x="2532" y="27369"/>
                    <a:pt x="2156" y="27269"/>
                    <a:pt x="2607" y="27394"/>
                  </a:cubicBezTo>
                  <a:cubicBezTo>
                    <a:pt x="2607" y="27394"/>
                    <a:pt x="3208" y="27469"/>
                    <a:pt x="3158" y="27469"/>
                  </a:cubicBezTo>
                  <a:cubicBezTo>
                    <a:pt x="3177" y="27471"/>
                    <a:pt x="3200" y="27472"/>
                    <a:pt x="3225" y="27472"/>
                  </a:cubicBezTo>
                  <a:cubicBezTo>
                    <a:pt x="3325" y="27472"/>
                    <a:pt x="3470" y="27461"/>
                    <a:pt x="3619" y="27461"/>
                  </a:cubicBezTo>
                  <a:cubicBezTo>
                    <a:pt x="3939" y="27461"/>
                    <a:pt x="4274" y="27513"/>
                    <a:pt x="4211" y="27845"/>
                  </a:cubicBezTo>
                  <a:cubicBezTo>
                    <a:pt x="4161" y="28171"/>
                    <a:pt x="3660" y="27921"/>
                    <a:pt x="3710" y="28522"/>
                  </a:cubicBezTo>
                  <a:cubicBezTo>
                    <a:pt x="3810" y="29274"/>
                    <a:pt x="4938" y="29074"/>
                    <a:pt x="4838" y="29825"/>
                  </a:cubicBezTo>
                  <a:cubicBezTo>
                    <a:pt x="4858" y="29822"/>
                    <a:pt x="4878" y="29820"/>
                    <a:pt x="4900" y="29820"/>
                  </a:cubicBezTo>
                  <a:cubicBezTo>
                    <a:pt x="5361" y="29820"/>
                    <a:pt x="6116" y="30569"/>
                    <a:pt x="5589" y="30928"/>
                  </a:cubicBezTo>
                  <a:cubicBezTo>
                    <a:pt x="6041" y="31204"/>
                    <a:pt x="5840" y="31304"/>
                    <a:pt x="6066" y="31630"/>
                  </a:cubicBezTo>
                  <a:cubicBezTo>
                    <a:pt x="6166" y="31755"/>
                    <a:pt x="6417" y="31830"/>
                    <a:pt x="6567" y="31981"/>
                  </a:cubicBezTo>
                  <a:cubicBezTo>
                    <a:pt x="5965" y="32031"/>
                    <a:pt x="5414" y="32507"/>
                    <a:pt x="6091" y="32858"/>
                  </a:cubicBezTo>
                  <a:cubicBezTo>
                    <a:pt x="6442" y="33033"/>
                    <a:pt x="6818" y="32833"/>
                    <a:pt x="7068" y="33234"/>
                  </a:cubicBezTo>
                  <a:cubicBezTo>
                    <a:pt x="7163" y="33401"/>
                    <a:pt x="7032" y="34496"/>
                    <a:pt x="7407" y="34496"/>
                  </a:cubicBezTo>
                  <a:cubicBezTo>
                    <a:pt x="7426" y="34496"/>
                    <a:pt x="7447" y="34493"/>
                    <a:pt x="7469" y="34487"/>
                  </a:cubicBezTo>
                  <a:cubicBezTo>
                    <a:pt x="7223" y="34398"/>
                    <a:pt x="7655" y="34229"/>
                    <a:pt x="7698" y="34229"/>
                  </a:cubicBezTo>
                  <a:cubicBezTo>
                    <a:pt x="7701" y="34229"/>
                    <a:pt x="7702" y="34229"/>
                    <a:pt x="7701" y="34231"/>
                  </a:cubicBezTo>
                  <a:lnTo>
                    <a:pt x="7701" y="34231"/>
                  </a:lnTo>
                  <a:cubicBezTo>
                    <a:pt x="7908" y="34051"/>
                    <a:pt x="8014" y="33762"/>
                    <a:pt x="8197" y="33762"/>
                  </a:cubicBezTo>
                  <a:cubicBezTo>
                    <a:pt x="8298" y="33762"/>
                    <a:pt x="8421" y="33849"/>
                    <a:pt x="8597" y="34086"/>
                  </a:cubicBezTo>
                  <a:cubicBezTo>
                    <a:pt x="8747" y="34312"/>
                    <a:pt x="8672" y="34562"/>
                    <a:pt x="8848" y="34763"/>
                  </a:cubicBezTo>
                  <a:cubicBezTo>
                    <a:pt x="8998" y="34913"/>
                    <a:pt x="9399" y="34988"/>
                    <a:pt x="9599" y="35089"/>
                  </a:cubicBezTo>
                  <a:cubicBezTo>
                    <a:pt x="10000" y="35289"/>
                    <a:pt x="10376" y="35515"/>
                    <a:pt x="10351" y="36016"/>
                  </a:cubicBezTo>
                  <a:cubicBezTo>
                    <a:pt x="10627" y="35790"/>
                    <a:pt x="10953" y="35815"/>
                    <a:pt x="11229" y="35640"/>
                  </a:cubicBezTo>
                  <a:cubicBezTo>
                    <a:pt x="11529" y="35465"/>
                    <a:pt x="11504" y="35364"/>
                    <a:pt x="11680" y="35114"/>
                  </a:cubicBezTo>
                  <a:cubicBezTo>
                    <a:pt x="11930" y="34738"/>
                    <a:pt x="12231" y="34312"/>
                    <a:pt x="12607" y="33961"/>
                  </a:cubicBezTo>
                  <a:cubicBezTo>
                    <a:pt x="12808" y="33760"/>
                    <a:pt x="13008" y="33510"/>
                    <a:pt x="13234" y="33359"/>
                  </a:cubicBezTo>
                  <a:cubicBezTo>
                    <a:pt x="13960" y="32883"/>
                    <a:pt x="13635" y="32683"/>
                    <a:pt x="13409" y="31931"/>
                  </a:cubicBezTo>
                  <a:cubicBezTo>
                    <a:pt x="13465" y="31913"/>
                    <a:pt x="13517" y="31905"/>
                    <a:pt x="13565" y="31905"/>
                  </a:cubicBezTo>
                  <a:cubicBezTo>
                    <a:pt x="13984" y="31905"/>
                    <a:pt x="14076" y="32545"/>
                    <a:pt x="13985" y="32883"/>
                  </a:cubicBezTo>
                  <a:cubicBezTo>
                    <a:pt x="13860" y="33510"/>
                    <a:pt x="13735" y="33334"/>
                    <a:pt x="13960" y="33961"/>
                  </a:cubicBezTo>
                  <a:cubicBezTo>
                    <a:pt x="13960" y="33985"/>
                    <a:pt x="14128" y="34538"/>
                    <a:pt x="14112" y="34538"/>
                  </a:cubicBezTo>
                  <a:cubicBezTo>
                    <a:pt x="14112" y="34538"/>
                    <a:pt x="14112" y="34538"/>
                    <a:pt x="14112" y="34538"/>
                  </a:cubicBezTo>
                  <a:lnTo>
                    <a:pt x="14112" y="34538"/>
                  </a:lnTo>
                  <a:cubicBezTo>
                    <a:pt x="14156" y="34572"/>
                    <a:pt x="14198" y="34587"/>
                    <a:pt x="14238" y="34587"/>
                  </a:cubicBezTo>
                  <a:cubicBezTo>
                    <a:pt x="14506" y="34587"/>
                    <a:pt x="14710" y="33931"/>
                    <a:pt x="15130" y="33931"/>
                  </a:cubicBezTo>
                  <a:cubicBezTo>
                    <a:pt x="15149" y="33931"/>
                    <a:pt x="15168" y="33933"/>
                    <a:pt x="15188" y="33936"/>
                  </a:cubicBezTo>
                  <a:cubicBezTo>
                    <a:pt x="15289" y="33986"/>
                    <a:pt x="15314" y="34086"/>
                    <a:pt x="15264" y="34236"/>
                  </a:cubicBezTo>
                  <a:cubicBezTo>
                    <a:pt x="15340" y="34257"/>
                    <a:pt x="15403" y="34268"/>
                    <a:pt x="15453" y="34268"/>
                  </a:cubicBezTo>
                  <a:cubicBezTo>
                    <a:pt x="15583" y="34268"/>
                    <a:pt x="15626" y="34192"/>
                    <a:pt x="15590" y="34011"/>
                  </a:cubicBezTo>
                  <a:cubicBezTo>
                    <a:pt x="15765" y="33936"/>
                    <a:pt x="15690" y="33785"/>
                    <a:pt x="16041" y="33760"/>
                  </a:cubicBezTo>
                  <a:cubicBezTo>
                    <a:pt x="15915" y="33359"/>
                    <a:pt x="15940" y="32758"/>
                    <a:pt x="16216" y="32532"/>
                  </a:cubicBezTo>
                  <a:cubicBezTo>
                    <a:pt x="16246" y="32510"/>
                    <a:pt x="16293" y="32503"/>
                    <a:pt x="16348" y="32503"/>
                  </a:cubicBezTo>
                  <a:cubicBezTo>
                    <a:pt x="16440" y="32503"/>
                    <a:pt x="16554" y="32522"/>
                    <a:pt x="16651" y="32522"/>
                  </a:cubicBezTo>
                  <a:cubicBezTo>
                    <a:pt x="16695" y="32522"/>
                    <a:pt x="16735" y="32518"/>
                    <a:pt x="16767" y="32507"/>
                  </a:cubicBezTo>
                  <a:cubicBezTo>
                    <a:pt x="16843" y="32457"/>
                    <a:pt x="17168" y="32131"/>
                    <a:pt x="17194" y="32081"/>
                  </a:cubicBezTo>
                  <a:cubicBezTo>
                    <a:pt x="17344" y="31931"/>
                    <a:pt x="17494" y="31530"/>
                    <a:pt x="17670" y="31454"/>
                  </a:cubicBezTo>
                  <a:cubicBezTo>
                    <a:pt x="17732" y="31426"/>
                    <a:pt x="17794" y="31414"/>
                    <a:pt x="17855" y="31414"/>
                  </a:cubicBezTo>
                  <a:cubicBezTo>
                    <a:pt x="18287" y="31414"/>
                    <a:pt x="18685" y="32034"/>
                    <a:pt x="18948" y="32231"/>
                  </a:cubicBezTo>
                  <a:cubicBezTo>
                    <a:pt x="18873" y="31780"/>
                    <a:pt x="18522" y="31454"/>
                    <a:pt x="18397" y="31028"/>
                  </a:cubicBezTo>
                  <a:cubicBezTo>
                    <a:pt x="18271" y="30703"/>
                    <a:pt x="18321" y="30377"/>
                    <a:pt x="18271" y="30051"/>
                  </a:cubicBezTo>
                  <a:cubicBezTo>
                    <a:pt x="18121" y="29374"/>
                    <a:pt x="17770" y="28698"/>
                    <a:pt x="17770" y="28046"/>
                  </a:cubicBezTo>
                  <a:cubicBezTo>
                    <a:pt x="17770" y="27720"/>
                    <a:pt x="17845" y="27595"/>
                    <a:pt x="17695" y="27244"/>
                  </a:cubicBezTo>
                  <a:cubicBezTo>
                    <a:pt x="17595" y="27043"/>
                    <a:pt x="17369" y="26993"/>
                    <a:pt x="17319" y="26793"/>
                  </a:cubicBezTo>
                  <a:cubicBezTo>
                    <a:pt x="17224" y="26507"/>
                    <a:pt x="17513" y="25405"/>
                    <a:pt x="17951" y="25405"/>
                  </a:cubicBezTo>
                  <a:cubicBezTo>
                    <a:pt x="17974" y="25405"/>
                    <a:pt x="17997" y="25408"/>
                    <a:pt x="18021" y="25414"/>
                  </a:cubicBezTo>
                  <a:cubicBezTo>
                    <a:pt x="17824" y="25297"/>
                    <a:pt x="17659" y="25260"/>
                    <a:pt x="17503" y="25260"/>
                  </a:cubicBezTo>
                  <a:cubicBezTo>
                    <a:pt x="17261" y="25260"/>
                    <a:pt x="17042" y="25349"/>
                    <a:pt x="16767" y="25364"/>
                  </a:cubicBezTo>
                  <a:cubicBezTo>
                    <a:pt x="16291" y="25364"/>
                    <a:pt x="16316" y="25314"/>
                    <a:pt x="16366" y="24713"/>
                  </a:cubicBezTo>
                  <a:cubicBezTo>
                    <a:pt x="16392" y="24462"/>
                    <a:pt x="16717" y="23810"/>
                    <a:pt x="16617" y="23635"/>
                  </a:cubicBezTo>
                  <a:cubicBezTo>
                    <a:pt x="16517" y="23409"/>
                    <a:pt x="15840" y="23134"/>
                    <a:pt x="15640" y="22933"/>
                  </a:cubicBezTo>
                  <a:cubicBezTo>
                    <a:pt x="15574" y="22872"/>
                    <a:pt x="15527" y="22850"/>
                    <a:pt x="15494" y="22850"/>
                  </a:cubicBezTo>
                  <a:cubicBezTo>
                    <a:pt x="15416" y="22850"/>
                    <a:pt x="15408" y="22965"/>
                    <a:pt x="15390" y="22965"/>
                  </a:cubicBezTo>
                  <a:cubicBezTo>
                    <a:pt x="15373" y="22965"/>
                    <a:pt x="15349" y="22879"/>
                    <a:pt x="15264" y="22557"/>
                  </a:cubicBezTo>
                  <a:cubicBezTo>
                    <a:pt x="15188" y="22332"/>
                    <a:pt x="15188" y="21855"/>
                    <a:pt x="15264" y="21655"/>
                  </a:cubicBezTo>
                  <a:cubicBezTo>
                    <a:pt x="15439" y="21204"/>
                    <a:pt x="15715" y="21279"/>
                    <a:pt x="15991" y="20903"/>
                  </a:cubicBezTo>
                  <a:cubicBezTo>
                    <a:pt x="16291" y="20452"/>
                    <a:pt x="16517" y="19675"/>
                    <a:pt x="16241" y="19174"/>
                  </a:cubicBezTo>
                  <a:cubicBezTo>
                    <a:pt x="15991" y="18723"/>
                    <a:pt x="15514" y="18723"/>
                    <a:pt x="14988" y="18622"/>
                  </a:cubicBezTo>
                  <a:cubicBezTo>
                    <a:pt x="15088" y="18622"/>
                    <a:pt x="15186" y="18620"/>
                    <a:pt x="15283" y="18620"/>
                  </a:cubicBezTo>
                  <a:cubicBezTo>
                    <a:pt x="15525" y="18620"/>
                    <a:pt x="15758" y="18633"/>
                    <a:pt x="15991" y="18723"/>
                  </a:cubicBezTo>
                  <a:cubicBezTo>
                    <a:pt x="15991" y="18748"/>
                    <a:pt x="16041" y="18773"/>
                    <a:pt x="16041" y="18773"/>
                  </a:cubicBezTo>
                  <a:cubicBezTo>
                    <a:pt x="15790" y="18372"/>
                    <a:pt x="15063" y="18397"/>
                    <a:pt x="14637" y="18297"/>
                  </a:cubicBezTo>
                  <a:cubicBezTo>
                    <a:pt x="14437" y="18271"/>
                    <a:pt x="14086" y="18221"/>
                    <a:pt x="13910" y="18146"/>
                  </a:cubicBezTo>
                  <a:cubicBezTo>
                    <a:pt x="13610" y="18046"/>
                    <a:pt x="13810" y="17996"/>
                    <a:pt x="13559" y="17845"/>
                  </a:cubicBezTo>
                  <a:cubicBezTo>
                    <a:pt x="13334" y="17720"/>
                    <a:pt x="12908" y="17595"/>
                    <a:pt x="12707" y="17369"/>
                  </a:cubicBezTo>
                  <a:cubicBezTo>
                    <a:pt x="12582" y="17244"/>
                    <a:pt x="12081" y="16667"/>
                    <a:pt x="12056" y="16542"/>
                  </a:cubicBezTo>
                  <a:cubicBezTo>
                    <a:pt x="11955" y="16191"/>
                    <a:pt x="12331" y="15339"/>
                    <a:pt x="12507" y="14938"/>
                  </a:cubicBezTo>
                  <a:cubicBezTo>
                    <a:pt x="12586" y="14739"/>
                    <a:pt x="12618" y="14478"/>
                    <a:pt x="12878" y="14478"/>
                  </a:cubicBezTo>
                  <a:cubicBezTo>
                    <a:pt x="12946" y="14478"/>
                    <a:pt x="13029" y="14496"/>
                    <a:pt x="13133" y="14537"/>
                  </a:cubicBezTo>
                  <a:cubicBezTo>
                    <a:pt x="13461" y="14678"/>
                    <a:pt x="13242" y="14993"/>
                    <a:pt x="13641" y="14993"/>
                  </a:cubicBezTo>
                  <a:cubicBezTo>
                    <a:pt x="13669" y="14993"/>
                    <a:pt x="13700" y="14992"/>
                    <a:pt x="13735" y="14988"/>
                  </a:cubicBezTo>
                  <a:cubicBezTo>
                    <a:pt x="13559" y="14888"/>
                    <a:pt x="13484" y="14763"/>
                    <a:pt x="13509" y="14562"/>
                  </a:cubicBezTo>
                  <a:cubicBezTo>
                    <a:pt x="14086" y="14537"/>
                    <a:pt x="13735" y="14537"/>
                    <a:pt x="14011" y="14211"/>
                  </a:cubicBezTo>
                  <a:cubicBezTo>
                    <a:pt x="14186" y="14036"/>
                    <a:pt x="14311" y="14061"/>
                    <a:pt x="14361" y="13835"/>
                  </a:cubicBezTo>
                  <a:cubicBezTo>
                    <a:pt x="14537" y="13359"/>
                    <a:pt x="13985" y="13259"/>
                    <a:pt x="14562" y="12958"/>
                  </a:cubicBezTo>
                  <a:cubicBezTo>
                    <a:pt x="14696" y="12891"/>
                    <a:pt x="14963" y="12880"/>
                    <a:pt x="15193" y="12880"/>
                  </a:cubicBezTo>
                  <a:cubicBezTo>
                    <a:pt x="15308" y="12880"/>
                    <a:pt x="15414" y="12883"/>
                    <a:pt x="15489" y="12883"/>
                  </a:cubicBezTo>
                  <a:cubicBezTo>
                    <a:pt x="16266" y="12858"/>
                    <a:pt x="17494" y="12958"/>
                    <a:pt x="17194" y="11680"/>
                  </a:cubicBezTo>
                  <a:cubicBezTo>
                    <a:pt x="17158" y="11672"/>
                    <a:pt x="17128" y="11669"/>
                    <a:pt x="17101" y="11669"/>
                  </a:cubicBezTo>
                  <a:cubicBezTo>
                    <a:pt x="16865" y="11669"/>
                    <a:pt x="16957" y="11953"/>
                    <a:pt x="16767" y="11953"/>
                  </a:cubicBezTo>
                  <a:cubicBezTo>
                    <a:pt x="16708" y="11953"/>
                    <a:pt x="16622" y="11926"/>
                    <a:pt x="16492" y="11855"/>
                  </a:cubicBezTo>
                  <a:cubicBezTo>
                    <a:pt x="16216" y="11680"/>
                    <a:pt x="15991" y="11003"/>
                    <a:pt x="15890" y="10702"/>
                  </a:cubicBezTo>
                  <a:cubicBezTo>
                    <a:pt x="15630" y="10938"/>
                    <a:pt x="15296" y="11075"/>
                    <a:pt x="14968" y="11075"/>
                  </a:cubicBezTo>
                  <a:cubicBezTo>
                    <a:pt x="14632" y="11075"/>
                    <a:pt x="14301" y="10932"/>
                    <a:pt x="14061" y="10602"/>
                  </a:cubicBezTo>
                  <a:cubicBezTo>
                    <a:pt x="13685" y="10076"/>
                    <a:pt x="13885" y="9750"/>
                    <a:pt x="13158" y="9424"/>
                  </a:cubicBezTo>
                  <a:cubicBezTo>
                    <a:pt x="12507" y="9124"/>
                    <a:pt x="11930" y="9525"/>
                    <a:pt x="12031" y="8572"/>
                  </a:cubicBezTo>
                  <a:cubicBezTo>
                    <a:pt x="12056" y="8347"/>
                    <a:pt x="12181" y="8146"/>
                    <a:pt x="12231" y="7971"/>
                  </a:cubicBezTo>
                  <a:cubicBezTo>
                    <a:pt x="12432" y="7921"/>
                    <a:pt x="12482" y="7820"/>
                    <a:pt x="12356" y="7645"/>
                  </a:cubicBezTo>
                  <a:cubicBezTo>
                    <a:pt x="12256" y="7545"/>
                    <a:pt x="12231" y="7419"/>
                    <a:pt x="12256" y="7294"/>
                  </a:cubicBezTo>
                  <a:cubicBezTo>
                    <a:pt x="12331" y="6868"/>
                    <a:pt x="12632" y="6843"/>
                    <a:pt x="12933" y="6617"/>
                  </a:cubicBezTo>
                  <a:cubicBezTo>
                    <a:pt x="13158" y="6442"/>
                    <a:pt x="13183" y="6241"/>
                    <a:pt x="13384" y="6066"/>
                  </a:cubicBezTo>
                  <a:cubicBezTo>
                    <a:pt x="13610" y="5865"/>
                    <a:pt x="14061" y="5615"/>
                    <a:pt x="14011" y="5389"/>
                  </a:cubicBezTo>
                  <a:cubicBezTo>
                    <a:pt x="13885" y="5013"/>
                    <a:pt x="13735" y="5289"/>
                    <a:pt x="13534" y="5063"/>
                  </a:cubicBezTo>
                  <a:cubicBezTo>
                    <a:pt x="13254" y="4806"/>
                    <a:pt x="12952" y="4201"/>
                    <a:pt x="13440" y="4201"/>
                  </a:cubicBezTo>
                  <a:cubicBezTo>
                    <a:pt x="13474" y="4201"/>
                    <a:pt x="13512" y="4204"/>
                    <a:pt x="13555" y="4210"/>
                  </a:cubicBezTo>
                  <a:lnTo>
                    <a:pt x="13555" y="4210"/>
                  </a:lnTo>
                  <a:cubicBezTo>
                    <a:pt x="13554" y="4210"/>
                    <a:pt x="13553" y="4210"/>
                    <a:pt x="13552" y="4210"/>
                  </a:cubicBezTo>
                  <a:cubicBezTo>
                    <a:pt x="13468" y="4210"/>
                    <a:pt x="14028" y="4666"/>
                    <a:pt x="14038" y="4666"/>
                  </a:cubicBezTo>
                  <a:cubicBezTo>
                    <a:pt x="14039" y="4666"/>
                    <a:pt x="14038" y="4665"/>
                    <a:pt x="14036" y="4662"/>
                  </a:cubicBezTo>
                  <a:lnTo>
                    <a:pt x="14036" y="4662"/>
                  </a:lnTo>
                  <a:cubicBezTo>
                    <a:pt x="14336" y="4913"/>
                    <a:pt x="14236" y="4963"/>
                    <a:pt x="14762" y="4988"/>
                  </a:cubicBezTo>
                  <a:cubicBezTo>
                    <a:pt x="14687" y="5269"/>
                    <a:pt x="14732" y="5317"/>
                    <a:pt x="14826" y="5317"/>
                  </a:cubicBezTo>
                  <a:cubicBezTo>
                    <a:pt x="14876" y="5317"/>
                    <a:pt x="14938" y="5304"/>
                    <a:pt x="15004" y="5304"/>
                  </a:cubicBezTo>
                  <a:cubicBezTo>
                    <a:pt x="15104" y="5304"/>
                    <a:pt x="15211" y="5334"/>
                    <a:pt x="15289" y="5489"/>
                  </a:cubicBezTo>
                  <a:cubicBezTo>
                    <a:pt x="15464" y="5840"/>
                    <a:pt x="15013" y="6116"/>
                    <a:pt x="15063" y="6442"/>
                  </a:cubicBezTo>
                  <a:cubicBezTo>
                    <a:pt x="15214" y="6442"/>
                    <a:pt x="15364" y="6442"/>
                    <a:pt x="15514" y="6417"/>
                  </a:cubicBezTo>
                  <a:lnTo>
                    <a:pt x="15514" y="6417"/>
                  </a:lnTo>
                  <a:cubicBezTo>
                    <a:pt x="15489" y="6642"/>
                    <a:pt x="15489" y="6843"/>
                    <a:pt x="15539" y="7068"/>
                  </a:cubicBezTo>
                  <a:cubicBezTo>
                    <a:pt x="15596" y="6730"/>
                    <a:pt x="15624" y="6096"/>
                    <a:pt x="15793" y="6096"/>
                  </a:cubicBezTo>
                  <a:cubicBezTo>
                    <a:pt x="15850" y="6096"/>
                    <a:pt x="15922" y="6166"/>
                    <a:pt x="16016" y="6342"/>
                  </a:cubicBezTo>
                  <a:cubicBezTo>
                    <a:pt x="16139" y="6085"/>
                    <a:pt x="16216" y="6008"/>
                    <a:pt x="16305" y="6008"/>
                  </a:cubicBezTo>
                  <a:cubicBezTo>
                    <a:pt x="16435" y="6008"/>
                    <a:pt x="16591" y="6173"/>
                    <a:pt x="16959" y="6173"/>
                  </a:cubicBezTo>
                  <a:cubicBezTo>
                    <a:pt x="17001" y="6173"/>
                    <a:pt x="17045" y="6171"/>
                    <a:pt x="17093" y="6166"/>
                  </a:cubicBezTo>
                  <a:cubicBezTo>
                    <a:pt x="16968" y="5991"/>
                    <a:pt x="16241" y="5214"/>
                    <a:pt x="16366" y="4988"/>
                  </a:cubicBezTo>
                  <a:cubicBezTo>
                    <a:pt x="16414" y="4899"/>
                    <a:pt x="16496" y="4864"/>
                    <a:pt x="16592" y="4864"/>
                  </a:cubicBezTo>
                  <a:cubicBezTo>
                    <a:pt x="16848" y="4864"/>
                    <a:pt x="17210" y="5111"/>
                    <a:pt x="17319" y="5239"/>
                  </a:cubicBezTo>
                  <a:cubicBezTo>
                    <a:pt x="17795" y="5840"/>
                    <a:pt x="17494" y="6492"/>
                    <a:pt x="18271" y="6993"/>
                  </a:cubicBezTo>
                  <a:cubicBezTo>
                    <a:pt x="18647" y="7219"/>
                    <a:pt x="18998" y="7419"/>
                    <a:pt x="19449" y="7469"/>
                  </a:cubicBezTo>
                  <a:cubicBezTo>
                    <a:pt x="19606" y="7490"/>
                    <a:pt x="19717" y="7503"/>
                    <a:pt x="19799" y="7503"/>
                  </a:cubicBezTo>
                  <a:cubicBezTo>
                    <a:pt x="20019" y="7503"/>
                    <a:pt x="20037" y="7410"/>
                    <a:pt x="20201" y="7119"/>
                  </a:cubicBezTo>
                  <a:cubicBezTo>
                    <a:pt x="20452" y="6743"/>
                    <a:pt x="20376" y="5966"/>
                    <a:pt x="20727" y="5665"/>
                  </a:cubicBezTo>
                  <a:cubicBezTo>
                    <a:pt x="21003" y="5414"/>
                    <a:pt x="21053" y="5389"/>
                    <a:pt x="21304" y="5038"/>
                  </a:cubicBezTo>
                  <a:cubicBezTo>
                    <a:pt x="21379" y="4913"/>
                    <a:pt x="21655" y="4738"/>
                    <a:pt x="21680" y="4612"/>
                  </a:cubicBezTo>
                  <a:cubicBezTo>
                    <a:pt x="21780" y="4362"/>
                    <a:pt x="21605" y="4537"/>
                    <a:pt x="21605" y="4337"/>
                  </a:cubicBezTo>
                  <a:cubicBezTo>
                    <a:pt x="21605" y="3785"/>
                    <a:pt x="21454" y="3359"/>
                    <a:pt x="21705" y="2783"/>
                  </a:cubicBezTo>
                  <a:lnTo>
                    <a:pt x="21705" y="2783"/>
                  </a:lnTo>
                  <a:cubicBezTo>
                    <a:pt x="21028" y="2983"/>
                    <a:pt x="20326" y="2733"/>
                    <a:pt x="19675" y="3058"/>
                  </a:cubicBezTo>
                  <a:cubicBezTo>
                    <a:pt x="19675" y="2858"/>
                    <a:pt x="19750" y="2707"/>
                    <a:pt x="19900" y="2607"/>
                  </a:cubicBezTo>
                  <a:cubicBezTo>
                    <a:pt x="19524" y="2532"/>
                    <a:pt x="19299" y="2332"/>
                    <a:pt x="18998" y="2231"/>
                  </a:cubicBezTo>
                  <a:cubicBezTo>
                    <a:pt x="18848" y="2189"/>
                    <a:pt x="18747" y="2173"/>
                    <a:pt x="18665" y="2173"/>
                  </a:cubicBezTo>
                  <a:cubicBezTo>
                    <a:pt x="18500" y="2173"/>
                    <a:pt x="18405" y="2240"/>
                    <a:pt x="18121" y="2306"/>
                  </a:cubicBezTo>
                  <a:cubicBezTo>
                    <a:pt x="17944" y="2339"/>
                    <a:pt x="17811" y="2354"/>
                    <a:pt x="17705" y="2354"/>
                  </a:cubicBezTo>
                  <a:cubicBezTo>
                    <a:pt x="17315" y="2354"/>
                    <a:pt x="17296" y="2151"/>
                    <a:pt x="16843" y="1855"/>
                  </a:cubicBezTo>
                  <a:cubicBezTo>
                    <a:pt x="16667" y="1730"/>
                    <a:pt x="16417" y="1780"/>
                    <a:pt x="16191" y="1655"/>
                  </a:cubicBezTo>
                  <a:cubicBezTo>
                    <a:pt x="15865" y="1429"/>
                    <a:pt x="15815" y="1179"/>
                    <a:pt x="15665" y="828"/>
                  </a:cubicBezTo>
                  <a:cubicBezTo>
                    <a:pt x="15563" y="608"/>
                    <a:pt x="15393" y="250"/>
                    <a:pt x="15224" y="250"/>
                  </a:cubicBezTo>
                  <a:cubicBezTo>
                    <a:pt x="15142" y="250"/>
                    <a:pt x="15061" y="333"/>
                    <a:pt x="14988" y="552"/>
                  </a:cubicBezTo>
                  <a:cubicBezTo>
                    <a:pt x="14988" y="502"/>
                    <a:pt x="14838" y="176"/>
                    <a:pt x="14787" y="176"/>
                  </a:cubicBezTo>
                  <a:cubicBezTo>
                    <a:pt x="14713" y="251"/>
                    <a:pt x="14649" y="278"/>
                    <a:pt x="14592" y="278"/>
                  </a:cubicBezTo>
                  <a:cubicBezTo>
                    <a:pt x="14444" y="278"/>
                    <a:pt x="14335" y="100"/>
                    <a:pt x="14183" y="100"/>
                  </a:cubicBezTo>
                  <a:cubicBezTo>
                    <a:pt x="14176" y="100"/>
                    <a:pt x="14168" y="100"/>
                    <a:pt x="14161" y="101"/>
                  </a:cubicBezTo>
                  <a:cubicBezTo>
                    <a:pt x="13635" y="176"/>
                    <a:pt x="14136" y="126"/>
                    <a:pt x="13860" y="427"/>
                  </a:cubicBezTo>
                  <a:cubicBezTo>
                    <a:pt x="13589" y="698"/>
                    <a:pt x="13357" y="787"/>
                    <a:pt x="13051" y="787"/>
                  </a:cubicBezTo>
                  <a:cubicBezTo>
                    <a:pt x="12933" y="787"/>
                    <a:pt x="12804" y="773"/>
                    <a:pt x="12657" y="753"/>
                  </a:cubicBezTo>
                  <a:cubicBezTo>
                    <a:pt x="12356" y="702"/>
                    <a:pt x="11855" y="702"/>
                    <a:pt x="11554" y="602"/>
                  </a:cubicBezTo>
                  <a:cubicBezTo>
                    <a:pt x="11204" y="502"/>
                    <a:pt x="11128" y="51"/>
                    <a:pt x="10903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50" name="Google Shape;2486;p29">
              <a:extLst>
                <a:ext uri="{FF2B5EF4-FFF2-40B4-BE49-F238E27FC236}">
                  <a16:creationId xmlns:a16="http://schemas.microsoft.com/office/drawing/2014/main" id="{4F3DCD19-857B-433A-E151-C71DE584888C}"/>
                </a:ext>
              </a:extLst>
            </p:cNvPr>
            <p:cNvSpPr/>
            <p:nvPr/>
          </p:nvSpPr>
          <p:spPr>
            <a:xfrm>
              <a:off x="4748230" y="1575234"/>
              <a:ext cx="202161" cy="295738"/>
            </a:xfrm>
            <a:custGeom>
              <a:avLst/>
              <a:gdLst/>
              <a:ahLst/>
              <a:cxnLst/>
              <a:rect l="l" t="t" r="r" b="b"/>
              <a:pathLst>
                <a:path w="6718" h="9826" extrusionOk="0">
                  <a:moveTo>
                    <a:pt x="5540" y="1"/>
                  </a:moveTo>
                  <a:lnTo>
                    <a:pt x="5540" y="1"/>
                  </a:lnTo>
                  <a:cubicBezTo>
                    <a:pt x="5414" y="151"/>
                    <a:pt x="5339" y="351"/>
                    <a:pt x="5264" y="402"/>
                  </a:cubicBezTo>
                  <a:cubicBezTo>
                    <a:pt x="5139" y="477"/>
                    <a:pt x="4988" y="502"/>
                    <a:pt x="4863" y="602"/>
                  </a:cubicBezTo>
                  <a:cubicBezTo>
                    <a:pt x="4487" y="928"/>
                    <a:pt x="4412" y="1429"/>
                    <a:pt x="4036" y="1730"/>
                  </a:cubicBezTo>
                  <a:cubicBezTo>
                    <a:pt x="3804" y="1504"/>
                    <a:pt x="3615" y="1418"/>
                    <a:pt x="3447" y="1418"/>
                  </a:cubicBezTo>
                  <a:cubicBezTo>
                    <a:pt x="2960" y="1418"/>
                    <a:pt x="2645" y="2139"/>
                    <a:pt x="1956" y="2306"/>
                  </a:cubicBezTo>
                  <a:cubicBezTo>
                    <a:pt x="1379" y="2482"/>
                    <a:pt x="978" y="2306"/>
                    <a:pt x="678" y="2983"/>
                  </a:cubicBezTo>
                  <a:cubicBezTo>
                    <a:pt x="477" y="3409"/>
                    <a:pt x="377" y="4061"/>
                    <a:pt x="226" y="4537"/>
                  </a:cubicBezTo>
                  <a:cubicBezTo>
                    <a:pt x="1" y="5189"/>
                    <a:pt x="101" y="5414"/>
                    <a:pt x="452" y="5965"/>
                  </a:cubicBezTo>
                  <a:cubicBezTo>
                    <a:pt x="853" y="6617"/>
                    <a:pt x="778" y="7043"/>
                    <a:pt x="978" y="7745"/>
                  </a:cubicBezTo>
                  <a:cubicBezTo>
                    <a:pt x="1054" y="7996"/>
                    <a:pt x="1229" y="9349"/>
                    <a:pt x="1480" y="9449"/>
                  </a:cubicBezTo>
                  <a:cubicBezTo>
                    <a:pt x="1563" y="9488"/>
                    <a:pt x="1632" y="9505"/>
                    <a:pt x="1688" y="9505"/>
                  </a:cubicBezTo>
                  <a:cubicBezTo>
                    <a:pt x="2071" y="9505"/>
                    <a:pt x="1877" y="8715"/>
                    <a:pt x="1856" y="8497"/>
                  </a:cubicBezTo>
                  <a:cubicBezTo>
                    <a:pt x="1813" y="8263"/>
                    <a:pt x="1590" y="7543"/>
                    <a:pt x="1875" y="7543"/>
                  </a:cubicBezTo>
                  <a:cubicBezTo>
                    <a:pt x="1926" y="7543"/>
                    <a:pt x="1993" y="7566"/>
                    <a:pt x="2081" y="7620"/>
                  </a:cubicBezTo>
                  <a:cubicBezTo>
                    <a:pt x="2457" y="7845"/>
                    <a:pt x="2307" y="8497"/>
                    <a:pt x="2482" y="8848"/>
                  </a:cubicBezTo>
                  <a:cubicBezTo>
                    <a:pt x="2581" y="9045"/>
                    <a:pt x="3166" y="9826"/>
                    <a:pt x="3399" y="9826"/>
                  </a:cubicBezTo>
                  <a:cubicBezTo>
                    <a:pt x="3402" y="9826"/>
                    <a:pt x="3406" y="9826"/>
                    <a:pt x="3409" y="9825"/>
                  </a:cubicBezTo>
                  <a:cubicBezTo>
                    <a:pt x="3735" y="9800"/>
                    <a:pt x="4337" y="8647"/>
                    <a:pt x="4362" y="8422"/>
                  </a:cubicBezTo>
                  <a:cubicBezTo>
                    <a:pt x="4412" y="7920"/>
                    <a:pt x="3760" y="7269"/>
                    <a:pt x="4086" y="6768"/>
                  </a:cubicBezTo>
                  <a:cubicBezTo>
                    <a:pt x="4186" y="6592"/>
                    <a:pt x="4537" y="6717"/>
                    <a:pt x="4612" y="6617"/>
                  </a:cubicBezTo>
                  <a:cubicBezTo>
                    <a:pt x="4738" y="6366"/>
                    <a:pt x="4612" y="6266"/>
                    <a:pt x="4638" y="5965"/>
                  </a:cubicBezTo>
                  <a:cubicBezTo>
                    <a:pt x="4663" y="5765"/>
                    <a:pt x="4713" y="5214"/>
                    <a:pt x="4813" y="5113"/>
                  </a:cubicBezTo>
                  <a:cubicBezTo>
                    <a:pt x="4863" y="5063"/>
                    <a:pt x="4908" y="5049"/>
                    <a:pt x="4950" y="5049"/>
                  </a:cubicBezTo>
                  <a:cubicBezTo>
                    <a:pt x="5004" y="5049"/>
                    <a:pt x="5054" y="5071"/>
                    <a:pt x="5109" y="5071"/>
                  </a:cubicBezTo>
                  <a:cubicBezTo>
                    <a:pt x="5142" y="5071"/>
                    <a:pt x="5176" y="5063"/>
                    <a:pt x="5214" y="5038"/>
                  </a:cubicBezTo>
                  <a:cubicBezTo>
                    <a:pt x="5289" y="5063"/>
                    <a:pt x="5339" y="5063"/>
                    <a:pt x="5414" y="5063"/>
                  </a:cubicBezTo>
                  <a:cubicBezTo>
                    <a:pt x="5465" y="4938"/>
                    <a:pt x="5540" y="4788"/>
                    <a:pt x="5640" y="4687"/>
                  </a:cubicBezTo>
                  <a:cubicBezTo>
                    <a:pt x="5776" y="4627"/>
                    <a:pt x="5830" y="4474"/>
                    <a:pt x="5896" y="4474"/>
                  </a:cubicBezTo>
                  <a:cubicBezTo>
                    <a:pt x="5939" y="4474"/>
                    <a:pt x="5987" y="4539"/>
                    <a:pt x="6066" y="4737"/>
                  </a:cubicBezTo>
                  <a:cubicBezTo>
                    <a:pt x="6116" y="4387"/>
                    <a:pt x="6442" y="4487"/>
                    <a:pt x="6542" y="4286"/>
                  </a:cubicBezTo>
                  <a:cubicBezTo>
                    <a:pt x="6693" y="4036"/>
                    <a:pt x="6718" y="3459"/>
                    <a:pt x="6693" y="3184"/>
                  </a:cubicBezTo>
                  <a:cubicBezTo>
                    <a:pt x="6693" y="2933"/>
                    <a:pt x="6567" y="1755"/>
                    <a:pt x="6342" y="1630"/>
                  </a:cubicBezTo>
                  <a:lnTo>
                    <a:pt x="6342" y="1630"/>
                  </a:lnTo>
                  <a:cubicBezTo>
                    <a:pt x="6355" y="1634"/>
                    <a:pt x="6368" y="1636"/>
                    <a:pt x="6379" y="1636"/>
                  </a:cubicBezTo>
                  <a:cubicBezTo>
                    <a:pt x="6433" y="1636"/>
                    <a:pt x="6467" y="1591"/>
                    <a:pt x="6467" y="1529"/>
                  </a:cubicBezTo>
                  <a:cubicBezTo>
                    <a:pt x="6392" y="1529"/>
                    <a:pt x="6317" y="1554"/>
                    <a:pt x="6242" y="1580"/>
                  </a:cubicBezTo>
                  <a:cubicBezTo>
                    <a:pt x="6216" y="1454"/>
                    <a:pt x="6216" y="1329"/>
                    <a:pt x="6242" y="1204"/>
                  </a:cubicBezTo>
                  <a:lnTo>
                    <a:pt x="6242" y="1204"/>
                  </a:lnTo>
                  <a:cubicBezTo>
                    <a:pt x="5991" y="1229"/>
                    <a:pt x="5740" y="1254"/>
                    <a:pt x="5515" y="1279"/>
                  </a:cubicBezTo>
                  <a:cubicBezTo>
                    <a:pt x="5540" y="978"/>
                    <a:pt x="5615" y="126"/>
                    <a:pt x="554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1" name="Google Shape;2487;p29">
              <a:extLst>
                <a:ext uri="{FF2B5EF4-FFF2-40B4-BE49-F238E27FC236}">
                  <a16:creationId xmlns:a16="http://schemas.microsoft.com/office/drawing/2014/main" id="{335E7636-0365-D685-6BCA-1A3B9B87DA68}"/>
                </a:ext>
              </a:extLst>
            </p:cNvPr>
            <p:cNvSpPr/>
            <p:nvPr/>
          </p:nvSpPr>
          <p:spPr>
            <a:xfrm>
              <a:off x="4934533" y="1569214"/>
              <a:ext cx="228553" cy="466421"/>
            </a:xfrm>
            <a:custGeom>
              <a:avLst/>
              <a:gdLst/>
              <a:ahLst/>
              <a:cxnLst/>
              <a:rect l="l" t="t" r="r" b="b"/>
              <a:pathLst>
                <a:path w="7595" h="15497" extrusionOk="0">
                  <a:moveTo>
                    <a:pt x="2757" y="0"/>
                  </a:moveTo>
                  <a:cubicBezTo>
                    <a:pt x="2682" y="326"/>
                    <a:pt x="2507" y="401"/>
                    <a:pt x="2256" y="576"/>
                  </a:cubicBezTo>
                  <a:cubicBezTo>
                    <a:pt x="2231" y="602"/>
                    <a:pt x="2331" y="1053"/>
                    <a:pt x="2306" y="1103"/>
                  </a:cubicBezTo>
                  <a:cubicBezTo>
                    <a:pt x="2296" y="1132"/>
                    <a:pt x="2249" y="1139"/>
                    <a:pt x="2193" y="1139"/>
                  </a:cubicBezTo>
                  <a:cubicBezTo>
                    <a:pt x="2148" y="1139"/>
                    <a:pt x="2097" y="1134"/>
                    <a:pt x="2056" y="1134"/>
                  </a:cubicBezTo>
                  <a:cubicBezTo>
                    <a:pt x="2017" y="1134"/>
                    <a:pt x="1988" y="1138"/>
                    <a:pt x="1980" y="1153"/>
                  </a:cubicBezTo>
                  <a:cubicBezTo>
                    <a:pt x="1905" y="1278"/>
                    <a:pt x="1830" y="1504"/>
                    <a:pt x="1705" y="1629"/>
                  </a:cubicBezTo>
                  <a:cubicBezTo>
                    <a:pt x="1536" y="1798"/>
                    <a:pt x="1206" y="2003"/>
                    <a:pt x="927" y="2003"/>
                  </a:cubicBezTo>
                  <a:cubicBezTo>
                    <a:pt x="875" y="2003"/>
                    <a:pt x="825" y="1996"/>
                    <a:pt x="777" y="1980"/>
                  </a:cubicBezTo>
                  <a:cubicBezTo>
                    <a:pt x="477" y="1880"/>
                    <a:pt x="577" y="1729"/>
                    <a:pt x="577" y="1328"/>
                  </a:cubicBezTo>
                  <a:lnTo>
                    <a:pt x="577" y="1328"/>
                  </a:lnTo>
                  <a:cubicBezTo>
                    <a:pt x="0" y="1404"/>
                    <a:pt x="477" y="1905"/>
                    <a:pt x="552" y="2331"/>
                  </a:cubicBezTo>
                  <a:cubicBezTo>
                    <a:pt x="652" y="2932"/>
                    <a:pt x="752" y="3434"/>
                    <a:pt x="677" y="4060"/>
                  </a:cubicBezTo>
                  <a:cubicBezTo>
                    <a:pt x="577" y="4662"/>
                    <a:pt x="777" y="4937"/>
                    <a:pt x="853" y="5514"/>
                  </a:cubicBezTo>
                  <a:cubicBezTo>
                    <a:pt x="903" y="5790"/>
                    <a:pt x="752" y="5990"/>
                    <a:pt x="878" y="6291"/>
                  </a:cubicBezTo>
                  <a:cubicBezTo>
                    <a:pt x="1053" y="6742"/>
                    <a:pt x="1229" y="6541"/>
                    <a:pt x="1279" y="7118"/>
                  </a:cubicBezTo>
                  <a:cubicBezTo>
                    <a:pt x="1354" y="7845"/>
                    <a:pt x="1178" y="8421"/>
                    <a:pt x="1404" y="9123"/>
                  </a:cubicBezTo>
                  <a:cubicBezTo>
                    <a:pt x="1604" y="9775"/>
                    <a:pt x="1980" y="10301"/>
                    <a:pt x="2231" y="10927"/>
                  </a:cubicBezTo>
                  <a:cubicBezTo>
                    <a:pt x="2432" y="11504"/>
                    <a:pt x="2732" y="12080"/>
                    <a:pt x="2858" y="12682"/>
                  </a:cubicBezTo>
                  <a:cubicBezTo>
                    <a:pt x="2983" y="13359"/>
                    <a:pt x="2757" y="14361"/>
                    <a:pt x="3234" y="14912"/>
                  </a:cubicBezTo>
                  <a:cubicBezTo>
                    <a:pt x="3346" y="15037"/>
                    <a:pt x="3422" y="15087"/>
                    <a:pt x="3476" y="15087"/>
                  </a:cubicBezTo>
                  <a:cubicBezTo>
                    <a:pt x="3688" y="15087"/>
                    <a:pt x="3526" y="14288"/>
                    <a:pt x="3804" y="14288"/>
                  </a:cubicBezTo>
                  <a:cubicBezTo>
                    <a:pt x="3890" y="14288"/>
                    <a:pt x="4018" y="14363"/>
                    <a:pt x="4211" y="14562"/>
                  </a:cubicBezTo>
                  <a:cubicBezTo>
                    <a:pt x="4458" y="14809"/>
                    <a:pt x="4655" y="15497"/>
                    <a:pt x="5051" y="15497"/>
                  </a:cubicBezTo>
                  <a:cubicBezTo>
                    <a:pt x="5137" y="15497"/>
                    <a:pt x="5232" y="15464"/>
                    <a:pt x="5339" y="15389"/>
                  </a:cubicBezTo>
                  <a:cubicBezTo>
                    <a:pt x="5614" y="15213"/>
                    <a:pt x="5690" y="14386"/>
                    <a:pt x="5890" y="14186"/>
                  </a:cubicBezTo>
                  <a:cubicBezTo>
                    <a:pt x="6191" y="13835"/>
                    <a:pt x="6391" y="14085"/>
                    <a:pt x="6667" y="13810"/>
                  </a:cubicBezTo>
                  <a:cubicBezTo>
                    <a:pt x="6792" y="13684"/>
                    <a:pt x="6843" y="12932"/>
                    <a:pt x="6818" y="12782"/>
                  </a:cubicBezTo>
                  <a:cubicBezTo>
                    <a:pt x="6767" y="12406"/>
                    <a:pt x="6442" y="12156"/>
                    <a:pt x="6316" y="11780"/>
                  </a:cubicBezTo>
                  <a:cubicBezTo>
                    <a:pt x="6091" y="11178"/>
                    <a:pt x="6166" y="10301"/>
                    <a:pt x="6191" y="9674"/>
                  </a:cubicBezTo>
                  <a:lnTo>
                    <a:pt x="6191" y="9674"/>
                  </a:lnTo>
                  <a:cubicBezTo>
                    <a:pt x="6157" y="9690"/>
                    <a:pt x="6123" y="9697"/>
                    <a:pt x="6090" y="9697"/>
                  </a:cubicBezTo>
                  <a:cubicBezTo>
                    <a:pt x="5807" y="9697"/>
                    <a:pt x="5583" y="9174"/>
                    <a:pt x="5740" y="8973"/>
                  </a:cubicBezTo>
                  <a:cubicBezTo>
                    <a:pt x="5760" y="8938"/>
                    <a:pt x="5822" y="8926"/>
                    <a:pt x="5905" y="8926"/>
                  </a:cubicBezTo>
                  <a:cubicBezTo>
                    <a:pt x="6085" y="8926"/>
                    <a:pt x="6362" y="8982"/>
                    <a:pt x="6527" y="8982"/>
                  </a:cubicBezTo>
                  <a:cubicBezTo>
                    <a:pt x="6563" y="8982"/>
                    <a:pt x="6594" y="8979"/>
                    <a:pt x="6617" y="8973"/>
                  </a:cubicBezTo>
                  <a:cubicBezTo>
                    <a:pt x="7344" y="8772"/>
                    <a:pt x="7469" y="7594"/>
                    <a:pt x="7519" y="6892"/>
                  </a:cubicBezTo>
                  <a:cubicBezTo>
                    <a:pt x="7594" y="5840"/>
                    <a:pt x="7494" y="4937"/>
                    <a:pt x="7168" y="3960"/>
                  </a:cubicBezTo>
                  <a:cubicBezTo>
                    <a:pt x="7068" y="3709"/>
                    <a:pt x="6091" y="1905"/>
                    <a:pt x="6341" y="1754"/>
                  </a:cubicBezTo>
                  <a:cubicBezTo>
                    <a:pt x="5990" y="1679"/>
                    <a:pt x="4762" y="1454"/>
                    <a:pt x="4612" y="1203"/>
                  </a:cubicBezTo>
                  <a:cubicBezTo>
                    <a:pt x="4411" y="902"/>
                    <a:pt x="4737" y="551"/>
                    <a:pt x="4386" y="251"/>
                  </a:cubicBezTo>
                  <a:cubicBezTo>
                    <a:pt x="4284" y="148"/>
                    <a:pt x="4054" y="57"/>
                    <a:pt x="3862" y="57"/>
                  </a:cubicBezTo>
                  <a:cubicBezTo>
                    <a:pt x="3772" y="57"/>
                    <a:pt x="3691" y="77"/>
                    <a:pt x="3635" y="125"/>
                  </a:cubicBezTo>
                  <a:cubicBezTo>
                    <a:pt x="3427" y="270"/>
                    <a:pt x="3293" y="334"/>
                    <a:pt x="3185" y="334"/>
                  </a:cubicBezTo>
                  <a:cubicBezTo>
                    <a:pt x="3033" y="334"/>
                    <a:pt x="2934" y="206"/>
                    <a:pt x="2757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2" name="Google Shape;2488;p29">
              <a:extLst>
                <a:ext uri="{FF2B5EF4-FFF2-40B4-BE49-F238E27FC236}">
                  <a16:creationId xmlns:a16="http://schemas.microsoft.com/office/drawing/2014/main" id="{60C0F715-44F6-3EEE-2E06-59995990C690}"/>
                </a:ext>
              </a:extLst>
            </p:cNvPr>
            <p:cNvSpPr/>
            <p:nvPr/>
          </p:nvSpPr>
          <p:spPr>
            <a:xfrm>
              <a:off x="5068775" y="1296862"/>
              <a:ext cx="297194" cy="360719"/>
            </a:xfrm>
            <a:custGeom>
              <a:avLst/>
              <a:gdLst/>
              <a:ahLst/>
              <a:cxnLst/>
              <a:rect l="l" t="t" r="r" b="b"/>
              <a:pathLst>
                <a:path w="9876" h="11985" extrusionOk="0">
                  <a:moveTo>
                    <a:pt x="8462" y="1"/>
                  </a:moveTo>
                  <a:cubicBezTo>
                    <a:pt x="7604" y="1"/>
                    <a:pt x="7962" y="932"/>
                    <a:pt x="7319" y="1204"/>
                  </a:cubicBezTo>
                  <a:cubicBezTo>
                    <a:pt x="7108" y="1302"/>
                    <a:pt x="6865" y="1333"/>
                    <a:pt x="6609" y="1333"/>
                  </a:cubicBezTo>
                  <a:cubicBezTo>
                    <a:pt x="6132" y="1333"/>
                    <a:pt x="5609" y="1224"/>
                    <a:pt x="5153" y="1224"/>
                  </a:cubicBezTo>
                  <a:cubicBezTo>
                    <a:pt x="5097" y="1224"/>
                    <a:pt x="5042" y="1226"/>
                    <a:pt x="4988" y="1229"/>
                  </a:cubicBezTo>
                  <a:cubicBezTo>
                    <a:pt x="4437" y="1280"/>
                    <a:pt x="4562" y="1229"/>
                    <a:pt x="4336" y="1681"/>
                  </a:cubicBezTo>
                  <a:cubicBezTo>
                    <a:pt x="4136" y="2132"/>
                    <a:pt x="4011" y="2533"/>
                    <a:pt x="3710" y="2934"/>
                  </a:cubicBezTo>
                  <a:cubicBezTo>
                    <a:pt x="3459" y="3260"/>
                    <a:pt x="3384" y="3385"/>
                    <a:pt x="2983" y="3435"/>
                  </a:cubicBezTo>
                  <a:cubicBezTo>
                    <a:pt x="2971" y="3436"/>
                    <a:pt x="2958" y="3436"/>
                    <a:pt x="2946" y="3436"/>
                  </a:cubicBezTo>
                  <a:cubicBezTo>
                    <a:pt x="2717" y="3436"/>
                    <a:pt x="2460" y="3296"/>
                    <a:pt x="2235" y="3296"/>
                  </a:cubicBezTo>
                  <a:cubicBezTo>
                    <a:pt x="2123" y="3296"/>
                    <a:pt x="2019" y="3330"/>
                    <a:pt x="1930" y="3435"/>
                  </a:cubicBezTo>
                  <a:cubicBezTo>
                    <a:pt x="1504" y="3736"/>
                    <a:pt x="1555" y="4312"/>
                    <a:pt x="1379" y="4763"/>
                  </a:cubicBezTo>
                  <a:cubicBezTo>
                    <a:pt x="1279" y="5064"/>
                    <a:pt x="1279" y="5791"/>
                    <a:pt x="1078" y="6117"/>
                  </a:cubicBezTo>
                  <a:cubicBezTo>
                    <a:pt x="878" y="6443"/>
                    <a:pt x="752" y="6192"/>
                    <a:pt x="552" y="6392"/>
                  </a:cubicBezTo>
                  <a:cubicBezTo>
                    <a:pt x="377" y="6568"/>
                    <a:pt x="427" y="6944"/>
                    <a:pt x="402" y="7270"/>
                  </a:cubicBezTo>
                  <a:cubicBezTo>
                    <a:pt x="402" y="7620"/>
                    <a:pt x="276" y="8924"/>
                    <a:pt x="1" y="9074"/>
                  </a:cubicBezTo>
                  <a:cubicBezTo>
                    <a:pt x="452" y="9250"/>
                    <a:pt x="226" y="9525"/>
                    <a:pt x="377" y="9826"/>
                  </a:cubicBezTo>
                  <a:cubicBezTo>
                    <a:pt x="527" y="10152"/>
                    <a:pt x="402" y="10001"/>
                    <a:pt x="803" y="10202"/>
                  </a:cubicBezTo>
                  <a:cubicBezTo>
                    <a:pt x="1304" y="10478"/>
                    <a:pt x="1880" y="10503"/>
                    <a:pt x="2331" y="10803"/>
                  </a:cubicBezTo>
                  <a:cubicBezTo>
                    <a:pt x="2507" y="10929"/>
                    <a:pt x="2557" y="11154"/>
                    <a:pt x="2833" y="11255"/>
                  </a:cubicBezTo>
                  <a:cubicBezTo>
                    <a:pt x="2926" y="11289"/>
                    <a:pt x="3103" y="11317"/>
                    <a:pt x="3297" y="11317"/>
                  </a:cubicBezTo>
                  <a:cubicBezTo>
                    <a:pt x="3676" y="11317"/>
                    <a:pt x="4119" y="11210"/>
                    <a:pt x="4136" y="10829"/>
                  </a:cubicBezTo>
                  <a:cubicBezTo>
                    <a:pt x="4412" y="10929"/>
                    <a:pt x="4562" y="11330"/>
                    <a:pt x="4813" y="11380"/>
                  </a:cubicBezTo>
                  <a:cubicBezTo>
                    <a:pt x="4863" y="11388"/>
                    <a:pt x="4904" y="11392"/>
                    <a:pt x="4938" y="11392"/>
                  </a:cubicBezTo>
                  <a:cubicBezTo>
                    <a:pt x="5215" y="11392"/>
                    <a:pt x="5049" y="11152"/>
                    <a:pt x="5339" y="11129"/>
                  </a:cubicBezTo>
                  <a:cubicBezTo>
                    <a:pt x="5514" y="11129"/>
                    <a:pt x="6216" y="11330"/>
                    <a:pt x="6316" y="11405"/>
                  </a:cubicBezTo>
                  <a:cubicBezTo>
                    <a:pt x="6388" y="11453"/>
                    <a:pt x="6599" y="11984"/>
                    <a:pt x="6815" y="11984"/>
                  </a:cubicBezTo>
                  <a:cubicBezTo>
                    <a:pt x="6824" y="11984"/>
                    <a:pt x="6833" y="11983"/>
                    <a:pt x="6843" y="11981"/>
                  </a:cubicBezTo>
                  <a:cubicBezTo>
                    <a:pt x="7219" y="11881"/>
                    <a:pt x="7319" y="10277"/>
                    <a:pt x="7369" y="10001"/>
                  </a:cubicBezTo>
                  <a:cubicBezTo>
                    <a:pt x="7494" y="9275"/>
                    <a:pt x="7770" y="8498"/>
                    <a:pt x="8046" y="7846"/>
                  </a:cubicBezTo>
                  <a:cubicBezTo>
                    <a:pt x="8296" y="7270"/>
                    <a:pt x="8597" y="6693"/>
                    <a:pt x="8898" y="6142"/>
                  </a:cubicBezTo>
                  <a:cubicBezTo>
                    <a:pt x="9324" y="5415"/>
                    <a:pt x="9875" y="4838"/>
                    <a:pt x="9825" y="3936"/>
                  </a:cubicBezTo>
                  <a:cubicBezTo>
                    <a:pt x="9792" y="3463"/>
                    <a:pt x="9677" y="3381"/>
                    <a:pt x="9513" y="3381"/>
                  </a:cubicBezTo>
                  <a:cubicBezTo>
                    <a:pt x="9427" y="3381"/>
                    <a:pt x="9328" y="3403"/>
                    <a:pt x="9221" y="3403"/>
                  </a:cubicBezTo>
                  <a:cubicBezTo>
                    <a:pt x="9067" y="3403"/>
                    <a:pt x="8896" y="3358"/>
                    <a:pt x="8722" y="3134"/>
                  </a:cubicBezTo>
                  <a:cubicBezTo>
                    <a:pt x="8497" y="2859"/>
                    <a:pt x="8722" y="1605"/>
                    <a:pt x="9023" y="1430"/>
                  </a:cubicBezTo>
                  <a:cubicBezTo>
                    <a:pt x="8397" y="1154"/>
                    <a:pt x="8497" y="553"/>
                    <a:pt x="8497" y="1"/>
                  </a:cubicBezTo>
                  <a:cubicBezTo>
                    <a:pt x="8485" y="1"/>
                    <a:pt x="8474" y="1"/>
                    <a:pt x="8462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3" name="Google Shape;2489;p29">
              <a:extLst>
                <a:ext uri="{FF2B5EF4-FFF2-40B4-BE49-F238E27FC236}">
                  <a16:creationId xmlns:a16="http://schemas.microsoft.com/office/drawing/2014/main" id="{5BCD6E1E-A650-28F4-32E1-76D20D24A9E6}"/>
                </a:ext>
              </a:extLst>
            </p:cNvPr>
            <p:cNvSpPr/>
            <p:nvPr/>
          </p:nvSpPr>
          <p:spPr>
            <a:xfrm>
              <a:off x="5114787" y="1127172"/>
              <a:ext cx="294154" cy="270366"/>
            </a:xfrm>
            <a:custGeom>
              <a:avLst/>
              <a:gdLst/>
              <a:ahLst/>
              <a:cxnLst/>
              <a:rect l="l" t="t" r="r" b="b"/>
              <a:pathLst>
                <a:path w="9775" h="8983" extrusionOk="0">
                  <a:moveTo>
                    <a:pt x="6599" y="80"/>
                  </a:moveTo>
                  <a:cubicBezTo>
                    <a:pt x="6493" y="80"/>
                    <a:pt x="6389" y="87"/>
                    <a:pt x="6291" y="101"/>
                  </a:cubicBezTo>
                  <a:cubicBezTo>
                    <a:pt x="5740" y="151"/>
                    <a:pt x="5840" y="0"/>
                    <a:pt x="5715" y="502"/>
                  </a:cubicBezTo>
                  <a:cubicBezTo>
                    <a:pt x="5641" y="776"/>
                    <a:pt x="5166" y="1306"/>
                    <a:pt x="4808" y="1306"/>
                  </a:cubicBezTo>
                  <a:cubicBezTo>
                    <a:pt x="4676" y="1306"/>
                    <a:pt x="4561" y="1235"/>
                    <a:pt x="4487" y="1053"/>
                  </a:cubicBezTo>
                  <a:cubicBezTo>
                    <a:pt x="4411" y="1705"/>
                    <a:pt x="4086" y="1805"/>
                    <a:pt x="3785" y="2256"/>
                  </a:cubicBezTo>
                  <a:cubicBezTo>
                    <a:pt x="3459" y="2707"/>
                    <a:pt x="3484" y="3158"/>
                    <a:pt x="3434" y="3634"/>
                  </a:cubicBezTo>
                  <a:cubicBezTo>
                    <a:pt x="3434" y="3710"/>
                    <a:pt x="3284" y="3760"/>
                    <a:pt x="3259" y="3835"/>
                  </a:cubicBezTo>
                  <a:cubicBezTo>
                    <a:pt x="3208" y="4060"/>
                    <a:pt x="3409" y="4361"/>
                    <a:pt x="3334" y="4612"/>
                  </a:cubicBezTo>
                  <a:cubicBezTo>
                    <a:pt x="3234" y="5013"/>
                    <a:pt x="2799" y="5347"/>
                    <a:pt x="2387" y="5347"/>
                  </a:cubicBezTo>
                  <a:cubicBezTo>
                    <a:pt x="2181" y="5347"/>
                    <a:pt x="1980" y="5263"/>
                    <a:pt x="1830" y="5063"/>
                  </a:cubicBezTo>
                  <a:cubicBezTo>
                    <a:pt x="1655" y="5339"/>
                    <a:pt x="1379" y="5439"/>
                    <a:pt x="1178" y="5639"/>
                  </a:cubicBezTo>
                  <a:cubicBezTo>
                    <a:pt x="853" y="5990"/>
                    <a:pt x="978" y="6015"/>
                    <a:pt x="727" y="6441"/>
                  </a:cubicBezTo>
                  <a:cubicBezTo>
                    <a:pt x="552" y="6792"/>
                    <a:pt x="376" y="6817"/>
                    <a:pt x="0" y="7018"/>
                  </a:cubicBezTo>
                  <a:cubicBezTo>
                    <a:pt x="226" y="7419"/>
                    <a:pt x="527" y="7168"/>
                    <a:pt x="727" y="7720"/>
                  </a:cubicBezTo>
                  <a:cubicBezTo>
                    <a:pt x="828" y="7995"/>
                    <a:pt x="627" y="8396"/>
                    <a:pt x="853" y="8672"/>
                  </a:cubicBezTo>
                  <a:cubicBezTo>
                    <a:pt x="1035" y="8891"/>
                    <a:pt x="1204" y="8982"/>
                    <a:pt x="1359" y="8982"/>
                  </a:cubicBezTo>
                  <a:cubicBezTo>
                    <a:pt x="2055" y="8982"/>
                    <a:pt x="2477" y="7154"/>
                    <a:pt x="2682" y="6867"/>
                  </a:cubicBezTo>
                  <a:cubicBezTo>
                    <a:pt x="2855" y="6641"/>
                    <a:pt x="3182" y="6575"/>
                    <a:pt x="3562" y="6575"/>
                  </a:cubicBezTo>
                  <a:cubicBezTo>
                    <a:pt x="4088" y="6575"/>
                    <a:pt x="4715" y="6700"/>
                    <a:pt x="5177" y="6700"/>
                  </a:cubicBezTo>
                  <a:cubicBezTo>
                    <a:pt x="5304" y="6700"/>
                    <a:pt x="5418" y="6691"/>
                    <a:pt x="5514" y="6667"/>
                  </a:cubicBezTo>
                  <a:cubicBezTo>
                    <a:pt x="6291" y="6492"/>
                    <a:pt x="5815" y="6266"/>
                    <a:pt x="6141" y="5765"/>
                  </a:cubicBezTo>
                  <a:cubicBezTo>
                    <a:pt x="6244" y="5599"/>
                    <a:pt x="6690" y="5382"/>
                    <a:pt x="6969" y="5382"/>
                  </a:cubicBezTo>
                  <a:cubicBezTo>
                    <a:pt x="7027" y="5382"/>
                    <a:pt x="7079" y="5392"/>
                    <a:pt x="7118" y="5414"/>
                  </a:cubicBezTo>
                  <a:cubicBezTo>
                    <a:pt x="7369" y="5539"/>
                    <a:pt x="7093" y="6091"/>
                    <a:pt x="7219" y="6366"/>
                  </a:cubicBezTo>
                  <a:cubicBezTo>
                    <a:pt x="7365" y="6725"/>
                    <a:pt x="7588" y="6900"/>
                    <a:pt x="7822" y="6900"/>
                  </a:cubicBezTo>
                  <a:cubicBezTo>
                    <a:pt x="8029" y="6900"/>
                    <a:pt x="8245" y="6762"/>
                    <a:pt x="8422" y="6492"/>
                  </a:cubicBezTo>
                  <a:cubicBezTo>
                    <a:pt x="8797" y="5965"/>
                    <a:pt x="8472" y="5589"/>
                    <a:pt x="8572" y="4988"/>
                  </a:cubicBezTo>
                  <a:cubicBezTo>
                    <a:pt x="8672" y="4411"/>
                    <a:pt x="9098" y="4035"/>
                    <a:pt x="9349" y="3609"/>
                  </a:cubicBezTo>
                  <a:cubicBezTo>
                    <a:pt x="9599" y="3183"/>
                    <a:pt x="9750" y="2632"/>
                    <a:pt x="9750" y="2080"/>
                  </a:cubicBezTo>
                  <a:cubicBezTo>
                    <a:pt x="9775" y="1855"/>
                    <a:pt x="9725" y="1554"/>
                    <a:pt x="9599" y="1329"/>
                  </a:cubicBezTo>
                  <a:lnTo>
                    <a:pt x="9349" y="1329"/>
                  </a:lnTo>
                  <a:cubicBezTo>
                    <a:pt x="9349" y="1228"/>
                    <a:pt x="9324" y="1128"/>
                    <a:pt x="9324" y="1053"/>
                  </a:cubicBezTo>
                  <a:cubicBezTo>
                    <a:pt x="8848" y="727"/>
                    <a:pt x="7970" y="326"/>
                    <a:pt x="7419" y="176"/>
                  </a:cubicBezTo>
                  <a:cubicBezTo>
                    <a:pt x="7166" y="121"/>
                    <a:pt x="6874" y="80"/>
                    <a:pt x="6599" y="8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4" name="Google Shape;2490;p29">
              <a:extLst>
                <a:ext uri="{FF2B5EF4-FFF2-40B4-BE49-F238E27FC236}">
                  <a16:creationId xmlns:a16="http://schemas.microsoft.com/office/drawing/2014/main" id="{57291FEA-D7DC-8A03-4E93-60AF10B21332}"/>
                </a:ext>
              </a:extLst>
            </p:cNvPr>
            <p:cNvSpPr/>
            <p:nvPr/>
          </p:nvSpPr>
          <p:spPr>
            <a:xfrm>
              <a:off x="4486546" y="1281813"/>
              <a:ext cx="527973" cy="179351"/>
            </a:xfrm>
            <a:custGeom>
              <a:avLst/>
              <a:gdLst/>
              <a:ahLst/>
              <a:cxnLst/>
              <a:rect l="l" t="t" r="r" b="b"/>
              <a:pathLst>
                <a:path w="17545" h="5959" extrusionOk="0">
                  <a:moveTo>
                    <a:pt x="11880" y="0"/>
                  </a:moveTo>
                  <a:lnTo>
                    <a:pt x="11880" y="0"/>
                  </a:lnTo>
                  <a:cubicBezTo>
                    <a:pt x="11955" y="501"/>
                    <a:pt x="11454" y="1253"/>
                    <a:pt x="11278" y="1729"/>
                  </a:cubicBezTo>
                  <a:cubicBezTo>
                    <a:pt x="11100" y="1273"/>
                    <a:pt x="11063" y="564"/>
                    <a:pt x="10718" y="564"/>
                  </a:cubicBezTo>
                  <a:cubicBezTo>
                    <a:pt x="10628" y="564"/>
                    <a:pt x="10517" y="613"/>
                    <a:pt x="10376" y="727"/>
                  </a:cubicBezTo>
                  <a:cubicBezTo>
                    <a:pt x="10377" y="726"/>
                    <a:pt x="10379" y="726"/>
                    <a:pt x="10380" y="726"/>
                  </a:cubicBezTo>
                  <a:cubicBezTo>
                    <a:pt x="10445" y="726"/>
                    <a:pt x="10853" y="1254"/>
                    <a:pt x="10877" y="1278"/>
                  </a:cubicBezTo>
                  <a:cubicBezTo>
                    <a:pt x="10276" y="1454"/>
                    <a:pt x="9775" y="1454"/>
                    <a:pt x="9424" y="1880"/>
                  </a:cubicBezTo>
                  <a:cubicBezTo>
                    <a:pt x="9374" y="1930"/>
                    <a:pt x="9023" y="2356"/>
                    <a:pt x="9023" y="2356"/>
                  </a:cubicBezTo>
                  <a:cubicBezTo>
                    <a:pt x="8935" y="2392"/>
                    <a:pt x="8843" y="2409"/>
                    <a:pt x="8752" y="2409"/>
                  </a:cubicBezTo>
                  <a:cubicBezTo>
                    <a:pt x="8401" y="2409"/>
                    <a:pt x="8065" y="2158"/>
                    <a:pt x="8045" y="1780"/>
                  </a:cubicBezTo>
                  <a:cubicBezTo>
                    <a:pt x="7933" y="1905"/>
                    <a:pt x="7835" y="1953"/>
                    <a:pt x="7749" y="1953"/>
                  </a:cubicBezTo>
                  <a:cubicBezTo>
                    <a:pt x="7491" y="1953"/>
                    <a:pt x="7331" y="1516"/>
                    <a:pt x="7143" y="1404"/>
                  </a:cubicBezTo>
                  <a:cubicBezTo>
                    <a:pt x="6869" y="1256"/>
                    <a:pt x="6381" y="1197"/>
                    <a:pt x="6010" y="1197"/>
                  </a:cubicBezTo>
                  <a:cubicBezTo>
                    <a:pt x="5940" y="1197"/>
                    <a:pt x="5874" y="1199"/>
                    <a:pt x="5815" y="1203"/>
                  </a:cubicBezTo>
                  <a:cubicBezTo>
                    <a:pt x="5735" y="1209"/>
                    <a:pt x="5656" y="1212"/>
                    <a:pt x="5577" y="1212"/>
                  </a:cubicBezTo>
                  <a:cubicBezTo>
                    <a:pt x="4961" y="1212"/>
                    <a:pt x="4356" y="1044"/>
                    <a:pt x="3761" y="1044"/>
                  </a:cubicBezTo>
                  <a:cubicBezTo>
                    <a:pt x="3517" y="1044"/>
                    <a:pt x="3274" y="1073"/>
                    <a:pt x="3033" y="1153"/>
                  </a:cubicBezTo>
                  <a:cubicBezTo>
                    <a:pt x="2732" y="1253"/>
                    <a:pt x="2531" y="1504"/>
                    <a:pt x="2105" y="1554"/>
                  </a:cubicBezTo>
                  <a:cubicBezTo>
                    <a:pt x="2085" y="1557"/>
                    <a:pt x="2063" y="1558"/>
                    <a:pt x="2040" y="1558"/>
                  </a:cubicBezTo>
                  <a:cubicBezTo>
                    <a:pt x="1919" y="1558"/>
                    <a:pt x="1763" y="1526"/>
                    <a:pt x="1627" y="1526"/>
                  </a:cubicBezTo>
                  <a:cubicBezTo>
                    <a:pt x="1563" y="1526"/>
                    <a:pt x="1503" y="1533"/>
                    <a:pt x="1454" y="1554"/>
                  </a:cubicBezTo>
                  <a:cubicBezTo>
                    <a:pt x="1253" y="1654"/>
                    <a:pt x="1028" y="2005"/>
                    <a:pt x="1028" y="2181"/>
                  </a:cubicBezTo>
                  <a:cubicBezTo>
                    <a:pt x="1053" y="2657"/>
                    <a:pt x="1604" y="3108"/>
                    <a:pt x="1128" y="3584"/>
                  </a:cubicBezTo>
                  <a:cubicBezTo>
                    <a:pt x="1033" y="3679"/>
                    <a:pt x="775" y="3745"/>
                    <a:pt x="535" y="3745"/>
                  </a:cubicBezTo>
                  <a:cubicBezTo>
                    <a:pt x="333" y="3745"/>
                    <a:pt x="144" y="3699"/>
                    <a:pt x="75" y="3584"/>
                  </a:cubicBezTo>
                  <a:lnTo>
                    <a:pt x="75" y="3584"/>
                  </a:lnTo>
                  <a:cubicBezTo>
                    <a:pt x="50" y="4010"/>
                    <a:pt x="0" y="4837"/>
                    <a:pt x="451" y="5063"/>
                  </a:cubicBezTo>
                  <a:cubicBezTo>
                    <a:pt x="578" y="5117"/>
                    <a:pt x="731" y="5129"/>
                    <a:pt x="894" y="5129"/>
                  </a:cubicBezTo>
                  <a:cubicBezTo>
                    <a:pt x="1018" y="5129"/>
                    <a:pt x="1149" y="5122"/>
                    <a:pt x="1278" y="5122"/>
                  </a:cubicBezTo>
                  <a:cubicBezTo>
                    <a:pt x="1445" y="5122"/>
                    <a:pt x="1610" y="5134"/>
                    <a:pt x="1755" y="5188"/>
                  </a:cubicBezTo>
                  <a:cubicBezTo>
                    <a:pt x="2588" y="5493"/>
                    <a:pt x="3389" y="5699"/>
                    <a:pt x="4263" y="5699"/>
                  </a:cubicBezTo>
                  <a:cubicBezTo>
                    <a:pt x="4467" y="5699"/>
                    <a:pt x="4675" y="5688"/>
                    <a:pt x="4887" y="5664"/>
                  </a:cubicBezTo>
                  <a:cubicBezTo>
                    <a:pt x="5589" y="5614"/>
                    <a:pt x="6266" y="5614"/>
                    <a:pt x="6968" y="5564"/>
                  </a:cubicBezTo>
                  <a:cubicBezTo>
                    <a:pt x="7021" y="5562"/>
                    <a:pt x="7074" y="5561"/>
                    <a:pt x="7127" y="5561"/>
                  </a:cubicBezTo>
                  <a:cubicBezTo>
                    <a:pt x="7545" y="5561"/>
                    <a:pt x="7941" y="5626"/>
                    <a:pt x="8343" y="5626"/>
                  </a:cubicBezTo>
                  <a:cubicBezTo>
                    <a:pt x="8435" y="5626"/>
                    <a:pt x="8528" y="5623"/>
                    <a:pt x="8622" y="5614"/>
                  </a:cubicBezTo>
                  <a:cubicBezTo>
                    <a:pt x="8799" y="5596"/>
                    <a:pt x="8942" y="5588"/>
                    <a:pt x="9075" y="5588"/>
                  </a:cubicBezTo>
                  <a:cubicBezTo>
                    <a:pt x="9317" y="5588"/>
                    <a:pt x="9526" y="5616"/>
                    <a:pt x="9850" y="5664"/>
                  </a:cubicBezTo>
                  <a:cubicBezTo>
                    <a:pt x="9987" y="5678"/>
                    <a:pt x="10303" y="5744"/>
                    <a:pt x="10574" y="5744"/>
                  </a:cubicBezTo>
                  <a:cubicBezTo>
                    <a:pt x="10799" y="5744"/>
                    <a:pt x="10994" y="5698"/>
                    <a:pt x="11028" y="5539"/>
                  </a:cubicBezTo>
                  <a:lnTo>
                    <a:pt x="11028" y="5539"/>
                  </a:lnTo>
                  <a:cubicBezTo>
                    <a:pt x="11001" y="5674"/>
                    <a:pt x="11157" y="5724"/>
                    <a:pt x="11402" y="5724"/>
                  </a:cubicBezTo>
                  <a:cubicBezTo>
                    <a:pt x="12065" y="5724"/>
                    <a:pt x="13381" y="5364"/>
                    <a:pt x="13509" y="5364"/>
                  </a:cubicBezTo>
                  <a:cubicBezTo>
                    <a:pt x="13735" y="5364"/>
                    <a:pt x="13985" y="5364"/>
                    <a:pt x="14211" y="5464"/>
                  </a:cubicBezTo>
                  <a:cubicBezTo>
                    <a:pt x="14411" y="5539"/>
                    <a:pt x="14562" y="5840"/>
                    <a:pt x="14712" y="5890"/>
                  </a:cubicBezTo>
                  <a:cubicBezTo>
                    <a:pt x="14836" y="5938"/>
                    <a:pt x="14939" y="5959"/>
                    <a:pt x="15030" y="5959"/>
                  </a:cubicBezTo>
                  <a:cubicBezTo>
                    <a:pt x="15362" y="5959"/>
                    <a:pt x="15514" y="5680"/>
                    <a:pt x="15790" y="5464"/>
                  </a:cubicBezTo>
                  <a:lnTo>
                    <a:pt x="15564" y="5313"/>
                  </a:lnTo>
                  <a:cubicBezTo>
                    <a:pt x="15689" y="5263"/>
                    <a:pt x="15815" y="5188"/>
                    <a:pt x="15940" y="5163"/>
                  </a:cubicBezTo>
                  <a:cubicBezTo>
                    <a:pt x="16341" y="5038"/>
                    <a:pt x="17544" y="4336"/>
                    <a:pt x="17369" y="3910"/>
                  </a:cubicBezTo>
                  <a:cubicBezTo>
                    <a:pt x="17293" y="3684"/>
                    <a:pt x="16667" y="3584"/>
                    <a:pt x="16517" y="3333"/>
                  </a:cubicBezTo>
                  <a:cubicBezTo>
                    <a:pt x="16316" y="3033"/>
                    <a:pt x="16491" y="2782"/>
                    <a:pt x="16391" y="2506"/>
                  </a:cubicBezTo>
                  <a:cubicBezTo>
                    <a:pt x="16291" y="2256"/>
                    <a:pt x="15639" y="1755"/>
                    <a:pt x="15263" y="1729"/>
                  </a:cubicBezTo>
                  <a:cubicBezTo>
                    <a:pt x="15249" y="1729"/>
                    <a:pt x="15235" y="1728"/>
                    <a:pt x="15221" y="1728"/>
                  </a:cubicBezTo>
                  <a:cubicBezTo>
                    <a:pt x="14714" y="1728"/>
                    <a:pt x="14296" y="2156"/>
                    <a:pt x="13760" y="2156"/>
                  </a:cubicBezTo>
                  <a:cubicBezTo>
                    <a:pt x="13735" y="1479"/>
                    <a:pt x="14186" y="627"/>
                    <a:pt x="13359" y="501"/>
                  </a:cubicBezTo>
                  <a:cubicBezTo>
                    <a:pt x="13459" y="351"/>
                    <a:pt x="13509" y="176"/>
                    <a:pt x="13609" y="25"/>
                  </a:cubicBezTo>
                  <a:cubicBezTo>
                    <a:pt x="13384" y="25"/>
                    <a:pt x="13158" y="150"/>
                    <a:pt x="12958" y="150"/>
                  </a:cubicBezTo>
                  <a:cubicBezTo>
                    <a:pt x="12915" y="153"/>
                    <a:pt x="12873" y="154"/>
                    <a:pt x="12833" y="154"/>
                  </a:cubicBezTo>
                  <a:cubicBezTo>
                    <a:pt x="12496" y="154"/>
                    <a:pt x="12238" y="67"/>
                    <a:pt x="1188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" name="Google Shape;2491;p29">
              <a:extLst>
                <a:ext uri="{FF2B5EF4-FFF2-40B4-BE49-F238E27FC236}">
                  <a16:creationId xmlns:a16="http://schemas.microsoft.com/office/drawing/2014/main" id="{0891A1C7-69A2-9FDD-5CFA-3E7C22302FC9}"/>
                </a:ext>
              </a:extLst>
            </p:cNvPr>
            <p:cNvSpPr/>
            <p:nvPr/>
          </p:nvSpPr>
          <p:spPr>
            <a:xfrm>
              <a:off x="4769355" y="541806"/>
              <a:ext cx="982761" cy="608782"/>
            </a:xfrm>
            <a:custGeom>
              <a:avLst/>
              <a:gdLst/>
              <a:ahLst/>
              <a:cxnLst/>
              <a:rect l="l" t="t" r="r" b="b"/>
              <a:pathLst>
                <a:path w="32658" h="20227" extrusionOk="0">
                  <a:moveTo>
                    <a:pt x="12936" y="4811"/>
                  </a:moveTo>
                  <a:cubicBezTo>
                    <a:pt x="12935" y="4811"/>
                    <a:pt x="12934" y="4812"/>
                    <a:pt x="12933" y="4813"/>
                  </a:cubicBezTo>
                  <a:cubicBezTo>
                    <a:pt x="12934" y="4813"/>
                    <a:pt x="12936" y="4812"/>
                    <a:pt x="12938" y="4812"/>
                  </a:cubicBezTo>
                  <a:lnTo>
                    <a:pt x="12938" y="4812"/>
                  </a:lnTo>
                  <a:cubicBezTo>
                    <a:pt x="12937" y="4811"/>
                    <a:pt x="12937" y="4811"/>
                    <a:pt x="12936" y="4811"/>
                  </a:cubicBezTo>
                  <a:close/>
                  <a:moveTo>
                    <a:pt x="23810" y="1"/>
                  </a:moveTo>
                  <a:cubicBezTo>
                    <a:pt x="23810" y="502"/>
                    <a:pt x="22733" y="953"/>
                    <a:pt x="22382" y="1178"/>
                  </a:cubicBezTo>
                  <a:cubicBezTo>
                    <a:pt x="22056" y="1354"/>
                    <a:pt x="21454" y="1579"/>
                    <a:pt x="21254" y="1930"/>
                  </a:cubicBezTo>
                  <a:cubicBezTo>
                    <a:pt x="21053" y="2256"/>
                    <a:pt x="21454" y="2507"/>
                    <a:pt x="20928" y="2532"/>
                  </a:cubicBezTo>
                  <a:cubicBezTo>
                    <a:pt x="21179" y="2958"/>
                    <a:pt x="20803" y="3234"/>
                    <a:pt x="20477" y="3284"/>
                  </a:cubicBezTo>
                  <a:cubicBezTo>
                    <a:pt x="20413" y="3298"/>
                    <a:pt x="20352" y="3304"/>
                    <a:pt x="20292" y="3304"/>
                  </a:cubicBezTo>
                  <a:cubicBezTo>
                    <a:pt x="19805" y="3304"/>
                    <a:pt x="19416" y="2900"/>
                    <a:pt x="18948" y="2833"/>
                  </a:cubicBezTo>
                  <a:cubicBezTo>
                    <a:pt x="18867" y="2816"/>
                    <a:pt x="18785" y="2810"/>
                    <a:pt x="18704" y="2810"/>
                  </a:cubicBezTo>
                  <a:cubicBezTo>
                    <a:pt x="18411" y="2810"/>
                    <a:pt x="18118" y="2893"/>
                    <a:pt x="17825" y="2893"/>
                  </a:cubicBezTo>
                  <a:cubicBezTo>
                    <a:pt x="17698" y="2893"/>
                    <a:pt x="17571" y="2877"/>
                    <a:pt x="17444" y="2833"/>
                  </a:cubicBezTo>
                  <a:cubicBezTo>
                    <a:pt x="16913" y="2664"/>
                    <a:pt x="16568" y="2053"/>
                    <a:pt x="15961" y="2053"/>
                  </a:cubicBezTo>
                  <a:cubicBezTo>
                    <a:pt x="15938" y="2053"/>
                    <a:pt x="15915" y="2054"/>
                    <a:pt x="15890" y="2056"/>
                  </a:cubicBezTo>
                  <a:cubicBezTo>
                    <a:pt x="15865" y="2833"/>
                    <a:pt x="15364" y="2557"/>
                    <a:pt x="14788" y="2883"/>
                  </a:cubicBezTo>
                  <a:cubicBezTo>
                    <a:pt x="14387" y="3108"/>
                    <a:pt x="13961" y="3635"/>
                    <a:pt x="13710" y="4036"/>
                  </a:cubicBezTo>
                  <a:cubicBezTo>
                    <a:pt x="13635" y="4161"/>
                    <a:pt x="13660" y="4462"/>
                    <a:pt x="13535" y="4562"/>
                  </a:cubicBezTo>
                  <a:cubicBezTo>
                    <a:pt x="13434" y="4637"/>
                    <a:pt x="13234" y="4587"/>
                    <a:pt x="13184" y="4637"/>
                  </a:cubicBezTo>
                  <a:cubicBezTo>
                    <a:pt x="13160" y="4661"/>
                    <a:pt x="12977" y="4798"/>
                    <a:pt x="12938" y="4812"/>
                  </a:cubicBezTo>
                  <a:lnTo>
                    <a:pt x="12938" y="4812"/>
                  </a:lnTo>
                  <a:cubicBezTo>
                    <a:pt x="12969" y="4823"/>
                    <a:pt x="13057" y="5118"/>
                    <a:pt x="13033" y="5189"/>
                  </a:cubicBezTo>
                  <a:cubicBezTo>
                    <a:pt x="12933" y="5364"/>
                    <a:pt x="12682" y="5364"/>
                    <a:pt x="12532" y="5464"/>
                  </a:cubicBezTo>
                  <a:cubicBezTo>
                    <a:pt x="12382" y="5590"/>
                    <a:pt x="12357" y="5715"/>
                    <a:pt x="12181" y="5840"/>
                  </a:cubicBezTo>
                  <a:cubicBezTo>
                    <a:pt x="11931" y="6041"/>
                    <a:pt x="11580" y="6442"/>
                    <a:pt x="11304" y="6592"/>
                  </a:cubicBezTo>
                  <a:cubicBezTo>
                    <a:pt x="11191" y="6655"/>
                    <a:pt x="11085" y="6661"/>
                    <a:pt x="10975" y="6661"/>
                  </a:cubicBezTo>
                  <a:cubicBezTo>
                    <a:pt x="10948" y="6661"/>
                    <a:pt x="10920" y="6661"/>
                    <a:pt x="10892" y="6661"/>
                  </a:cubicBezTo>
                  <a:cubicBezTo>
                    <a:pt x="10808" y="6661"/>
                    <a:pt x="10721" y="6664"/>
                    <a:pt x="10627" y="6692"/>
                  </a:cubicBezTo>
                  <a:cubicBezTo>
                    <a:pt x="10226" y="6767"/>
                    <a:pt x="9875" y="7068"/>
                    <a:pt x="9499" y="7168"/>
                  </a:cubicBezTo>
                  <a:cubicBezTo>
                    <a:pt x="8748" y="7369"/>
                    <a:pt x="8723" y="7143"/>
                    <a:pt x="8572" y="7895"/>
                  </a:cubicBezTo>
                  <a:cubicBezTo>
                    <a:pt x="8397" y="8747"/>
                    <a:pt x="8046" y="9274"/>
                    <a:pt x="7369" y="9800"/>
                  </a:cubicBezTo>
                  <a:cubicBezTo>
                    <a:pt x="6993" y="10076"/>
                    <a:pt x="5790" y="10602"/>
                    <a:pt x="5890" y="11229"/>
                  </a:cubicBezTo>
                  <a:cubicBezTo>
                    <a:pt x="5916" y="11504"/>
                    <a:pt x="6467" y="11354"/>
                    <a:pt x="6241" y="11855"/>
                  </a:cubicBezTo>
                  <a:cubicBezTo>
                    <a:pt x="6141" y="12081"/>
                    <a:pt x="5590" y="12256"/>
                    <a:pt x="5389" y="12407"/>
                  </a:cubicBezTo>
                  <a:cubicBezTo>
                    <a:pt x="5038" y="12657"/>
                    <a:pt x="5139" y="12732"/>
                    <a:pt x="4562" y="12783"/>
                  </a:cubicBezTo>
                  <a:cubicBezTo>
                    <a:pt x="4412" y="12808"/>
                    <a:pt x="4286" y="13008"/>
                    <a:pt x="4161" y="13008"/>
                  </a:cubicBezTo>
                  <a:cubicBezTo>
                    <a:pt x="3896" y="13008"/>
                    <a:pt x="4138" y="12715"/>
                    <a:pt x="3802" y="12715"/>
                  </a:cubicBezTo>
                  <a:cubicBezTo>
                    <a:pt x="3758" y="12715"/>
                    <a:pt x="3703" y="12721"/>
                    <a:pt x="3635" y="12732"/>
                  </a:cubicBezTo>
                  <a:cubicBezTo>
                    <a:pt x="4186" y="12983"/>
                    <a:pt x="3058" y="13158"/>
                    <a:pt x="3008" y="13184"/>
                  </a:cubicBezTo>
                  <a:cubicBezTo>
                    <a:pt x="2833" y="13259"/>
                    <a:pt x="2733" y="13459"/>
                    <a:pt x="2582" y="13534"/>
                  </a:cubicBezTo>
                  <a:cubicBezTo>
                    <a:pt x="2423" y="13629"/>
                    <a:pt x="2265" y="13660"/>
                    <a:pt x="2106" y="13660"/>
                  </a:cubicBezTo>
                  <a:cubicBezTo>
                    <a:pt x="1788" y="13660"/>
                    <a:pt x="1462" y="13536"/>
                    <a:pt x="1095" y="13536"/>
                  </a:cubicBezTo>
                  <a:cubicBezTo>
                    <a:pt x="1008" y="13536"/>
                    <a:pt x="919" y="13543"/>
                    <a:pt x="828" y="13559"/>
                  </a:cubicBezTo>
                  <a:cubicBezTo>
                    <a:pt x="1" y="13735"/>
                    <a:pt x="577" y="13534"/>
                    <a:pt x="352" y="14011"/>
                  </a:cubicBezTo>
                  <a:cubicBezTo>
                    <a:pt x="151" y="14462"/>
                    <a:pt x="176" y="14236"/>
                    <a:pt x="352" y="14712"/>
                  </a:cubicBezTo>
                  <a:cubicBezTo>
                    <a:pt x="552" y="15314"/>
                    <a:pt x="978" y="15339"/>
                    <a:pt x="1279" y="15865"/>
                  </a:cubicBezTo>
                  <a:cubicBezTo>
                    <a:pt x="1408" y="15607"/>
                    <a:pt x="2200" y="15423"/>
                    <a:pt x="2581" y="15423"/>
                  </a:cubicBezTo>
                  <a:cubicBezTo>
                    <a:pt x="2645" y="15423"/>
                    <a:pt x="2697" y="15428"/>
                    <a:pt x="2733" y="15439"/>
                  </a:cubicBezTo>
                  <a:cubicBezTo>
                    <a:pt x="2758" y="15464"/>
                    <a:pt x="3209" y="16041"/>
                    <a:pt x="3209" y="16066"/>
                  </a:cubicBezTo>
                  <a:cubicBezTo>
                    <a:pt x="3384" y="16442"/>
                    <a:pt x="3284" y="16241"/>
                    <a:pt x="3209" y="16517"/>
                  </a:cubicBezTo>
                  <a:cubicBezTo>
                    <a:pt x="3134" y="16818"/>
                    <a:pt x="2758" y="17043"/>
                    <a:pt x="2783" y="17394"/>
                  </a:cubicBezTo>
                  <a:cubicBezTo>
                    <a:pt x="2808" y="17745"/>
                    <a:pt x="3058" y="17695"/>
                    <a:pt x="3209" y="17920"/>
                  </a:cubicBezTo>
                  <a:cubicBezTo>
                    <a:pt x="3384" y="18171"/>
                    <a:pt x="3635" y="18346"/>
                    <a:pt x="3610" y="18798"/>
                  </a:cubicBezTo>
                  <a:cubicBezTo>
                    <a:pt x="3735" y="18798"/>
                    <a:pt x="3509" y="18597"/>
                    <a:pt x="3760" y="18572"/>
                  </a:cubicBezTo>
                  <a:cubicBezTo>
                    <a:pt x="4011" y="18522"/>
                    <a:pt x="4387" y="18447"/>
                    <a:pt x="4637" y="18372"/>
                  </a:cubicBezTo>
                  <a:cubicBezTo>
                    <a:pt x="5139" y="18221"/>
                    <a:pt x="5615" y="18046"/>
                    <a:pt x="6091" y="17795"/>
                  </a:cubicBezTo>
                  <a:cubicBezTo>
                    <a:pt x="6523" y="17579"/>
                    <a:pt x="6904" y="17487"/>
                    <a:pt x="7305" y="17487"/>
                  </a:cubicBezTo>
                  <a:cubicBezTo>
                    <a:pt x="7648" y="17487"/>
                    <a:pt x="8006" y="17554"/>
                    <a:pt x="8422" y="17670"/>
                  </a:cubicBezTo>
                  <a:cubicBezTo>
                    <a:pt x="8671" y="17738"/>
                    <a:pt x="8870" y="17765"/>
                    <a:pt x="9044" y="17765"/>
                  </a:cubicBezTo>
                  <a:cubicBezTo>
                    <a:pt x="9570" y="17765"/>
                    <a:pt x="9861" y="17520"/>
                    <a:pt x="10577" y="17444"/>
                  </a:cubicBezTo>
                  <a:cubicBezTo>
                    <a:pt x="11053" y="17394"/>
                    <a:pt x="11530" y="17369"/>
                    <a:pt x="12006" y="17244"/>
                  </a:cubicBezTo>
                  <a:cubicBezTo>
                    <a:pt x="12532" y="17093"/>
                    <a:pt x="12733" y="16793"/>
                    <a:pt x="12958" y="16341"/>
                  </a:cubicBezTo>
                  <a:cubicBezTo>
                    <a:pt x="13259" y="15740"/>
                    <a:pt x="13510" y="15314"/>
                    <a:pt x="13986" y="14813"/>
                  </a:cubicBezTo>
                  <a:cubicBezTo>
                    <a:pt x="14186" y="14612"/>
                    <a:pt x="14412" y="14462"/>
                    <a:pt x="14587" y="14236"/>
                  </a:cubicBezTo>
                  <a:cubicBezTo>
                    <a:pt x="14813" y="13910"/>
                    <a:pt x="14763" y="13885"/>
                    <a:pt x="14738" y="13585"/>
                  </a:cubicBezTo>
                  <a:cubicBezTo>
                    <a:pt x="14713" y="13334"/>
                    <a:pt x="14362" y="13033"/>
                    <a:pt x="14813" y="12783"/>
                  </a:cubicBezTo>
                  <a:cubicBezTo>
                    <a:pt x="14867" y="12755"/>
                    <a:pt x="14923" y="12745"/>
                    <a:pt x="14981" y="12745"/>
                  </a:cubicBezTo>
                  <a:cubicBezTo>
                    <a:pt x="15134" y="12745"/>
                    <a:pt x="15293" y="12821"/>
                    <a:pt x="15439" y="12858"/>
                  </a:cubicBezTo>
                  <a:cubicBezTo>
                    <a:pt x="15703" y="12920"/>
                    <a:pt x="15784" y="12963"/>
                    <a:pt x="15908" y="12963"/>
                  </a:cubicBezTo>
                  <a:cubicBezTo>
                    <a:pt x="15985" y="12963"/>
                    <a:pt x="16079" y="12946"/>
                    <a:pt x="16241" y="12908"/>
                  </a:cubicBezTo>
                  <a:cubicBezTo>
                    <a:pt x="17018" y="12732"/>
                    <a:pt x="17670" y="12231"/>
                    <a:pt x="18372" y="11830"/>
                  </a:cubicBezTo>
                  <a:cubicBezTo>
                    <a:pt x="19575" y="11128"/>
                    <a:pt x="20828" y="10727"/>
                    <a:pt x="22031" y="10126"/>
                  </a:cubicBezTo>
                  <a:cubicBezTo>
                    <a:pt x="22368" y="9973"/>
                    <a:pt x="23476" y="9528"/>
                    <a:pt x="24204" y="9528"/>
                  </a:cubicBezTo>
                  <a:cubicBezTo>
                    <a:pt x="24665" y="9528"/>
                    <a:pt x="24974" y="9707"/>
                    <a:pt x="24838" y="10251"/>
                  </a:cubicBezTo>
                  <a:cubicBezTo>
                    <a:pt x="24662" y="10928"/>
                    <a:pt x="23835" y="10853"/>
                    <a:pt x="24211" y="11755"/>
                  </a:cubicBezTo>
                  <a:cubicBezTo>
                    <a:pt x="24312" y="12031"/>
                    <a:pt x="24537" y="12056"/>
                    <a:pt x="24637" y="12256"/>
                  </a:cubicBezTo>
                  <a:cubicBezTo>
                    <a:pt x="24738" y="12407"/>
                    <a:pt x="24713" y="12783"/>
                    <a:pt x="24788" y="12958"/>
                  </a:cubicBezTo>
                  <a:cubicBezTo>
                    <a:pt x="24913" y="12757"/>
                    <a:pt x="25164" y="12607"/>
                    <a:pt x="25339" y="12457"/>
                  </a:cubicBezTo>
                  <a:lnTo>
                    <a:pt x="25339" y="12457"/>
                  </a:lnTo>
                  <a:cubicBezTo>
                    <a:pt x="25865" y="13935"/>
                    <a:pt x="25038" y="14662"/>
                    <a:pt x="23585" y="14913"/>
                  </a:cubicBezTo>
                  <a:cubicBezTo>
                    <a:pt x="23575" y="14915"/>
                    <a:pt x="23562" y="14915"/>
                    <a:pt x="23548" y="14915"/>
                  </a:cubicBezTo>
                  <a:cubicBezTo>
                    <a:pt x="23376" y="14915"/>
                    <a:pt x="22927" y="14804"/>
                    <a:pt x="22778" y="14804"/>
                  </a:cubicBezTo>
                  <a:cubicBezTo>
                    <a:pt x="22755" y="14804"/>
                    <a:pt x="22739" y="14806"/>
                    <a:pt x="22733" y="14813"/>
                  </a:cubicBezTo>
                  <a:cubicBezTo>
                    <a:pt x="22632" y="14888"/>
                    <a:pt x="22683" y="15314"/>
                    <a:pt x="22582" y="15464"/>
                  </a:cubicBezTo>
                  <a:cubicBezTo>
                    <a:pt x="22457" y="15665"/>
                    <a:pt x="21881" y="16166"/>
                    <a:pt x="21680" y="16266"/>
                  </a:cubicBezTo>
                  <a:cubicBezTo>
                    <a:pt x="21454" y="16392"/>
                    <a:pt x="21254" y="16417"/>
                    <a:pt x="21053" y="16517"/>
                  </a:cubicBezTo>
                  <a:cubicBezTo>
                    <a:pt x="20803" y="16667"/>
                    <a:pt x="20652" y="16968"/>
                    <a:pt x="20402" y="17093"/>
                  </a:cubicBezTo>
                  <a:cubicBezTo>
                    <a:pt x="20226" y="17194"/>
                    <a:pt x="19875" y="17143"/>
                    <a:pt x="19700" y="17269"/>
                  </a:cubicBezTo>
                  <a:cubicBezTo>
                    <a:pt x="19575" y="17369"/>
                    <a:pt x="19424" y="17745"/>
                    <a:pt x="19274" y="17920"/>
                  </a:cubicBezTo>
                  <a:cubicBezTo>
                    <a:pt x="18773" y="18547"/>
                    <a:pt x="17845" y="18672"/>
                    <a:pt x="17394" y="19299"/>
                  </a:cubicBezTo>
                  <a:cubicBezTo>
                    <a:pt x="17971" y="19324"/>
                    <a:pt x="18572" y="19274"/>
                    <a:pt x="19124" y="19449"/>
                  </a:cubicBezTo>
                  <a:cubicBezTo>
                    <a:pt x="19700" y="19625"/>
                    <a:pt x="20126" y="20051"/>
                    <a:pt x="20703" y="20226"/>
                  </a:cubicBezTo>
                  <a:cubicBezTo>
                    <a:pt x="20527" y="19775"/>
                    <a:pt x="20953" y="19224"/>
                    <a:pt x="21229" y="18873"/>
                  </a:cubicBezTo>
                  <a:cubicBezTo>
                    <a:pt x="21429" y="18672"/>
                    <a:pt x="21630" y="18572"/>
                    <a:pt x="21855" y="18422"/>
                  </a:cubicBezTo>
                  <a:cubicBezTo>
                    <a:pt x="21956" y="18422"/>
                    <a:pt x="22081" y="18422"/>
                    <a:pt x="22181" y="18397"/>
                  </a:cubicBezTo>
                  <a:cubicBezTo>
                    <a:pt x="22196" y="18399"/>
                    <a:pt x="22211" y="18400"/>
                    <a:pt x="22224" y="18400"/>
                  </a:cubicBezTo>
                  <a:cubicBezTo>
                    <a:pt x="22346" y="18400"/>
                    <a:pt x="22402" y="18301"/>
                    <a:pt x="22357" y="18121"/>
                  </a:cubicBezTo>
                  <a:cubicBezTo>
                    <a:pt x="22758" y="17770"/>
                    <a:pt x="22908" y="17369"/>
                    <a:pt x="23359" y="17068"/>
                  </a:cubicBezTo>
                  <a:cubicBezTo>
                    <a:pt x="23485" y="16968"/>
                    <a:pt x="23685" y="16943"/>
                    <a:pt x="23835" y="16843"/>
                  </a:cubicBezTo>
                  <a:cubicBezTo>
                    <a:pt x="24061" y="16667"/>
                    <a:pt x="24086" y="16367"/>
                    <a:pt x="24312" y="16191"/>
                  </a:cubicBezTo>
                  <a:cubicBezTo>
                    <a:pt x="24587" y="15940"/>
                    <a:pt x="24888" y="15940"/>
                    <a:pt x="25139" y="15665"/>
                  </a:cubicBezTo>
                  <a:cubicBezTo>
                    <a:pt x="25565" y="15239"/>
                    <a:pt x="25565" y="14612"/>
                    <a:pt x="26141" y="14261"/>
                  </a:cubicBezTo>
                  <a:cubicBezTo>
                    <a:pt x="26517" y="14011"/>
                    <a:pt x="26968" y="14011"/>
                    <a:pt x="27394" y="13885"/>
                  </a:cubicBezTo>
                  <a:cubicBezTo>
                    <a:pt x="27996" y="13710"/>
                    <a:pt x="28246" y="13459"/>
                    <a:pt x="28622" y="13033"/>
                  </a:cubicBezTo>
                  <a:cubicBezTo>
                    <a:pt x="28665" y="13205"/>
                    <a:pt x="28776" y="13259"/>
                    <a:pt x="28913" y="13259"/>
                  </a:cubicBezTo>
                  <a:cubicBezTo>
                    <a:pt x="29149" y="13259"/>
                    <a:pt x="29465" y="13100"/>
                    <a:pt x="29659" y="13100"/>
                  </a:cubicBezTo>
                  <a:cubicBezTo>
                    <a:pt x="29683" y="13100"/>
                    <a:pt x="29705" y="13103"/>
                    <a:pt x="29725" y="13108"/>
                  </a:cubicBezTo>
                  <a:cubicBezTo>
                    <a:pt x="29750" y="13133"/>
                    <a:pt x="30176" y="13409"/>
                    <a:pt x="30176" y="13434"/>
                  </a:cubicBezTo>
                  <a:cubicBezTo>
                    <a:pt x="30251" y="13585"/>
                    <a:pt x="30277" y="13710"/>
                    <a:pt x="30277" y="13860"/>
                  </a:cubicBezTo>
                  <a:cubicBezTo>
                    <a:pt x="30221" y="14010"/>
                    <a:pt x="30276" y="14089"/>
                    <a:pt x="30411" y="14089"/>
                  </a:cubicBezTo>
                  <a:cubicBezTo>
                    <a:pt x="30457" y="14089"/>
                    <a:pt x="30513" y="14080"/>
                    <a:pt x="30577" y="14061"/>
                  </a:cubicBezTo>
                  <a:cubicBezTo>
                    <a:pt x="30792" y="14214"/>
                    <a:pt x="31233" y="14453"/>
                    <a:pt x="31537" y="14453"/>
                  </a:cubicBezTo>
                  <a:cubicBezTo>
                    <a:pt x="31728" y="14453"/>
                    <a:pt x="31865" y="14358"/>
                    <a:pt x="31855" y="14086"/>
                  </a:cubicBezTo>
                  <a:cubicBezTo>
                    <a:pt x="31830" y="13685"/>
                    <a:pt x="31104" y="13133"/>
                    <a:pt x="30803" y="12858"/>
                  </a:cubicBezTo>
                  <a:cubicBezTo>
                    <a:pt x="30251" y="12356"/>
                    <a:pt x="29876" y="11705"/>
                    <a:pt x="30302" y="11028"/>
                  </a:cubicBezTo>
                  <a:cubicBezTo>
                    <a:pt x="30552" y="10677"/>
                    <a:pt x="30903" y="10452"/>
                    <a:pt x="31154" y="10101"/>
                  </a:cubicBezTo>
                  <a:cubicBezTo>
                    <a:pt x="31254" y="9976"/>
                    <a:pt x="31379" y="9549"/>
                    <a:pt x="31454" y="9474"/>
                  </a:cubicBezTo>
                  <a:cubicBezTo>
                    <a:pt x="31644" y="9299"/>
                    <a:pt x="31842" y="9268"/>
                    <a:pt x="32054" y="9268"/>
                  </a:cubicBezTo>
                  <a:cubicBezTo>
                    <a:pt x="32168" y="9268"/>
                    <a:pt x="32286" y="9277"/>
                    <a:pt x="32409" y="9277"/>
                  </a:cubicBezTo>
                  <a:cubicBezTo>
                    <a:pt x="32449" y="9277"/>
                    <a:pt x="32490" y="9276"/>
                    <a:pt x="32532" y="9274"/>
                  </a:cubicBezTo>
                  <a:cubicBezTo>
                    <a:pt x="32557" y="9098"/>
                    <a:pt x="32407" y="8447"/>
                    <a:pt x="32658" y="8422"/>
                  </a:cubicBezTo>
                  <a:cubicBezTo>
                    <a:pt x="32658" y="8271"/>
                    <a:pt x="32332" y="7970"/>
                    <a:pt x="32256" y="7770"/>
                  </a:cubicBezTo>
                  <a:cubicBezTo>
                    <a:pt x="32106" y="7344"/>
                    <a:pt x="32231" y="7394"/>
                    <a:pt x="31931" y="7043"/>
                  </a:cubicBezTo>
                  <a:cubicBezTo>
                    <a:pt x="31780" y="6868"/>
                    <a:pt x="31505" y="6517"/>
                    <a:pt x="31279" y="6417"/>
                  </a:cubicBezTo>
                  <a:cubicBezTo>
                    <a:pt x="31170" y="6372"/>
                    <a:pt x="31077" y="6355"/>
                    <a:pt x="30994" y="6355"/>
                  </a:cubicBezTo>
                  <a:cubicBezTo>
                    <a:pt x="30750" y="6355"/>
                    <a:pt x="30581" y="6498"/>
                    <a:pt x="30302" y="6517"/>
                  </a:cubicBezTo>
                  <a:cubicBezTo>
                    <a:pt x="30193" y="6527"/>
                    <a:pt x="30080" y="6532"/>
                    <a:pt x="29965" y="6532"/>
                  </a:cubicBezTo>
                  <a:cubicBezTo>
                    <a:pt x="29490" y="6532"/>
                    <a:pt x="28965" y="6448"/>
                    <a:pt x="28522" y="6266"/>
                  </a:cubicBezTo>
                  <a:cubicBezTo>
                    <a:pt x="28283" y="6182"/>
                    <a:pt x="28064" y="6139"/>
                    <a:pt x="27866" y="6139"/>
                  </a:cubicBezTo>
                  <a:cubicBezTo>
                    <a:pt x="27355" y="6139"/>
                    <a:pt x="26977" y="6423"/>
                    <a:pt x="26743" y="7018"/>
                  </a:cubicBezTo>
                  <a:cubicBezTo>
                    <a:pt x="26492" y="6943"/>
                    <a:pt x="26241" y="6893"/>
                    <a:pt x="25966" y="6893"/>
                  </a:cubicBezTo>
                  <a:cubicBezTo>
                    <a:pt x="25891" y="6542"/>
                    <a:pt x="26241" y="6642"/>
                    <a:pt x="26292" y="6417"/>
                  </a:cubicBezTo>
                  <a:cubicBezTo>
                    <a:pt x="26342" y="6216"/>
                    <a:pt x="26191" y="6191"/>
                    <a:pt x="26216" y="6066"/>
                  </a:cubicBezTo>
                  <a:cubicBezTo>
                    <a:pt x="26367" y="5615"/>
                    <a:pt x="26517" y="5615"/>
                    <a:pt x="26768" y="5214"/>
                  </a:cubicBezTo>
                  <a:cubicBezTo>
                    <a:pt x="26843" y="5088"/>
                    <a:pt x="26667" y="4913"/>
                    <a:pt x="26793" y="4737"/>
                  </a:cubicBezTo>
                  <a:cubicBezTo>
                    <a:pt x="26893" y="4587"/>
                    <a:pt x="27119" y="4562"/>
                    <a:pt x="27219" y="4412"/>
                  </a:cubicBezTo>
                  <a:cubicBezTo>
                    <a:pt x="27344" y="4261"/>
                    <a:pt x="27520" y="4086"/>
                    <a:pt x="27470" y="3910"/>
                  </a:cubicBezTo>
                  <a:cubicBezTo>
                    <a:pt x="27419" y="3785"/>
                    <a:pt x="27119" y="3710"/>
                    <a:pt x="27043" y="3610"/>
                  </a:cubicBezTo>
                  <a:cubicBezTo>
                    <a:pt x="26843" y="3409"/>
                    <a:pt x="26743" y="3209"/>
                    <a:pt x="26592" y="2958"/>
                  </a:cubicBezTo>
                  <a:cubicBezTo>
                    <a:pt x="26317" y="2557"/>
                    <a:pt x="26768" y="2557"/>
                    <a:pt x="26216" y="2457"/>
                  </a:cubicBezTo>
                  <a:cubicBezTo>
                    <a:pt x="26203" y="2455"/>
                    <a:pt x="26190" y="2455"/>
                    <a:pt x="26176" y="2455"/>
                  </a:cubicBezTo>
                  <a:cubicBezTo>
                    <a:pt x="25951" y="2455"/>
                    <a:pt x="25633" y="2641"/>
                    <a:pt x="25515" y="2782"/>
                  </a:cubicBezTo>
                  <a:cubicBezTo>
                    <a:pt x="25398" y="2946"/>
                    <a:pt x="25368" y="3673"/>
                    <a:pt x="25123" y="3673"/>
                  </a:cubicBezTo>
                  <a:cubicBezTo>
                    <a:pt x="25104" y="3673"/>
                    <a:pt x="25084" y="3668"/>
                    <a:pt x="25063" y="3660"/>
                  </a:cubicBezTo>
                  <a:cubicBezTo>
                    <a:pt x="24512" y="3434"/>
                    <a:pt x="25490" y="2833"/>
                    <a:pt x="24487" y="2757"/>
                  </a:cubicBezTo>
                  <a:cubicBezTo>
                    <a:pt x="24512" y="2356"/>
                    <a:pt x="25815" y="1605"/>
                    <a:pt x="25640" y="1329"/>
                  </a:cubicBezTo>
                  <a:cubicBezTo>
                    <a:pt x="25581" y="1245"/>
                    <a:pt x="25520" y="1220"/>
                    <a:pt x="25455" y="1220"/>
                  </a:cubicBezTo>
                  <a:cubicBezTo>
                    <a:pt x="25358" y="1220"/>
                    <a:pt x="25252" y="1277"/>
                    <a:pt x="25135" y="1277"/>
                  </a:cubicBezTo>
                  <a:cubicBezTo>
                    <a:pt x="25095" y="1277"/>
                    <a:pt x="25055" y="1270"/>
                    <a:pt x="25013" y="1254"/>
                  </a:cubicBezTo>
                  <a:cubicBezTo>
                    <a:pt x="24763" y="1153"/>
                    <a:pt x="24788" y="1003"/>
                    <a:pt x="24587" y="828"/>
                  </a:cubicBezTo>
                  <a:cubicBezTo>
                    <a:pt x="24437" y="702"/>
                    <a:pt x="23961" y="26"/>
                    <a:pt x="2381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56" name="Google Shape;2492;p29">
              <a:extLst>
                <a:ext uri="{FF2B5EF4-FFF2-40B4-BE49-F238E27FC236}">
                  <a16:creationId xmlns:a16="http://schemas.microsoft.com/office/drawing/2014/main" id="{5939CC09-2EDC-0D2E-D1B1-25808CBAD6B5}"/>
                </a:ext>
              </a:extLst>
            </p:cNvPr>
            <p:cNvSpPr/>
            <p:nvPr/>
          </p:nvSpPr>
          <p:spPr>
            <a:xfrm>
              <a:off x="4451097" y="833661"/>
              <a:ext cx="1090582" cy="789427"/>
            </a:xfrm>
            <a:custGeom>
              <a:avLst/>
              <a:gdLst/>
              <a:ahLst/>
              <a:cxnLst/>
              <a:rect l="l" t="t" r="r" b="b"/>
              <a:pathLst>
                <a:path w="36241" h="26229" extrusionOk="0">
                  <a:moveTo>
                    <a:pt x="18045" y="25391"/>
                  </a:moveTo>
                  <a:lnTo>
                    <a:pt x="18045" y="25391"/>
                  </a:lnTo>
                  <a:cubicBezTo>
                    <a:pt x="18044" y="25393"/>
                    <a:pt x="18042" y="25394"/>
                    <a:pt x="18039" y="25395"/>
                  </a:cubicBezTo>
                  <a:lnTo>
                    <a:pt x="18039" y="25395"/>
                  </a:lnTo>
                  <a:cubicBezTo>
                    <a:pt x="18037" y="25399"/>
                    <a:pt x="18037" y="25401"/>
                    <a:pt x="18038" y="25401"/>
                  </a:cubicBezTo>
                  <a:cubicBezTo>
                    <a:pt x="18038" y="25401"/>
                    <a:pt x="18041" y="25398"/>
                    <a:pt x="18045" y="25391"/>
                  </a:cubicBezTo>
                  <a:close/>
                  <a:moveTo>
                    <a:pt x="34741" y="0"/>
                  </a:moveTo>
                  <a:cubicBezTo>
                    <a:pt x="34182" y="0"/>
                    <a:pt x="33378" y="324"/>
                    <a:pt x="33133" y="429"/>
                  </a:cubicBezTo>
                  <a:cubicBezTo>
                    <a:pt x="32782" y="604"/>
                    <a:pt x="31228" y="905"/>
                    <a:pt x="31554" y="1356"/>
                  </a:cubicBezTo>
                  <a:cubicBezTo>
                    <a:pt x="31513" y="1302"/>
                    <a:pt x="31439" y="1278"/>
                    <a:pt x="31340" y="1278"/>
                  </a:cubicBezTo>
                  <a:cubicBezTo>
                    <a:pt x="30477" y="1278"/>
                    <a:pt x="27665" y="3131"/>
                    <a:pt x="27193" y="3311"/>
                  </a:cubicBezTo>
                  <a:cubicBezTo>
                    <a:pt x="27051" y="3382"/>
                    <a:pt x="26683" y="3589"/>
                    <a:pt x="26496" y="3589"/>
                  </a:cubicBezTo>
                  <a:cubicBezTo>
                    <a:pt x="26485" y="3589"/>
                    <a:pt x="26476" y="3588"/>
                    <a:pt x="26466" y="3587"/>
                  </a:cubicBezTo>
                  <a:cubicBezTo>
                    <a:pt x="26224" y="3587"/>
                    <a:pt x="25924" y="3239"/>
                    <a:pt x="25668" y="3239"/>
                  </a:cubicBezTo>
                  <a:cubicBezTo>
                    <a:pt x="25633" y="3239"/>
                    <a:pt x="25598" y="3246"/>
                    <a:pt x="25564" y="3261"/>
                  </a:cubicBezTo>
                  <a:cubicBezTo>
                    <a:pt x="25314" y="3361"/>
                    <a:pt x="25364" y="3461"/>
                    <a:pt x="25389" y="3687"/>
                  </a:cubicBezTo>
                  <a:cubicBezTo>
                    <a:pt x="25414" y="3862"/>
                    <a:pt x="25690" y="4063"/>
                    <a:pt x="25539" y="4389"/>
                  </a:cubicBezTo>
                  <a:cubicBezTo>
                    <a:pt x="25439" y="4639"/>
                    <a:pt x="25088" y="4915"/>
                    <a:pt x="24888" y="5091"/>
                  </a:cubicBezTo>
                  <a:cubicBezTo>
                    <a:pt x="24336" y="5667"/>
                    <a:pt x="23710" y="6143"/>
                    <a:pt x="23810" y="6995"/>
                  </a:cubicBezTo>
                  <a:cubicBezTo>
                    <a:pt x="23359" y="7020"/>
                    <a:pt x="23284" y="7597"/>
                    <a:pt x="22883" y="7747"/>
                  </a:cubicBezTo>
                  <a:cubicBezTo>
                    <a:pt x="22816" y="7769"/>
                    <a:pt x="22743" y="7776"/>
                    <a:pt x="22666" y="7776"/>
                  </a:cubicBezTo>
                  <a:cubicBezTo>
                    <a:pt x="22540" y="7776"/>
                    <a:pt x="22405" y="7758"/>
                    <a:pt x="22276" y="7758"/>
                  </a:cubicBezTo>
                  <a:cubicBezTo>
                    <a:pt x="22217" y="7758"/>
                    <a:pt x="22160" y="7761"/>
                    <a:pt x="22106" y="7772"/>
                  </a:cubicBezTo>
                  <a:cubicBezTo>
                    <a:pt x="21755" y="7873"/>
                    <a:pt x="21304" y="7873"/>
                    <a:pt x="20928" y="7973"/>
                  </a:cubicBezTo>
                  <a:cubicBezTo>
                    <a:pt x="20391" y="8107"/>
                    <a:pt x="20134" y="8361"/>
                    <a:pt x="19604" y="8361"/>
                  </a:cubicBezTo>
                  <a:cubicBezTo>
                    <a:pt x="19540" y="8361"/>
                    <a:pt x="19472" y="8357"/>
                    <a:pt x="19399" y="8349"/>
                  </a:cubicBezTo>
                  <a:cubicBezTo>
                    <a:pt x="18848" y="8283"/>
                    <a:pt x="18336" y="7926"/>
                    <a:pt x="17760" y="7926"/>
                  </a:cubicBezTo>
                  <a:cubicBezTo>
                    <a:pt x="17681" y="7926"/>
                    <a:pt x="17601" y="7933"/>
                    <a:pt x="17519" y="7948"/>
                  </a:cubicBezTo>
                  <a:cubicBezTo>
                    <a:pt x="17344" y="7973"/>
                    <a:pt x="16918" y="8223"/>
                    <a:pt x="16742" y="8299"/>
                  </a:cubicBezTo>
                  <a:cubicBezTo>
                    <a:pt x="15990" y="8675"/>
                    <a:pt x="15238" y="8775"/>
                    <a:pt x="14461" y="9050"/>
                  </a:cubicBezTo>
                  <a:cubicBezTo>
                    <a:pt x="14612" y="9477"/>
                    <a:pt x="13634" y="9502"/>
                    <a:pt x="13409" y="9527"/>
                  </a:cubicBezTo>
                  <a:cubicBezTo>
                    <a:pt x="13372" y="9527"/>
                    <a:pt x="13267" y="9431"/>
                    <a:pt x="13154" y="9431"/>
                  </a:cubicBezTo>
                  <a:cubicBezTo>
                    <a:pt x="13114" y="9431"/>
                    <a:pt x="13072" y="9444"/>
                    <a:pt x="13033" y="9477"/>
                  </a:cubicBezTo>
                  <a:cubicBezTo>
                    <a:pt x="12857" y="9602"/>
                    <a:pt x="13133" y="9928"/>
                    <a:pt x="12832" y="10128"/>
                  </a:cubicBezTo>
                  <a:cubicBezTo>
                    <a:pt x="12782" y="9818"/>
                    <a:pt x="12716" y="9720"/>
                    <a:pt x="12633" y="9720"/>
                  </a:cubicBezTo>
                  <a:cubicBezTo>
                    <a:pt x="12507" y="9720"/>
                    <a:pt x="12341" y="9943"/>
                    <a:pt x="12131" y="10003"/>
                  </a:cubicBezTo>
                  <a:cubicBezTo>
                    <a:pt x="12043" y="10032"/>
                    <a:pt x="11956" y="10039"/>
                    <a:pt x="11867" y="10039"/>
                  </a:cubicBezTo>
                  <a:cubicBezTo>
                    <a:pt x="11794" y="10039"/>
                    <a:pt x="11721" y="10034"/>
                    <a:pt x="11646" y="10034"/>
                  </a:cubicBezTo>
                  <a:cubicBezTo>
                    <a:pt x="11576" y="10034"/>
                    <a:pt x="11503" y="10038"/>
                    <a:pt x="11429" y="10053"/>
                  </a:cubicBezTo>
                  <a:cubicBezTo>
                    <a:pt x="11201" y="10076"/>
                    <a:pt x="11056" y="10285"/>
                    <a:pt x="10824" y="10285"/>
                  </a:cubicBezTo>
                  <a:cubicBezTo>
                    <a:pt x="10801" y="10285"/>
                    <a:pt x="10777" y="10283"/>
                    <a:pt x="10752" y="10279"/>
                  </a:cubicBezTo>
                  <a:cubicBezTo>
                    <a:pt x="10736" y="9982"/>
                    <a:pt x="10654" y="9859"/>
                    <a:pt x="10494" y="9859"/>
                  </a:cubicBezTo>
                  <a:cubicBezTo>
                    <a:pt x="10410" y="9859"/>
                    <a:pt x="10305" y="9893"/>
                    <a:pt x="10176" y="9953"/>
                  </a:cubicBezTo>
                  <a:cubicBezTo>
                    <a:pt x="9875" y="10078"/>
                    <a:pt x="10000" y="10254"/>
                    <a:pt x="9750" y="10379"/>
                  </a:cubicBezTo>
                  <a:cubicBezTo>
                    <a:pt x="9614" y="10424"/>
                    <a:pt x="9470" y="10433"/>
                    <a:pt x="9327" y="10433"/>
                  </a:cubicBezTo>
                  <a:cubicBezTo>
                    <a:pt x="9232" y="10433"/>
                    <a:pt x="9138" y="10429"/>
                    <a:pt x="9048" y="10429"/>
                  </a:cubicBezTo>
                  <a:cubicBezTo>
                    <a:pt x="8992" y="10427"/>
                    <a:pt x="8936" y="10427"/>
                    <a:pt x="8880" y="10427"/>
                  </a:cubicBezTo>
                  <a:cubicBezTo>
                    <a:pt x="8264" y="10427"/>
                    <a:pt x="7638" y="10510"/>
                    <a:pt x="7008" y="10510"/>
                  </a:cubicBezTo>
                  <a:cubicBezTo>
                    <a:pt x="6744" y="10510"/>
                    <a:pt x="6480" y="10496"/>
                    <a:pt x="6216" y="10454"/>
                  </a:cubicBezTo>
                  <a:cubicBezTo>
                    <a:pt x="5663" y="10372"/>
                    <a:pt x="4894" y="9622"/>
                    <a:pt x="4234" y="9622"/>
                  </a:cubicBezTo>
                  <a:cubicBezTo>
                    <a:pt x="4086" y="9622"/>
                    <a:pt x="3943" y="9660"/>
                    <a:pt x="3810" y="9752"/>
                  </a:cubicBezTo>
                  <a:cubicBezTo>
                    <a:pt x="3609" y="9878"/>
                    <a:pt x="3634" y="10153"/>
                    <a:pt x="3384" y="10354"/>
                  </a:cubicBezTo>
                  <a:cubicBezTo>
                    <a:pt x="3033" y="10680"/>
                    <a:pt x="2256" y="10655"/>
                    <a:pt x="1830" y="10805"/>
                  </a:cubicBezTo>
                  <a:cubicBezTo>
                    <a:pt x="1303" y="11005"/>
                    <a:pt x="1128" y="11206"/>
                    <a:pt x="1078" y="11807"/>
                  </a:cubicBezTo>
                  <a:cubicBezTo>
                    <a:pt x="1028" y="12083"/>
                    <a:pt x="1103" y="12309"/>
                    <a:pt x="1153" y="12559"/>
                  </a:cubicBezTo>
                  <a:cubicBezTo>
                    <a:pt x="1153" y="12685"/>
                    <a:pt x="1404" y="12609"/>
                    <a:pt x="1379" y="12760"/>
                  </a:cubicBezTo>
                  <a:cubicBezTo>
                    <a:pt x="1354" y="12910"/>
                    <a:pt x="1178" y="13035"/>
                    <a:pt x="1103" y="13161"/>
                  </a:cubicBezTo>
                  <a:cubicBezTo>
                    <a:pt x="928" y="13462"/>
                    <a:pt x="602" y="13888"/>
                    <a:pt x="451" y="14088"/>
                  </a:cubicBezTo>
                  <a:cubicBezTo>
                    <a:pt x="376" y="14188"/>
                    <a:pt x="201" y="14163"/>
                    <a:pt x="75" y="14364"/>
                  </a:cubicBezTo>
                  <a:cubicBezTo>
                    <a:pt x="0" y="14514"/>
                    <a:pt x="25" y="14815"/>
                    <a:pt x="0" y="14965"/>
                  </a:cubicBezTo>
                  <a:cubicBezTo>
                    <a:pt x="231" y="14831"/>
                    <a:pt x="255" y="14327"/>
                    <a:pt x="503" y="14327"/>
                  </a:cubicBezTo>
                  <a:cubicBezTo>
                    <a:pt x="579" y="14327"/>
                    <a:pt x="674" y="14373"/>
                    <a:pt x="802" y="14489"/>
                  </a:cubicBezTo>
                  <a:cubicBezTo>
                    <a:pt x="1003" y="14665"/>
                    <a:pt x="1028" y="15366"/>
                    <a:pt x="1078" y="15617"/>
                  </a:cubicBezTo>
                  <a:cubicBezTo>
                    <a:pt x="1153" y="15868"/>
                    <a:pt x="1228" y="15843"/>
                    <a:pt x="1253" y="16143"/>
                  </a:cubicBezTo>
                  <a:cubicBezTo>
                    <a:pt x="1253" y="16223"/>
                    <a:pt x="1111" y="16968"/>
                    <a:pt x="1153" y="16968"/>
                  </a:cubicBezTo>
                  <a:cubicBezTo>
                    <a:pt x="1164" y="16968"/>
                    <a:pt x="1187" y="16918"/>
                    <a:pt x="1228" y="16795"/>
                  </a:cubicBezTo>
                  <a:lnTo>
                    <a:pt x="1228" y="16795"/>
                  </a:lnTo>
                  <a:cubicBezTo>
                    <a:pt x="1303" y="17364"/>
                    <a:pt x="936" y="18374"/>
                    <a:pt x="1749" y="18374"/>
                  </a:cubicBezTo>
                  <a:cubicBezTo>
                    <a:pt x="1759" y="18374"/>
                    <a:pt x="1769" y="18374"/>
                    <a:pt x="1780" y="18374"/>
                  </a:cubicBezTo>
                  <a:cubicBezTo>
                    <a:pt x="2632" y="18374"/>
                    <a:pt x="2131" y="17672"/>
                    <a:pt x="2030" y="17196"/>
                  </a:cubicBezTo>
                  <a:cubicBezTo>
                    <a:pt x="2005" y="17020"/>
                    <a:pt x="1880" y="17121"/>
                    <a:pt x="2005" y="16820"/>
                  </a:cubicBezTo>
                  <a:cubicBezTo>
                    <a:pt x="2005" y="16745"/>
                    <a:pt x="2306" y="16344"/>
                    <a:pt x="2406" y="16294"/>
                  </a:cubicBezTo>
                  <a:cubicBezTo>
                    <a:pt x="2832" y="16068"/>
                    <a:pt x="3484" y="16244"/>
                    <a:pt x="3960" y="16043"/>
                  </a:cubicBezTo>
                  <a:cubicBezTo>
                    <a:pt x="4060" y="15993"/>
                    <a:pt x="4085" y="15868"/>
                    <a:pt x="4211" y="15817"/>
                  </a:cubicBezTo>
                  <a:cubicBezTo>
                    <a:pt x="4336" y="15767"/>
                    <a:pt x="4587" y="15767"/>
                    <a:pt x="4737" y="15767"/>
                  </a:cubicBezTo>
                  <a:cubicBezTo>
                    <a:pt x="4851" y="15757"/>
                    <a:pt x="4940" y="15751"/>
                    <a:pt x="5024" y="15751"/>
                  </a:cubicBezTo>
                  <a:cubicBezTo>
                    <a:pt x="5142" y="15751"/>
                    <a:pt x="5252" y="15763"/>
                    <a:pt x="5414" y="15792"/>
                  </a:cubicBezTo>
                  <a:cubicBezTo>
                    <a:pt x="5816" y="15869"/>
                    <a:pt x="6145" y="15902"/>
                    <a:pt x="6535" y="15902"/>
                  </a:cubicBezTo>
                  <a:cubicBezTo>
                    <a:pt x="6655" y="15902"/>
                    <a:pt x="6781" y="15899"/>
                    <a:pt x="6918" y="15893"/>
                  </a:cubicBezTo>
                  <a:cubicBezTo>
                    <a:pt x="7008" y="15887"/>
                    <a:pt x="7095" y="15884"/>
                    <a:pt x="7181" y="15884"/>
                  </a:cubicBezTo>
                  <a:cubicBezTo>
                    <a:pt x="7478" y="15884"/>
                    <a:pt x="7754" y="15921"/>
                    <a:pt x="8045" y="16018"/>
                  </a:cubicBezTo>
                  <a:cubicBezTo>
                    <a:pt x="8083" y="16033"/>
                    <a:pt x="8115" y="16037"/>
                    <a:pt x="8146" y="16037"/>
                  </a:cubicBezTo>
                  <a:cubicBezTo>
                    <a:pt x="8178" y="16037"/>
                    <a:pt x="8207" y="16032"/>
                    <a:pt x="8236" y="16032"/>
                  </a:cubicBezTo>
                  <a:cubicBezTo>
                    <a:pt x="8272" y="16032"/>
                    <a:pt x="8307" y="16039"/>
                    <a:pt x="8346" y="16068"/>
                  </a:cubicBezTo>
                  <a:cubicBezTo>
                    <a:pt x="8471" y="16143"/>
                    <a:pt x="8496" y="16344"/>
                    <a:pt x="8597" y="16369"/>
                  </a:cubicBezTo>
                  <a:cubicBezTo>
                    <a:pt x="8750" y="16454"/>
                    <a:pt x="8843" y="16486"/>
                    <a:pt x="8905" y="16486"/>
                  </a:cubicBezTo>
                  <a:cubicBezTo>
                    <a:pt x="9087" y="16486"/>
                    <a:pt x="9005" y="16215"/>
                    <a:pt x="9375" y="16215"/>
                  </a:cubicBezTo>
                  <a:cubicBezTo>
                    <a:pt x="9398" y="16215"/>
                    <a:pt x="9422" y="16216"/>
                    <a:pt x="9449" y="16218"/>
                  </a:cubicBezTo>
                  <a:cubicBezTo>
                    <a:pt x="9421" y="16786"/>
                    <a:pt x="9585" y="17017"/>
                    <a:pt x="9813" y="17017"/>
                  </a:cubicBezTo>
                  <a:cubicBezTo>
                    <a:pt x="9998" y="17017"/>
                    <a:pt x="10225" y="16866"/>
                    <a:pt x="10426" y="16619"/>
                  </a:cubicBezTo>
                  <a:cubicBezTo>
                    <a:pt x="10752" y="16193"/>
                    <a:pt x="11153" y="16269"/>
                    <a:pt x="11679" y="16068"/>
                  </a:cubicBezTo>
                  <a:cubicBezTo>
                    <a:pt x="11404" y="15792"/>
                    <a:pt x="11253" y="15291"/>
                    <a:pt x="11755" y="15166"/>
                  </a:cubicBezTo>
                  <a:cubicBezTo>
                    <a:pt x="11791" y="15159"/>
                    <a:pt x="11825" y="15155"/>
                    <a:pt x="11857" y="15155"/>
                  </a:cubicBezTo>
                  <a:cubicBezTo>
                    <a:pt x="12267" y="15155"/>
                    <a:pt x="12340" y="15718"/>
                    <a:pt x="12456" y="16043"/>
                  </a:cubicBezTo>
                  <a:cubicBezTo>
                    <a:pt x="12532" y="15843"/>
                    <a:pt x="12657" y="15642"/>
                    <a:pt x="12732" y="15442"/>
                  </a:cubicBezTo>
                  <a:cubicBezTo>
                    <a:pt x="12908" y="14915"/>
                    <a:pt x="12732" y="14765"/>
                    <a:pt x="13283" y="14715"/>
                  </a:cubicBezTo>
                  <a:cubicBezTo>
                    <a:pt x="13484" y="14715"/>
                    <a:pt x="13684" y="14890"/>
                    <a:pt x="13910" y="14890"/>
                  </a:cubicBezTo>
                  <a:cubicBezTo>
                    <a:pt x="14085" y="14890"/>
                    <a:pt x="14161" y="14740"/>
                    <a:pt x="14336" y="14715"/>
                  </a:cubicBezTo>
                  <a:cubicBezTo>
                    <a:pt x="14687" y="14639"/>
                    <a:pt x="15163" y="14614"/>
                    <a:pt x="15514" y="14589"/>
                  </a:cubicBezTo>
                  <a:lnTo>
                    <a:pt x="15514" y="14589"/>
                  </a:lnTo>
                  <a:cubicBezTo>
                    <a:pt x="15238" y="14840"/>
                    <a:pt x="14988" y="14865"/>
                    <a:pt x="14837" y="15266"/>
                  </a:cubicBezTo>
                  <a:cubicBezTo>
                    <a:pt x="15514" y="15341"/>
                    <a:pt x="15113" y="16344"/>
                    <a:pt x="15138" y="16820"/>
                  </a:cubicBezTo>
                  <a:cubicBezTo>
                    <a:pt x="15150" y="16821"/>
                    <a:pt x="15163" y="16821"/>
                    <a:pt x="15175" y="16821"/>
                  </a:cubicBezTo>
                  <a:cubicBezTo>
                    <a:pt x="15623" y="16821"/>
                    <a:pt x="15974" y="16411"/>
                    <a:pt x="16413" y="16411"/>
                  </a:cubicBezTo>
                  <a:cubicBezTo>
                    <a:pt x="16447" y="16411"/>
                    <a:pt x="16482" y="16414"/>
                    <a:pt x="16517" y="16419"/>
                  </a:cubicBezTo>
                  <a:cubicBezTo>
                    <a:pt x="17093" y="16494"/>
                    <a:pt x="17193" y="17020"/>
                    <a:pt x="17870" y="17071"/>
                  </a:cubicBezTo>
                  <a:cubicBezTo>
                    <a:pt x="17319" y="18198"/>
                    <a:pt x="18522" y="18073"/>
                    <a:pt x="18772" y="18800"/>
                  </a:cubicBezTo>
                  <a:cubicBezTo>
                    <a:pt x="18948" y="19351"/>
                    <a:pt x="17644" y="20103"/>
                    <a:pt x="17193" y="20254"/>
                  </a:cubicBezTo>
                  <a:cubicBezTo>
                    <a:pt x="17594" y="20554"/>
                    <a:pt x="16993" y="20454"/>
                    <a:pt x="16842" y="20855"/>
                  </a:cubicBezTo>
                  <a:cubicBezTo>
                    <a:pt x="16617" y="21532"/>
                    <a:pt x="17268" y="21381"/>
                    <a:pt x="17469" y="21707"/>
                  </a:cubicBezTo>
                  <a:cubicBezTo>
                    <a:pt x="17689" y="22074"/>
                    <a:pt x="17577" y="22189"/>
                    <a:pt x="17340" y="22189"/>
                  </a:cubicBezTo>
                  <a:cubicBezTo>
                    <a:pt x="16937" y="22189"/>
                    <a:pt x="16171" y="21857"/>
                    <a:pt x="16048" y="21857"/>
                  </a:cubicBezTo>
                  <a:cubicBezTo>
                    <a:pt x="16045" y="21857"/>
                    <a:pt x="16043" y="21857"/>
                    <a:pt x="16040" y="21858"/>
                  </a:cubicBezTo>
                  <a:cubicBezTo>
                    <a:pt x="15915" y="22284"/>
                    <a:pt x="16366" y="22559"/>
                    <a:pt x="16266" y="23010"/>
                  </a:cubicBezTo>
                  <a:cubicBezTo>
                    <a:pt x="16241" y="23136"/>
                    <a:pt x="15990" y="23261"/>
                    <a:pt x="15940" y="23411"/>
                  </a:cubicBezTo>
                  <a:cubicBezTo>
                    <a:pt x="15865" y="23612"/>
                    <a:pt x="15915" y="23838"/>
                    <a:pt x="15890" y="24063"/>
                  </a:cubicBezTo>
                  <a:cubicBezTo>
                    <a:pt x="15765" y="24740"/>
                    <a:pt x="15689" y="24940"/>
                    <a:pt x="15614" y="25692"/>
                  </a:cubicBezTo>
                  <a:cubicBezTo>
                    <a:pt x="16015" y="25642"/>
                    <a:pt x="16416" y="25567"/>
                    <a:pt x="16842" y="25517"/>
                  </a:cubicBezTo>
                  <a:lnTo>
                    <a:pt x="16842" y="25517"/>
                  </a:lnTo>
                  <a:cubicBezTo>
                    <a:pt x="16842" y="25893"/>
                    <a:pt x="16717" y="26143"/>
                    <a:pt x="17068" y="26219"/>
                  </a:cubicBezTo>
                  <a:cubicBezTo>
                    <a:pt x="17104" y="26225"/>
                    <a:pt x="17138" y="26229"/>
                    <a:pt x="17170" y="26229"/>
                  </a:cubicBezTo>
                  <a:cubicBezTo>
                    <a:pt x="17608" y="26229"/>
                    <a:pt x="17705" y="25625"/>
                    <a:pt x="17845" y="25391"/>
                  </a:cubicBezTo>
                  <a:cubicBezTo>
                    <a:pt x="17845" y="25386"/>
                    <a:pt x="17853" y="25384"/>
                    <a:pt x="17865" y="25384"/>
                  </a:cubicBezTo>
                  <a:cubicBezTo>
                    <a:pt x="17900" y="25384"/>
                    <a:pt x="17970" y="25399"/>
                    <a:pt x="18012" y="25399"/>
                  </a:cubicBezTo>
                  <a:cubicBezTo>
                    <a:pt x="18023" y="25399"/>
                    <a:pt x="18033" y="25398"/>
                    <a:pt x="18039" y="25395"/>
                  </a:cubicBezTo>
                  <a:lnTo>
                    <a:pt x="18039" y="25395"/>
                  </a:lnTo>
                  <a:cubicBezTo>
                    <a:pt x="18053" y="25359"/>
                    <a:pt x="18151" y="25172"/>
                    <a:pt x="18154" y="25157"/>
                  </a:cubicBezTo>
                  <a:lnTo>
                    <a:pt x="18154" y="25157"/>
                  </a:lnTo>
                  <a:cubicBezTo>
                    <a:pt x="18378" y="24903"/>
                    <a:pt x="18647" y="24384"/>
                    <a:pt x="18647" y="23988"/>
                  </a:cubicBezTo>
                  <a:cubicBezTo>
                    <a:pt x="18872" y="24213"/>
                    <a:pt x="19023" y="24539"/>
                    <a:pt x="19299" y="24539"/>
                  </a:cubicBezTo>
                  <a:cubicBezTo>
                    <a:pt x="19349" y="24539"/>
                    <a:pt x="19875" y="24314"/>
                    <a:pt x="19975" y="24289"/>
                  </a:cubicBezTo>
                  <a:cubicBezTo>
                    <a:pt x="19997" y="24280"/>
                    <a:pt x="20020" y="24276"/>
                    <a:pt x="20043" y="24276"/>
                  </a:cubicBezTo>
                  <a:cubicBezTo>
                    <a:pt x="20121" y="24276"/>
                    <a:pt x="20203" y="24313"/>
                    <a:pt x="20281" y="24313"/>
                  </a:cubicBezTo>
                  <a:cubicBezTo>
                    <a:pt x="20314" y="24313"/>
                    <a:pt x="20346" y="24307"/>
                    <a:pt x="20376" y="24289"/>
                  </a:cubicBezTo>
                  <a:cubicBezTo>
                    <a:pt x="20502" y="24188"/>
                    <a:pt x="20677" y="23336"/>
                    <a:pt x="20702" y="23111"/>
                  </a:cubicBezTo>
                  <a:cubicBezTo>
                    <a:pt x="20777" y="22760"/>
                    <a:pt x="20702" y="22409"/>
                    <a:pt x="20752" y="22083"/>
                  </a:cubicBezTo>
                  <a:cubicBezTo>
                    <a:pt x="20752" y="21908"/>
                    <a:pt x="20752" y="21757"/>
                    <a:pt x="20777" y="21582"/>
                  </a:cubicBezTo>
                  <a:lnTo>
                    <a:pt x="20978" y="21582"/>
                  </a:lnTo>
                  <a:cubicBezTo>
                    <a:pt x="21051" y="21481"/>
                    <a:pt x="21104" y="21449"/>
                    <a:pt x="21145" y="21449"/>
                  </a:cubicBezTo>
                  <a:cubicBezTo>
                    <a:pt x="21214" y="21449"/>
                    <a:pt x="21249" y="21539"/>
                    <a:pt x="21289" y="21539"/>
                  </a:cubicBezTo>
                  <a:cubicBezTo>
                    <a:pt x="21331" y="21539"/>
                    <a:pt x="21379" y="21439"/>
                    <a:pt x="21479" y="21031"/>
                  </a:cubicBezTo>
                  <a:cubicBezTo>
                    <a:pt x="21479" y="21005"/>
                    <a:pt x="21529" y="20755"/>
                    <a:pt x="21529" y="20680"/>
                  </a:cubicBezTo>
                  <a:cubicBezTo>
                    <a:pt x="21579" y="20479"/>
                    <a:pt x="21579" y="20304"/>
                    <a:pt x="21529" y="20103"/>
                  </a:cubicBezTo>
                  <a:cubicBezTo>
                    <a:pt x="21579" y="20078"/>
                    <a:pt x="21629" y="20078"/>
                    <a:pt x="21679" y="20078"/>
                  </a:cubicBezTo>
                  <a:cubicBezTo>
                    <a:pt x="21880" y="19552"/>
                    <a:pt x="21955" y="18599"/>
                    <a:pt x="22707" y="18474"/>
                  </a:cubicBezTo>
                  <a:cubicBezTo>
                    <a:pt x="22557" y="18123"/>
                    <a:pt x="22732" y="17522"/>
                    <a:pt x="22482" y="17246"/>
                  </a:cubicBezTo>
                  <a:cubicBezTo>
                    <a:pt x="22181" y="16870"/>
                    <a:pt x="21604" y="17096"/>
                    <a:pt x="22005" y="16569"/>
                  </a:cubicBezTo>
                  <a:cubicBezTo>
                    <a:pt x="22081" y="16444"/>
                    <a:pt x="22356" y="16369"/>
                    <a:pt x="22456" y="16269"/>
                  </a:cubicBezTo>
                  <a:cubicBezTo>
                    <a:pt x="22657" y="16068"/>
                    <a:pt x="22607" y="15792"/>
                    <a:pt x="22732" y="15592"/>
                  </a:cubicBezTo>
                  <a:cubicBezTo>
                    <a:pt x="22908" y="15316"/>
                    <a:pt x="23459" y="15191"/>
                    <a:pt x="23584" y="14890"/>
                  </a:cubicBezTo>
                  <a:cubicBezTo>
                    <a:pt x="23632" y="14772"/>
                    <a:pt x="23523" y="14587"/>
                    <a:pt x="23510" y="14587"/>
                  </a:cubicBezTo>
                  <a:lnTo>
                    <a:pt x="23510" y="14587"/>
                  </a:lnTo>
                  <a:cubicBezTo>
                    <a:pt x="23606" y="14414"/>
                    <a:pt x="23235" y="14389"/>
                    <a:pt x="23659" y="14314"/>
                  </a:cubicBezTo>
                  <a:cubicBezTo>
                    <a:pt x="23698" y="14310"/>
                    <a:pt x="23731" y="14308"/>
                    <a:pt x="23759" y="14308"/>
                  </a:cubicBezTo>
                  <a:cubicBezTo>
                    <a:pt x="24075" y="14308"/>
                    <a:pt x="23761" y="14552"/>
                    <a:pt x="24060" y="14690"/>
                  </a:cubicBezTo>
                  <a:cubicBezTo>
                    <a:pt x="24232" y="14776"/>
                    <a:pt x="24410" y="14849"/>
                    <a:pt x="24582" y="14849"/>
                  </a:cubicBezTo>
                  <a:cubicBezTo>
                    <a:pt x="24762" y="14849"/>
                    <a:pt x="24935" y="14769"/>
                    <a:pt x="25088" y="14539"/>
                  </a:cubicBezTo>
                  <a:cubicBezTo>
                    <a:pt x="25339" y="14188"/>
                    <a:pt x="25038" y="13888"/>
                    <a:pt x="25113" y="13562"/>
                  </a:cubicBezTo>
                  <a:cubicBezTo>
                    <a:pt x="25138" y="13386"/>
                    <a:pt x="25389" y="13286"/>
                    <a:pt x="25414" y="13111"/>
                  </a:cubicBezTo>
                  <a:cubicBezTo>
                    <a:pt x="25514" y="12634"/>
                    <a:pt x="25263" y="12334"/>
                    <a:pt x="25715" y="11782"/>
                  </a:cubicBezTo>
                  <a:cubicBezTo>
                    <a:pt x="25840" y="11632"/>
                    <a:pt x="26065" y="11582"/>
                    <a:pt x="26191" y="11381"/>
                  </a:cubicBezTo>
                  <a:cubicBezTo>
                    <a:pt x="26391" y="11081"/>
                    <a:pt x="26191" y="10279"/>
                    <a:pt x="26692" y="10228"/>
                  </a:cubicBezTo>
                  <a:cubicBezTo>
                    <a:pt x="26692" y="10619"/>
                    <a:pt x="26738" y="10791"/>
                    <a:pt x="26885" y="10791"/>
                  </a:cubicBezTo>
                  <a:cubicBezTo>
                    <a:pt x="26955" y="10791"/>
                    <a:pt x="27047" y="10752"/>
                    <a:pt x="27168" y="10680"/>
                  </a:cubicBezTo>
                  <a:cubicBezTo>
                    <a:pt x="27369" y="10554"/>
                    <a:pt x="27494" y="10279"/>
                    <a:pt x="27594" y="10078"/>
                  </a:cubicBezTo>
                  <a:cubicBezTo>
                    <a:pt x="27845" y="9552"/>
                    <a:pt x="27870" y="9351"/>
                    <a:pt x="28421" y="9000"/>
                  </a:cubicBezTo>
                  <a:cubicBezTo>
                    <a:pt x="29023" y="8624"/>
                    <a:pt x="29499" y="8349"/>
                    <a:pt x="29950" y="7822"/>
                  </a:cubicBezTo>
                  <a:cubicBezTo>
                    <a:pt x="30126" y="7622"/>
                    <a:pt x="30000" y="7547"/>
                    <a:pt x="30301" y="7346"/>
                  </a:cubicBezTo>
                  <a:cubicBezTo>
                    <a:pt x="30602" y="7171"/>
                    <a:pt x="30903" y="7171"/>
                    <a:pt x="31203" y="6945"/>
                  </a:cubicBezTo>
                  <a:cubicBezTo>
                    <a:pt x="31429" y="6745"/>
                    <a:pt x="31579" y="6619"/>
                    <a:pt x="31830" y="6469"/>
                  </a:cubicBezTo>
                  <a:cubicBezTo>
                    <a:pt x="31847" y="6463"/>
                    <a:pt x="31865" y="6462"/>
                    <a:pt x="31885" y="6462"/>
                  </a:cubicBezTo>
                  <a:cubicBezTo>
                    <a:pt x="31919" y="6462"/>
                    <a:pt x="31957" y="6467"/>
                    <a:pt x="31996" y="6467"/>
                  </a:cubicBezTo>
                  <a:cubicBezTo>
                    <a:pt x="32032" y="6467"/>
                    <a:pt x="32069" y="6462"/>
                    <a:pt x="32106" y="6444"/>
                  </a:cubicBezTo>
                  <a:cubicBezTo>
                    <a:pt x="32331" y="6294"/>
                    <a:pt x="32908" y="5817"/>
                    <a:pt x="33058" y="5592"/>
                  </a:cubicBezTo>
                  <a:cubicBezTo>
                    <a:pt x="33233" y="5291"/>
                    <a:pt x="32933" y="5015"/>
                    <a:pt x="33359" y="4865"/>
                  </a:cubicBezTo>
                  <a:cubicBezTo>
                    <a:pt x="33364" y="4863"/>
                    <a:pt x="33371" y="4863"/>
                    <a:pt x="33379" y="4863"/>
                  </a:cubicBezTo>
                  <a:cubicBezTo>
                    <a:pt x="33491" y="4863"/>
                    <a:pt x="33884" y="4993"/>
                    <a:pt x="34071" y="4993"/>
                  </a:cubicBezTo>
                  <a:cubicBezTo>
                    <a:pt x="34086" y="4993"/>
                    <a:pt x="34099" y="4992"/>
                    <a:pt x="34111" y="4990"/>
                  </a:cubicBezTo>
                  <a:cubicBezTo>
                    <a:pt x="34311" y="4965"/>
                    <a:pt x="34436" y="4865"/>
                    <a:pt x="34637" y="4790"/>
                  </a:cubicBezTo>
                  <a:cubicBezTo>
                    <a:pt x="35264" y="4589"/>
                    <a:pt x="36241" y="4364"/>
                    <a:pt x="35940" y="3411"/>
                  </a:cubicBezTo>
                  <a:cubicBezTo>
                    <a:pt x="35890" y="3311"/>
                    <a:pt x="35865" y="3211"/>
                    <a:pt x="35840" y="3111"/>
                  </a:cubicBezTo>
                  <a:cubicBezTo>
                    <a:pt x="35581" y="3301"/>
                    <a:pt x="35512" y="3503"/>
                    <a:pt x="35396" y="3503"/>
                  </a:cubicBezTo>
                  <a:cubicBezTo>
                    <a:pt x="35343" y="3503"/>
                    <a:pt x="35282" y="3462"/>
                    <a:pt x="35188" y="3361"/>
                  </a:cubicBezTo>
                  <a:cubicBezTo>
                    <a:pt x="35038" y="3211"/>
                    <a:pt x="34963" y="2760"/>
                    <a:pt x="34888" y="2584"/>
                  </a:cubicBezTo>
                  <a:cubicBezTo>
                    <a:pt x="34712" y="2183"/>
                    <a:pt x="34336" y="1657"/>
                    <a:pt x="34587" y="1106"/>
                  </a:cubicBezTo>
                  <a:cubicBezTo>
                    <a:pt x="34687" y="905"/>
                    <a:pt x="35439" y="604"/>
                    <a:pt x="35264" y="228"/>
                  </a:cubicBezTo>
                  <a:cubicBezTo>
                    <a:pt x="35180" y="61"/>
                    <a:pt x="34984" y="0"/>
                    <a:pt x="34741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57" name="Google Shape;2493;p29">
              <a:extLst>
                <a:ext uri="{FF2B5EF4-FFF2-40B4-BE49-F238E27FC236}">
                  <a16:creationId xmlns:a16="http://schemas.microsoft.com/office/drawing/2014/main" id="{5AAD43D1-0C80-75CC-9BFF-93D2F01F7DB9}"/>
                </a:ext>
              </a:extLst>
            </p:cNvPr>
            <p:cNvSpPr/>
            <p:nvPr/>
          </p:nvSpPr>
          <p:spPr>
            <a:xfrm>
              <a:off x="2458492" y="-575413"/>
              <a:ext cx="395235" cy="476835"/>
            </a:xfrm>
            <a:custGeom>
              <a:avLst/>
              <a:gdLst/>
              <a:ahLst/>
              <a:cxnLst/>
              <a:rect l="l" t="t" r="r" b="b"/>
              <a:pathLst>
                <a:path w="13134" h="15843" extrusionOk="0">
                  <a:moveTo>
                    <a:pt x="7599" y="0"/>
                  </a:moveTo>
                  <a:cubicBezTo>
                    <a:pt x="7095" y="0"/>
                    <a:pt x="6988" y="691"/>
                    <a:pt x="6416" y="754"/>
                  </a:cubicBezTo>
                  <a:cubicBezTo>
                    <a:pt x="6333" y="762"/>
                    <a:pt x="6252" y="765"/>
                    <a:pt x="6173" y="765"/>
                  </a:cubicBezTo>
                  <a:cubicBezTo>
                    <a:pt x="5695" y="765"/>
                    <a:pt x="5293" y="652"/>
                    <a:pt x="4864" y="652"/>
                  </a:cubicBezTo>
                  <a:cubicBezTo>
                    <a:pt x="4619" y="652"/>
                    <a:pt x="4366" y="689"/>
                    <a:pt x="4086" y="805"/>
                  </a:cubicBezTo>
                  <a:cubicBezTo>
                    <a:pt x="3509" y="1055"/>
                    <a:pt x="2832" y="1256"/>
                    <a:pt x="2256" y="1506"/>
                  </a:cubicBezTo>
                  <a:cubicBezTo>
                    <a:pt x="2055" y="1581"/>
                    <a:pt x="1805" y="1732"/>
                    <a:pt x="1604" y="1832"/>
                  </a:cubicBezTo>
                  <a:cubicBezTo>
                    <a:pt x="1404" y="1957"/>
                    <a:pt x="1579" y="2033"/>
                    <a:pt x="1304" y="2108"/>
                  </a:cubicBezTo>
                  <a:cubicBezTo>
                    <a:pt x="1270" y="2115"/>
                    <a:pt x="1236" y="2118"/>
                    <a:pt x="1200" y="2118"/>
                  </a:cubicBezTo>
                  <a:cubicBezTo>
                    <a:pt x="1047" y="2118"/>
                    <a:pt x="878" y="2061"/>
                    <a:pt x="723" y="2061"/>
                  </a:cubicBezTo>
                  <a:cubicBezTo>
                    <a:pt x="672" y="2061"/>
                    <a:pt x="623" y="2067"/>
                    <a:pt x="577" y="2083"/>
                  </a:cubicBezTo>
                  <a:cubicBezTo>
                    <a:pt x="75" y="2208"/>
                    <a:pt x="0" y="2484"/>
                    <a:pt x="0" y="2960"/>
                  </a:cubicBezTo>
                  <a:cubicBezTo>
                    <a:pt x="285" y="2752"/>
                    <a:pt x="515" y="2675"/>
                    <a:pt x="690" y="2675"/>
                  </a:cubicBezTo>
                  <a:cubicBezTo>
                    <a:pt x="1195" y="2675"/>
                    <a:pt x="1245" y="3315"/>
                    <a:pt x="841" y="3315"/>
                  </a:cubicBezTo>
                  <a:cubicBezTo>
                    <a:pt x="793" y="3315"/>
                    <a:pt x="738" y="3306"/>
                    <a:pt x="677" y="3286"/>
                  </a:cubicBezTo>
                  <a:lnTo>
                    <a:pt x="677" y="3286"/>
                  </a:lnTo>
                  <a:cubicBezTo>
                    <a:pt x="1106" y="3453"/>
                    <a:pt x="764" y="4800"/>
                    <a:pt x="1313" y="4800"/>
                  </a:cubicBezTo>
                  <a:cubicBezTo>
                    <a:pt x="1341" y="4800"/>
                    <a:pt x="1371" y="4797"/>
                    <a:pt x="1404" y="4790"/>
                  </a:cubicBezTo>
                  <a:lnTo>
                    <a:pt x="1404" y="4790"/>
                  </a:lnTo>
                  <a:cubicBezTo>
                    <a:pt x="1278" y="5617"/>
                    <a:pt x="1454" y="6669"/>
                    <a:pt x="1955" y="7421"/>
                  </a:cubicBezTo>
                  <a:cubicBezTo>
                    <a:pt x="2131" y="7672"/>
                    <a:pt x="2682" y="7998"/>
                    <a:pt x="2958" y="8123"/>
                  </a:cubicBezTo>
                  <a:cubicBezTo>
                    <a:pt x="2920" y="8272"/>
                    <a:pt x="2966" y="8352"/>
                    <a:pt x="3075" y="8352"/>
                  </a:cubicBezTo>
                  <a:cubicBezTo>
                    <a:pt x="3112" y="8352"/>
                    <a:pt x="3157" y="8343"/>
                    <a:pt x="3208" y="8323"/>
                  </a:cubicBezTo>
                  <a:cubicBezTo>
                    <a:pt x="3384" y="8323"/>
                    <a:pt x="3534" y="8298"/>
                    <a:pt x="3710" y="8298"/>
                  </a:cubicBezTo>
                  <a:cubicBezTo>
                    <a:pt x="3960" y="8348"/>
                    <a:pt x="4311" y="8424"/>
                    <a:pt x="4512" y="8599"/>
                  </a:cubicBezTo>
                  <a:cubicBezTo>
                    <a:pt x="4537" y="8649"/>
                    <a:pt x="4562" y="8699"/>
                    <a:pt x="4587" y="8724"/>
                  </a:cubicBezTo>
                  <a:cubicBezTo>
                    <a:pt x="4612" y="8850"/>
                    <a:pt x="4637" y="8975"/>
                    <a:pt x="4662" y="9100"/>
                  </a:cubicBezTo>
                  <a:cubicBezTo>
                    <a:pt x="4787" y="9176"/>
                    <a:pt x="4913" y="9201"/>
                    <a:pt x="5038" y="9226"/>
                  </a:cubicBezTo>
                  <a:cubicBezTo>
                    <a:pt x="5564" y="9602"/>
                    <a:pt x="6416" y="9978"/>
                    <a:pt x="6065" y="10805"/>
                  </a:cubicBezTo>
                  <a:cubicBezTo>
                    <a:pt x="5965" y="11005"/>
                    <a:pt x="5664" y="11181"/>
                    <a:pt x="5464" y="11306"/>
                  </a:cubicBezTo>
                  <a:cubicBezTo>
                    <a:pt x="5289" y="11431"/>
                    <a:pt x="4712" y="11506"/>
                    <a:pt x="4587" y="11632"/>
                  </a:cubicBezTo>
                  <a:cubicBezTo>
                    <a:pt x="5188" y="11832"/>
                    <a:pt x="4662" y="12183"/>
                    <a:pt x="4612" y="12534"/>
                  </a:cubicBezTo>
                  <a:cubicBezTo>
                    <a:pt x="4562" y="12935"/>
                    <a:pt x="4762" y="13135"/>
                    <a:pt x="4812" y="13486"/>
                  </a:cubicBezTo>
                  <a:cubicBezTo>
                    <a:pt x="4837" y="13787"/>
                    <a:pt x="4562" y="14088"/>
                    <a:pt x="4562" y="14263"/>
                  </a:cubicBezTo>
                  <a:cubicBezTo>
                    <a:pt x="4612" y="14765"/>
                    <a:pt x="5138" y="15617"/>
                    <a:pt x="5589" y="15842"/>
                  </a:cubicBezTo>
                  <a:cubicBezTo>
                    <a:pt x="5539" y="15717"/>
                    <a:pt x="5389" y="14664"/>
                    <a:pt x="5464" y="14589"/>
                  </a:cubicBezTo>
                  <a:cubicBezTo>
                    <a:pt x="5502" y="14541"/>
                    <a:pt x="5576" y="14530"/>
                    <a:pt x="5662" y="14530"/>
                  </a:cubicBezTo>
                  <a:cubicBezTo>
                    <a:pt x="5741" y="14530"/>
                    <a:pt x="5830" y="14540"/>
                    <a:pt x="5910" y="14540"/>
                  </a:cubicBezTo>
                  <a:cubicBezTo>
                    <a:pt x="5970" y="14540"/>
                    <a:pt x="6025" y="14534"/>
                    <a:pt x="6065" y="14514"/>
                  </a:cubicBezTo>
                  <a:cubicBezTo>
                    <a:pt x="6118" y="14485"/>
                    <a:pt x="6158" y="14476"/>
                    <a:pt x="6188" y="14476"/>
                  </a:cubicBezTo>
                  <a:cubicBezTo>
                    <a:pt x="6249" y="14476"/>
                    <a:pt x="6272" y="14514"/>
                    <a:pt x="6283" y="14514"/>
                  </a:cubicBezTo>
                  <a:cubicBezTo>
                    <a:pt x="6296" y="14514"/>
                    <a:pt x="6295" y="14466"/>
                    <a:pt x="6316" y="14263"/>
                  </a:cubicBezTo>
                  <a:cubicBezTo>
                    <a:pt x="6341" y="14038"/>
                    <a:pt x="5915" y="13236"/>
                    <a:pt x="5840" y="12985"/>
                  </a:cubicBezTo>
                  <a:cubicBezTo>
                    <a:pt x="5614" y="12283"/>
                    <a:pt x="5414" y="11932"/>
                    <a:pt x="6241" y="11857"/>
                  </a:cubicBezTo>
                  <a:cubicBezTo>
                    <a:pt x="6258" y="11855"/>
                    <a:pt x="6276" y="11854"/>
                    <a:pt x="6295" y="11854"/>
                  </a:cubicBezTo>
                  <a:cubicBezTo>
                    <a:pt x="6519" y="11854"/>
                    <a:pt x="6835" y="11984"/>
                    <a:pt x="7043" y="12008"/>
                  </a:cubicBezTo>
                  <a:cubicBezTo>
                    <a:pt x="7243" y="12020"/>
                    <a:pt x="7444" y="12020"/>
                    <a:pt x="7648" y="12020"/>
                  </a:cubicBezTo>
                  <a:cubicBezTo>
                    <a:pt x="7851" y="12020"/>
                    <a:pt x="8058" y="12020"/>
                    <a:pt x="8271" y="12033"/>
                  </a:cubicBezTo>
                  <a:cubicBezTo>
                    <a:pt x="8196" y="11381"/>
                    <a:pt x="8747" y="11431"/>
                    <a:pt x="8873" y="10729"/>
                  </a:cubicBezTo>
                  <a:cubicBezTo>
                    <a:pt x="8973" y="10303"/>
                    <a:pt x="8948" y="9702"/>
                    <a:pt x="8622" y="9351"/>
                  </a:cubicBezTo>
                  <a:cubicBezTo>
                    <a:pt x="8948" y="9301"/>
                    <a:pt x="9474" y="9351"/>
                    <a:pt x="9750" y="9226"/>
                  </a:cubicBezTo>
                  <a:cubicBezTo>
                    <a:pt x="10201" y="9050"/>
                    <a:pt x="9925" y="8825"/>
                    <a:pt x="10201" y="8424"/>
                  </a:cubicBezTo>
                  <a:cubicBezTo>
                    <a:pt x="10552" y="7897"/>
                    <a:pt x="11103" y="8173"/>
                    <a:pt x="11504" y="7897"/>
                  </a:cubicBezTo>
                  <a:cubicBezTo>
                    <a:pt x="11680" y="7772"/>
                    <a:pt x="11830" y="7070"/>
                    <a:pt x="12005" y="6719"/>
                  </a:cubicBezTo>
                  <a:cubicBezTo>
                    <a:pt x="12306" y="6093"/>
                    <a:pt x="12156" y="5491"/>
                    <a:pt x="12431" y="4890"/>
                  </a:cubicBezTo>
                  <a:cubicBezTo>
                    <a:pt x="12532" y="4714"/>
                    <a:pt x="12682" y="4714"/>
                    <a:pt x="12757" y="4489"/>
                  </a:cubicBezTo>
                  <a:cubicBezTo>
                    <a:pt x="12807" y="4288"/>
                    <a:pt x="12732" y="4088"/>
                    <a:pt x="12732" y="3912"/>
                  </a:cubicBezTo>
                  <a:cubicBezTo>
                    <a:pt x="12757" y="3587"/>
                    <a:pt x="13133" y="3010"/>
                    <a:pt x="12983" y="2759"/>
                  </a:cubicBezTo>
                  <a:cubicBezTo>
                    <a:pt x="12782" y="2358"/>
                    <a:pt x="12607" y="2358"/>
                    <a:pt x="12306" y="2133"/>
                  </a:cubicBezTo>
                  <a:cubicBezTo>
                    <a:pt x="12030" y="1957"/>
                    <a:pt x="11930" y="1807"/>
                    <a:pt x="11680" y="1531"/>
                  </a:cubicBezTo>
                  <a:cubicBezTo>
                    <a:pt x="11329" y="1122"/>
                    <a:pt x="10986" y="1096"/>
                    <a:pt x="10598" y="1096"/>
                  </a:cubicBezTo>
                  <a:cubicBezTo>
                    <a:pt x="10542" y="1096"/>
                    <a:pt x="10486" y="1097"/>
                    <a:pt x="10428" y="1097"/>
                  </a:cubicBezTo>
                  <a:cubicBezTo>
                    <a:pt x="10198" y="1097"/>
                    <a:pt x="9950" y="1089"/>
                    <a:pt x="9675" y="1005"/>
                  </a:cubicBezTo>
                  <a:cubicBezTo>
                    <a:pt x="9299" y="905"/>
                    <a:pt x="8923" y="729"/>
                    <a:pt x="8572" y="579"/>
                  </a:cubicBezTo>
                  <a:cubicBezTo>
                    <a:pt x="8421" y="529"/>
                    <a:pt x="8146" y="529"/>
                    <a:pt x="8045" y="454"/>
                  </a:cubicBezTo>
                  <a:cubicBezTo>
                    <a:pt x="7970" y="404"/>
                    <a:pt x="8071" y="153"/>
                    <a:pt x="7920" y="78"/>
                  </a:cubicBezTo>
                  <a:cubicBezTo>
                    <a:pt x="7796" y="23"/>
                    <a:pt x="7691" y="0"/>
                    <a:pt x="75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8" name="Google Shape;2494;p29">
              <a:extLst>
                <a:ext uri="{FF2B5EF4-FFF2-40B4-BE49-F238E27FC236}">
                  <a16:creationId xmlns:a16="http://schemas.microsoft.com/office/drawing/2014/main" id="{91EFB2B5-B6EF-80DC-74E0-4376778D4F63}"/>
                </a:ext>
              </a:extLst>
            </p:cNvPr>
            <p:cNvSpPr/>
            <p:nvPr/>
          </p:nvSpPr>
          <p:spPr>
            <a:xfrm>
              <a:off x="1599441" y="-805840"/>
              <a:ext cx="797241" cy="815251"/>
            </a:xfrm>
            <a:custGeom>
              <a:avLst/>
              <a:gdLst/>
              <a:ahLst/>
              <a:cxnLst/>
              <a:rect l="l" t="t" r="r" b="b"/>
              <a:pathLst>
                <a:path w="26493" h="27087" extrusionOk="0">
                  <a:moveTo>
                    <a:pt x="11809" y="0"/>
                  </a:moveTo>
                  <a:cubicBezTo>
                    <a:pt x="11735" y="0"/>
                    <a:pt x="11651" y="12"/>
                    <a:pt x="11555" y="39"/>
                  </a:cubicBezTo>
                  <a:cubicBezTo>
                    <a:pt x="11279" y="140"/>
                    <a:pt x="11304" y="365"/>
                    <a:pt x="11003" y="415"/>
                  </a:cubicBezTo>
                  <a:cubicBezTo>
                    <a:pt x="10602" y="466"/>
                    <a:pt x="10302" y="390"/>
                    <a:pt x="9876" y="541"/>
                  </a:cubicBezTo>
                  <a:cubicBezTo>
                    <a:pt x="9600" y="641"/>
                    <a:pt x="9149" y="666"/>
                    <a:pt x="8898" y="791"/>
                  </a:cubicBezTo>
                  <a:cubicBezTo>
                    <a:pt x="8954" y="1034"/>
                    <a:pt x="8885" y="1165"/>
                    <a:pt x="8712" y="1165"/>
                  </a:cubicBezTo>
                  <a:cubicBezTo>
                    <a:pt x="8653" y="1165"/>
                    <a:pt x="8581" y="1149"/>
                    <a:pt x="8497" y="1117"/>
                  </a:cubicBezTo>
                  <a:cubicBezTo>
                    <a:pt x="8297" y="1092"/>
                    <a:pt x="8121" y="1042"/>
                    <a:pt x="7921" y="992"/>
                  </a:cubicBezTo>
                  <a:cubicBezTo>
                    <a:pt x="7573" y="900"/>
                    <a:pt x="7078" y="688"/>
                    <a:pt x="6660" y="688"/>
                  </a:cubicBezTo>
                  <a:cubicBezTo>
                    <a:pt x="6506" y="688"/>
                    <a:pt x="6363" y="717"/>
                    <a:pt x="6241" y="791"/>
                  </a:cubicBezTo>
                  <a:cubicBezTo>
                    <a:pt x="6642" y="992"/>
                    <a:pt x="7921" y="1293"/>
                    <a:pt x="7144" y="1819"/>
                  </a:cubicBezTo>
                  <a:cubicBezTo>
                    <a:pt x="6981" y="1927"/>
                    <a:pt x="6788" y="1966"/>
                    <a:pt x="6582" y="1966"/>
                  </a:cubicBezTo>
                  <a:cubicBezTo>
                    <a:pt x="6122" y="1966"/>
                    <a:pt x="5603" y="1771"/>
                    <a:pt x="5239" y="1719"/>
                  </a:cubicBezTo>
                  <a:cubicBezTo>
                    <a:pt x="4993" y="1680"/>
                    <a:pt x="4754" y="1656"/>
                    <a:pt x="4525" y="1656"/>
                  </a:cubicBezTo>
                  <a:cubicBezTo>
                    <a:pt x="4007" y="1656"/>
                    <a:pt x="3541" y="1780"/>
                    <a:pt x="3159" y="2145"/>
                  </a:cubicBezTo>
                  <a:cubicBezTo>
                    <a:pt x="2983" y="2295"/>
                    <a:pt x="2833" y="2721"/>
                    <a:pt x="2682" y="2897"/>
                  </a:cubicBezTo>
                  <a:cubicBezTo>
                    <a:pt x="2702" y="3149"/>
                    <a:pt x="2631" y="3281"/>
                    <a:pt x="2470" y="3281"/>
                  </a:cubicBezTo>
                  <a:cubicBezTo>
                    <a:pt x="2423" y="3281"/>
                    <a:pt x="2369" y="3270"/>
                    <a:pt x="2307" y="3247"/>
                  </a:cubicBezTo>
                  <a:cubicBezTo>
                    <a:pt x="2229" y="3213"/>
                    <a:pt x="2164" y="3196"/>
                    <a:pt x="2112" y="3196"/>
                  </a:cubicBezTo>
                  <a:cubicBezTo>
                    <a:pt x="2013" y="3196"/>
                    <a:pt x="1964" y="3258"/>
                    <a:pt x="1981" y="3373"/>
                  </a:cubicBezTo>
                  <a:cubicBezTo>
                    <a:pt x="1931" y="3398"/>
                    <a:pt x="1630" y="3799"/>
                    <a:pt x="1530" y="3874"/>
                  </a:cubicBezTo>
                  <a:cubicBezTo>
                    <a:pt x="1454" y="3974"/>
                    <a:pt x="1053" y="4476"/>
                    <a:pt x="1003" y="4476"/>
                  </a:cubicBezTo>
                  <a:cubicBezTo>
                    <a:pt x="838" y="4570"/>
                    <a:pt x="725" y="4585"/>
                    <a:pt x="639" y="4585"/>
                  </a:cubicBezTo>
                  <a:cubicBezTo>
                    <a:pt x="597" y="4585"/>
                    <a:pt x="561" y="4581"/>
                    <a:pt x="528" y="4581"/>
                  </a:cubicBezTo>
                  <a:cubicBezTo>
                    <a:pt x="417" y="4581"/>
                    <a:pt x="348" y="4626"/>
                    <a:pt x="201" y="5027"/>
                  </a:cubicBezTo>
                  <a:cubicBezTo>
                    <a:pt x="51" y="5428"/>
                    <a:pt x="126" y="5353"/>
                    <a:pt x="101" y="5679"/>
                  </a:cubicBezTo>
                  <a:cubicBezTo>
                    <a:pt x="76" y="5829"/>
                    <a:pt x="1" y="6380"/>
                    <a:pt x="1" y="6430"/>
                  </a:cubicBezTo>
                  <a:cubicBezTo>
                    <a:pt x="76" y="6656"/>
                    <a:pt x="853" y="6706"/>
                    <a:pt x="828" y="7157"/>
                  </a:cubicBezTo>
                  <a:cubicBezTo>
                    <a:pt x="1003" y="7157"/>
                    <a:pt x="1279" y="6932"/>
                    <a:pt x="1429" y="6882"/>
                  </a:cubicBezTo>
                  <a:cubicBezTo>
                    <a:pt x="1479" y="6882"/>
                    <a:pt x="2031" y="6831"/>
                    <a:pt x="2181" y="6831"/>
                  </a:cubicBezTo>
                  <a:cubicBezTo>
                    <a:pt x="2096" y="6831"/>
                    <a:pt x="2765" y="7029"/>
                    <a:pt x="2867" y="7029"/>
                  </a:cubicBezTo>
                  <a:cubicBezTo>
                    <a:pt x="2885" y="7029"/>
                    <a:pt x="2885" y="7022"/>
                    <a:pt x="2858" y="7007"/>
                  </a:cubicBezTo>
                  <a:lnTo>
                    <a:pt x="2858" y="7007"/>
                  </a:lnTo>
                  <a:cubicBezTo>
                    <a:pt x="3184" y="7182"/>
                    <a:pt x="3058" y="7784"/>
                    <a:pt x="3234" y="8009"/>
                  </a:cubicBezTo>
                  <a:cubicBezTo>
                    <a:pt x="3409" y="8260"/>
                    <a:pt x="3860" y="8511"/>
                    <a:pt x="4136" y="8661"/>
                  </a:cubicBezTo>
                  <a:cubicBezTo>
                    <a:pt x="4261" y="8686"/>
                    <a:pt x="4412" y="8686"/>
                    <a:pt x="4537" y="8736"/>
                  </a:cubicBezTo>
                  <a:cubicBezTo>
                    <a:pt x="4637" y="8836"/>
                    <a:pt x="4738" y="8937"/>
                    <a:pt x="4838" y="9037"/>
                  </a:cubicBezTo>
                  <a:cubicBezTo>
                    <a:pt x="4996" y="9102"/>
                    <a:pt x="5171" y="9115"/>
                    <a:pt x="5348" y="9115"/>
                  </a:cubicBezTo>
                  <a:cubicBezTo>
                    <a:pt x="5472" y="9115"/>
                    <a:pt x="5596" y="9109"/>
                    <a:pt x="5716" y="9109"/>
                  </a:cubicBezTo>
                  <a:cubicBezTo>
                    <a:pt x="5888" y="9109"/>
                    <a:pt x="6052" y="9122"/>
                    <a:pt x="6191" y="9187"/>
                  </a:cubicBezTo>
                  <a:cubicBezTo>
                    <a:pt x="6918" y="9538"/>
                    <a:pt x="6141" y="9814"/>
                    <a:pt x="5991" y="10265"/>
                  </a:cubicBezTo>
                  <a:cubicBezTo>
                    <a:pt x="5790" y="10917"/>
                    <a:pt x="6442" y="11067"/>
                    <a:pt x="6818" y="11318"/>
                  </a:cubicBezTo>
                  <a:cubicBezTo>
                    <a:pt x="7068" y="11493"/>
                    <a:pt x="7469" y="11593"/>
                    <a:pt x="7670" y="11744"/>
                  </a:cubicBezTo>
                  <a:cubicBezTo>
                    <a:pt x="7996" y="11969"/>
                    <a:pt x="7971" y="11644"/>
                    <a:pt x="8071" y="12145"/>
                  </a:cubicBezTo>
                  <a:cubicBezTo>
                    <a:pt x="8146" y="12571"/>
                    <a:pt x="7620" y="13398"/>
                    <a:pt x="7294" y="13598"/>
                  </a:cubicBezTo>
                  <a:cubicBezTo>
                    <a:pt x="7018" y="13749"/>
                    <a:pt x="6191" y="13724"/>
                    <a:pt x="5891" y="13999"/>
                  </a:cubicBezTo>
                  <a:cubicBezTo>
                    <a:pt x="5590" y="14300"/>
                    <a:pt x="5891" y="15077"/>
                    <a:pt x="5439" y="15353"/>
                  </a:cubicBezTo>
                  <a:cubicBezTo>
                    <a:pt x="5310" y="15428"/>
                    <a:pt x="5194" y="15453"/>
                    <a:pt x="5089" y="15453"/>
                  </a:cubicBezTo>
                  <a:cubicBezTo>
                    <a:pt x="4874" y="15453"/>
                    <a:pt x="4707" y="15347"/>
                    <a:pt x="4562" y="15347"/>
                  </a:cubicBezTo>
                  <a:cubicBezTo>
                    <a:pt x="4422" y="15347"/>
                    <a:pt x="4304" y="15445"/>
                    <a:pt x="4186" y="15829"/>
                  </a:cubicBezTo>
                  <a:cubicBezTo>
                    <a:pt x="4011" y="16456"/>
                    <a:pt x="4161" y="16982"/>
                    <a:pt x="4261" y="17608"/>
                  </a:cubicBezTo>
                  <a:cubicBezTo>
                    <a:pt x="4487" y="18811"/>
                    <a:pt x="4713" y="20115"/>
                    <a:pt x="4637" y="21368"/>
                  </a:cubicBezTo>
                  <a:cubicBezTo>
                    <a:pt x="4612" y="21969"/>
                    <a:pt x="4713" y="22596"/>
                    <a:pt x="4688" y="23172"/>
                  </a:cubicBezTo>
                  <a:cubicBezTo>
                    <a:pt x="4637" y="23674"/>
                    <a:pt x="4813" y="24175"/>
                    <a:pt x="4738" y="24751"/>
                  </a:cubicBezTo>
                  <a:cubicBezTo>
                    <a:pt x="5139" y="24751"/>
                    <a:pt x="5189" y="24902"/>
                    <a:pt x="5464" y="25077"/>
                  </a:cubicBezTo>
                  <a:cubicBezTo>
                    <a:pt x="5464" y="25177"/>
                    <a:pt x="5464" y="25253"/>
                    <a:pt x="5464" y="25328"/>
                  </a:cubicBezTo>
                  <a:cubicBezTo>
                    <a:pt x="5590" y="25328"/>
                    <a:pt x="5715" y="25353"/>
                    <a:pt x="5815" y="25353"/>
                  </a:cubicBezTo>
                  <a:cubicBezTo>
                    <a:pt x="6317" y="25528"/>
                    <a:pt x="6693" y="25428"/>
                    <a:pt x="7119" y="25804"/>
                  </a:cubicBezTo>
                  <a:cubicBezTo>
                    <a:pt x="7520" y="26105"/>
                    <a:pt x="7921" y="26230"/>
                    <a:pt x="8221" y="26556"/>
                  </a:cubicBezTo>
                  <a:cubicBezTo>
                    <a:pt x="8322" y="26656"/>
                    <a:pt x="8271" y="26907"/>
                    <a:pt x="8397" y="27007"/>
                  </a:cubicBezTo>
                  <a:cubicBezTo>
                    <a:pt x="8475" y="27066"/>
                    <a:pt x="8536" y="27087"/>
                    <a:pt x="8589" y="27087"/>
                  </a:cubicBezTo>
                  <a:cubicBezTo>
                    <a:pt x="8731" y="27087"/>
                    <a:pt x="8811" y="26930"/>
                    <a:pt x="8993" y="26930"/>
                  </a:cubicBezTo>
                  <a:cubicBezTo>
                    <a:pt x="9003" y="26930"/>
                    <a:pt x="9013" y="26931"/>
                    <a:pt x="9023" y="26932"/>
                  </a:cubicBezTo>
                  <a:cubicBezTo>
                    <a:pt x="8923" y="26832"/>
                    <a:pt x="8873" y="26706"/>
                    <a:pt x="8898" y="26581"/>
                  </a:cubicBezTo>
                  <a:cubicBezTo>
                    <a:pt x="8873" y="26255"/>
                    <a:pt x="8647" y="26355"/>
                    <a:pt x="8547" y="26105"/>
                  </a:cubicBezTo>
                  <a:cubicBezTo>
                    <a:pt x="8372" y="25629"/>
                    <a:pt x="8572" y="25679"/>
                    <a:pt x="8246" y="25353"/>
                  </a:cubicBezTo>
                  <a:cubicBezTo>
                    <a:pt x="8121" y="25228"/>
                    <a:pt x="7870" y="25152"/>
                    <a:pt x="7720" y="25027"/>
                  </a:cubicBezTo>
                  <a:cubicBezTo>
                    <a:pt x="7495" y="24801"/>
                    <a:pt x="7319" y="24551"/>
                    <a:pt x="7119" y="24300"/>
                  </a:cubicBezTo>
                  <a:cubicBezTo>
                    <a:pt x="6517" y="23523"/>
                    <a:pt x="6868" y="23799"/>
                    <a:pt x="7369" y="23122"/>
                  </a:cubicBezTo>
                  <a:cubicBezTo>
                    <a:pt x="7595" y="22822"/>
                    <a:pt x="7645" y="22646"/>
                    <a:pt x="7495" y="22270"/>
                  </a:cubicBezTo>
                  <a:cubicBezTo>
                    <a:pt x="7319" y="21794"/>
                    <a:pt x="6868" y="21769"/>
                    <a:pt x="6667" y="21368"/>
                  </a:cubicBezTo>
                  <a:cubicBezTo>
                    <a:pt x="6292" y="20616"/>
                    <a:pt x="7043" y="20340"/>
                    <a:pt x="7520" y="20065"/>
                  </a:cubicBezTo>
                  <a:cubicBezTo>
                    <a:pt x="7971" y="19814"/>
                    <a:pt x="8647" y="19613"/>
                    <a:pt x="8146" y="19162"/>
                  </a:cubicBezTo>
                  <a:cubicBezTo>
                    <a:pt x="7988" y="19012"/>
                    <a:pt x="7767" y="18976"/>
                    <a:pt x="7533" y="18976"/>
                  </a:cubicBezTo>
                  <a:cubicBezTo>
                    <a:pt x="7324" y="18976"/>
                    <a:pt x="7104" y="19005"/>
                    <a:pt x="6913" y="19005"/>
                  </a:cubicBezTo>
                  <a:cubicBezTo>
                    <a:pt x="6573" y="19005"/>
                    <a:pt x="6321" y="18914"/>
                    <a:pt x="6367" y="18410"/>
                  </a:cubicBezTo>
                  <a:cubicBezTo>
                    <a:pt x="6417" y="18035"/>
                    <a:pt x="6843" y="17884"/>
                    <a:pt x="6893" y="17659"/>
                  </a:cubicBezTo>
                  <a:cubicBezTo>
                    <a:pt x="6943" y="17408"/>
                    <a:pt x="6693" y="17258"/>
                    <a:pt x="6667" y="16932"/>
                  </a:cubicBezTo>
                  <a:cubicBezTo>
                    <a:pt x="6585" y="17015"/>
                    <a:pt x="6455" y="17053"/>
                    <a:pt x="6317" y="17053"/>
                  </a:cubicBezTo>
                  <a:cubicBezTo>
                    <a:pt x="6080" y="17053"/>
                    <a:pt x="5819" y="16938"/>
                    <a:pt x="5740" y="16731"/>
                  </a:cubicBezTo>
                  <a:cubicBezTo>
                    <a:pt x="5540" y="16180"/>
                    <a:pt x="6216" y="16130"/>
                    <a:pt x="6492" y="15854"/>
                  </a:cubicBezTo>
                  <a:cubicBezTo>
                    <a:pt x="6818" y="15528"/>
                    <a:pt x="6667" y="15152"/>
                    <a:pt x="6843" y="14826"/>
                  </a:cubicBezTo>
                  <a:cubicBezTo>
                    <a:pt x="6986" y="14552"/>
                    <a:pt x="7147" y="14488"/>
                    <a:pt x="7327" y="14488"/>
                  </a:cubicBezTo>
                  <a:cubicBezTo>
                    <a:pt x="7485" y="14488"/>
                    <a:pt x="7658" y="14537"/>
                    <a:pt x="7848" y="14537"/>
                  </a:cubicBezTo>
                  <a:cubicBezTo>
                    <a:pt x="7896" y="14537"/>
                    <a:pt x="7945" y="14534"/>
                    <a:pt x="7996" y="14526"/>
                  </a:cubicBezTo>
                  <a:cubicBezTo>
                    <a:pt x="8447" y="14451"/>
                    <a:pt x="8672" y="13924"/>
                    <a:pt x="9174" y="13874"/>
                  </a:cubicBezTo>
                  <a:cubicBezTo>
                    <a:pt x="9299" y="13874"/>
                    <a:pt x="9876" y="13949"/>
                    <a:pt x="10051" y="13974"/>
                  </a:cubicBezTo>
                  <a:cubicBezTo>
                    <a:pt x="10527" y="14075"/>
                    <a:pt x="10652" y="14325"/>
                    <a:pt x="10978" y="14526"/>
                  </a:cubicBezTo>
                  <a:cubicBezTo>
                    <a:pt x="11079" y="14576"/>
                    <a:pt x="11755" y="14852"/>
                    <a:pt x="11755" y="14852"/>
                  </a:cubicBezTo>
                  <a:cubicBezTo>
                    <a:pt x="11898" y="14852"/>
                    <a:pt x="12079" y="14849"/>
                    <a:pt x="12280" y="14849"/>
                  </a:cubicBezTo>
                  <a:cubicBezTo>
                    <a:pt x="13035" y="14849"/>
                    <a:pt x="14070" y="14881"/>
                    <a:pt x="14387" y="15177"/>
                  </a:cubicBezTo>
                  <a:cubicBezTo>
                    <a:pt x="14562" y="15353"/>
                    <a:pt x="14537" y="15553"/>
                    <a:pt x="14888" y="15679"/>
                  </a:cubicBezTo>
                  <a:cubicBezTo>
                    <a:pt x="15239" y="15779"/>
                    <a:pt x="15765" y="15729"/>
                    <a:pt x="16166" y="15829"/>
                  </a:cubicBezTo>
                  <a:cubicBezTo>
                    <a:pt x="16326" y="15852"/>
                    <a:pt x="16486" y="15958"/>
                    <a:pt x="16664" y="15958"/>
                  </a:cubicBezTo>
                  <a:cubicBezTo>
                    <a:pt x="16682" y="15958"/>
                    <a:pt x="16700" y="15957"/>
                    <a:pt x="16718" y="15954"/>
                  </a:cubicBezTo>
                  <a:cubicBezTo>
                    <a:pt x="17244" y="15879"/>
                    <a:pt x="17595" y="15152"/>
                    <a:pt x="18046" y="14977"/>
                  </a:cubicBezTo>
                  <a:cubicBezTo>
                    <a:pt x="18196" y="14920"/>
                    <a:pt x="18285" y="14899"/>
                    <a:pt x="18345" y="14899"/>
                  </a:cubicBezTo>
                  <a:cubicBezTo>
                    <a:pt x="18495" y="14899"/>
                    <a:pt x="18461" y="15027"/>
                    <a:pt x="18748" y="15027"/>
                  </a:cubicBezTo>
                  <a:cubicBezTo>
                    <a:pt x="18784" y="15149"/>
                    <a:pt x="18839" y="15212"/>
                    <a:pt x="18912" y="15212"/>
                  </a:cubicBezTo>
                  <a:cubicBezTo>
                    <a:pt x="18988" y="15212"/>
                    <a:pt x="19083" y="15143"/>
                    <a:pt x="19199" y="15002"/>
                  </a:cubicBezTo>
                  <a:cubicBezTo>
                    <a:pt x="19349" y="14927"/>
                    <a:pt x="19475" y="14877"/>
                    <a:pt x="19600" y="14826"/>
                  </a:cubicBezTo>
                  <a:cubicBezTo>
                    <a:pt x="20001" y="14676"/>
                    <a:pt x="20377" y="14626"/>
                    <a:pt x="20903" y="14601"/>
                  </a:cubicBezTo>
                  <a:cubicBezTo>
                    <a:pt x="22106" y="14551"/>
                    <a:pt x="21304" y="14150"/>
                    <a:pt x="22106" y="13573"/>
                  </a:cubicBezTo>
                  <a:cubicBezTo>
                    <a:pt x="22231" y="13484"/>
                    <a:pt x="22456" y="13471"/>
                    <a:pt x="22697" y="13471"/>
                  </a:cubicBezTo>
                  <a:cubicBezTo>
                    <a:pt x="22794" y="13471"/>
                    <a:pt x="22893" y="13473"/>
                    <a:pt x="22990" y="13473"/>
                  </a:cubicBezTo>
                  <a:cubicBezTo>
                    <a:pt x="23328" y="13473"/>
                    <a:pt x="23635" y="13448"/>
                    <a:pt x="23685" y="13222"/>
                  </a:cubicBezTo>
                  <a:cubicBezTo>
                    <a:pt x="23760" y="12897"/>
                    <a:pt x="22958" y="11844"/>
                    <a:pt x="22808" y="11568"/>
                  </a:cubicBezTo>
                  <a:cubicBezTo>
                    <a:pt x="22482" y="10992"/>
                    <a:pt x="21379" y="9814"/>
                    <a:pt x="21680" y="9137"/>
                  </a:cubicBezTo>
                  <a:cubicBezTo>
                    <a:pt x="21779" y="8933"/>
                    <a:pt x="21872" y="8856"/>
                    <a:pt x="21967" y="8856"/>
                  </a:cubicBezTo>
                  <a:cubicBezTo>
                    <a:pt x="22184" y="8856"/>
                    <a:pt x="22403" y="9263"/>
                    <a:pt x="22683" y="9438"/>
                  </a:cubicBezTo>
                  <a:cubicBezTo>
                    <a:pt x="22783" y="9513"/>
                    <a:pt x="23234" y="9789"/>
                    <a:pt x="23309" y="9814"/>
                  </a:cubicBezTo>
                  <a:cubicBezTo>
                    <a:pt x="23409" y="9839"/>
                    <a:pt x="23635" y="9839"/>
                    <a:pt x="23735" y="9864"/>
                  </a:cubicBezTo>
                  <a:cubicBezTo>
                    <a:pt x="23780" y="9846"/>
                    <a:pt x="23824" y="9838"/>
                    <a:pt x="23868" y="9838"/>
                  </a:cubicBezTo>
                  <a:cubicBezTo>
                    <a:pt x="23949" y="9838"/>
                    <a:pt x="24030" y="9866"/>
                    <a:pt x="24111" y="9914"/>
                  </a:cubicBezTo>
                  <a:cubicBezTo>
                    <a:pt x="24186" y="9989"/>
                    <a:pt x="24236" y="10065"/>
                    <a:pt x="24262" y="10165"/>
                  </a:cubicBezTo>
                  <a:cubicBezTo>
                    <a:pt x="24596" y="10332"/>
                    <a:pt x="24173" y="10471"/>
                    <a:pt x="24340" y="10471"/>
                  </a:cubicBezTo>
                  <a:cubicBezTo>
                    <a:pt x="24398" y="10471"/>
                    <a:pt x="24528" y="10454"/>
                    <a:pt x="24788" y="10415"/>
                  </a:cubicBezTo>
                  <a:cubicBezTo>
                    <a:pt x="25114" y="10365"/>
                    <a:pt x="25264" y="10215"/>
                    <a:pt x="25490" y="9939"/>
                  </a:cubicBezTo>
                  <a:cubicBezTo>
                    <a:pt x="25515" y="9989"/>
                    <a:pt x="25515" y="10039"/>
                    <a:pt x="25540" y="10090"/>
                  </a:cubicBezTo>
                  <a:cubicBezTo>
                    <a:pt x="26091" y="9613"/>
                    <a:pt x="26492" y="9789"/>
                    <a:pt x="25991" y="9237"/>
                  </a:cubicBezTo>
                  <a:cubicBezTo>
                    <a:pt x="25565" y="8786"/>
                    <a:pt x="25214" y="8962"/>
                    <a:pt x="24713" y="8686"/>
                  </a:cubicBezTo>
                  <a:cubicBezTo>
                    <a:pt x="24362" y="8511"/>
                    <a:pt x="24487" y="8335"/>
                    <a:pt x="24036" y="8260"/>
                  </a:cubicBezTo>
                  <a:cubicBezTo>
                    <a:pt x="23981" y="8242"/>
                    <a:pt x="23924" y="8235"/>
                    <a:pt x="23864" y="8235"/>
                  </a:cubicBezTo>
                  <a:cubicBezTo>
                    <a:pt x="23721" y="8235"/>
                    <a:pt x="23568" y="8272"/>
                    <a:pt x="23418" y="8272"/>
                  </a:cubicBezTo>
                  <a:cubicBezTo>
                    <a:pt x="23373" y="8272"/>
                    <a:pt x="23328" y="8269"/>
                    <a:pt x="23284" y="8260"/>
                  </a:cubicBezTo>
                  <a:cubicBezTo>
                    <a:pt x="22407" y="8085"/>
                    <a:pt x="22557" y="7508"/>
                    <a:pt x="22357" y="6806"/>
                  </a:cubicBezTo>
                  <a:cubicBezTo>
                    <a:pt x="22131" y="5879"/>
                    <a:pt x="21680" y="6230"/>
                    <a:pt x="21028" y="5829"/>
                  </a:cubicBezTo>
                  <a:cubicBezTo>
                    <a:pt x="20803" y="5679"/>
                    <a:pt x="20828" y="5503"/>
                    <a:pt x="20627" y="5328"/>
                  </a:cubicBezTo>
                  <a:cubicBezTo>
                    <a:pt x="20302" y="4952"/>
                    <a:pt x="20302" y="5052"/>
                    <a:pt x="19876" y="4902"/>
                  </a:cubicBezTo>
                  <a:cubicBezTo>
                    <a:pt x="19575" y="4776"/>
                    <a:pt x="19475" y="4851"/>
                    <a:pt x="19174" y="4626"/>
                  </a:cubicBezTo>
                  <a:cubicBezTo>
                    <a:pt x="18973" y="4476"/>
                    <a:pt x="18622" y="4175"/>
                    <a:pt x="18447" y="3974"/>
                  </a:cubicBezTo>
                  <a:cubicBezTo>
                    <a:pt x="18021" y="3473"/>
                    <a:pt x="18021" y="2746"/>
                    <a:pt x="17520" y="2270"/>
                  </a:cubicBezTo>
                  <a:cubicBezTo>
                    <a:pt x="17281" y="2055"/>
                    <a:pt x="16996" y="1817"/>
                    <a:pt x="16666" y="1817"/>
                  </a:cubicBezTo>
                  <a:cubicBezTo>
                    <a:pt x="16650" y="1817"/>
                    <a:pt x="16634" y="1818"/>
                    <a:pt x="16617" y="1819"/>
                  </a:cubicBezTo>
                  <a:cubicBezTo>
                    <a:pt x="16442" y="1844"/>
                    <a:pt x="16141" y="2170"/>
                    <a:pt x="16041" y="2170"/>
                  </a:cubicBezTo>
                  <a:cubicBezTo>
                    <a:pt x="15164" y="2120"/>
                    <a:pt x="15941" y="1167"/>
                    <a:pt x="15615" y="766"/>
                  </a:cubicBezTo>
                  <a:cubicBezTo>
                    <a:pt x="15414" y="516"/>
                    <a:pt x="14412" y="466"/>
                    <a:pt x="14061" y="415"/>
                  </a:cubicBezTo>
                  <a:cubicBezTo>
                    <a:pt x="14015" y="406"/>
                    <a:pt x="13967" y="402"/>
                    <a:pt x="13917" y="402"/>
                  </a:cubicBezTo>
                  <a:cubicBezTo>
                    <a:pt x="13609" y="402"/>
                    <a:pt x="13240" y="554"/>
                    <a:pt x="12961" y="554"/>
                  </a:cubicBezTo>
                  <a:cubicBezTo>
                    <a:pt x="12915" y="554"/>
                    <a:pt x="12873" y="550"/>
                    <a:pt x="12833" y="541"/>
                  </a:cubicBezTo>
                  <a:cubicBezTo>
                    <a:pt x="12379" y="476"/>
                    <a:pt x="12279" y="0"/>
                    <a:pt x="1180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59" name="Google Shape;2495;p29">
              <a:extLst>
                <a:ext uri="{FF2B5EF4-FFF2-40B4-BE49-F238E27FC236}">
                  <a16:creationId xmlns:a16="http://schemas.microsoft.com/office/drawing/2014/main" id="{8FA62C37-5CD1-98AC-A184-2338CFE0D416}"/>
                </a:ext>
              </a:extLst>
            </p:cNvPr>
            <p:cNvSpPr/>
            <p:nvPr/>
          </p:nvSpPr>
          <p:spPr>
            <a:xfrm>
              <a:off x="1775934" y="-533879"/>
              <a:ext cx="957122" cy="648390"/>
            </a:xfrm>
            <a:custGeom>
              <a:avLst/>
              <a:gdLst/>
              <a:ahLst/>
              <a:cxnLst/>
              <a:rect l="l" t="t" r="r" b="b"/>
              <a:pathLst>
                <a:path w="31806" h="21543" extrusionOk="0">
                  <a:moveTo>
                    <a:pt x="16091" y="1"/>
                  </a:moveTo>
                  <a:lnTo>
                    <a:pt x="16091" y="1"/>
                  </a:lnTo>
                  <a:cubicBezTo>
                    <a:pt x="15564" y="277"/>
                    <a:pt x="17494" y="3084"/>
                    <a:pt x="17645" y="3359"/>
                  </a:cubicBezTo>
                  <a:cubicBezTo>
                    <a:pt x="17870" y="3785"/>
                    <a:pt x="18321" y="4312"/>
                    <a:pt x="17645" y="4587"/>
                  </a:cubicBezTo>
                  <a:cubicBezTo>
                    <a:pt x="17572" y="4617"/>
                    <a:pt x="17495" y="4627"/>
                    <a:pt x="17415" y="4627"/>
                  </a:cubicBezTo>
                  <a:cubicBezTo>
                    <a:pt x="17226" y="4627"/>
                    <a:pt x="17022" y="4569"/>
                    <a:pt x="16817" y="4569"/>
                  </a:cubicBezTo>
                  <a:cubicBezTo>
                    <a:pt x="16665" y="4569"/>
                    <a:pt x="16513" y="4601"/>
                    <a:pt x="16366" y="4713"/>
                  </a:cubicBezTo>
                  <a:cubicBezTo>
                    <a:pt x="16016" y="4988"/>
                    <a:pt x="16191" y="5364"/>
                    <a:pt x="15940" y="5615"/>
                  </a:cubicBezTo>
                  <a:cubicBezTo>
                    <a:pt x="15791" y="5775"/>
                    <a:pt x="15520" y="5812"/>
                    <a:pt x="15219" y="5812"/>
                  </a:cubicBezTo>
                  <a:cubicBezTo>
                    <a:pt x="14951" y="5812"/>
                    <a:pt x="14660" y="5783"/>
                    <a:pt x="14410" y="5783"/>
                  </a:cubicBezTo>
                  <a:cubicBezTo>
                    <a:pt x="14279" y="5783"/>
                    <a:pt x="14160" y="5791"/>
                    <a:pt x="14061" y="5816"/>
                  </a:cubicBezTo>
                  <a:cubicBezTo>
                    <a:pt x="13810" y="5891"/>
                    <a:pt x="13559" y="6166"/>
                    <a:pt x="13309" y="6217"/>
                  </a:cubicBezTo>
                  <a:cubicBezTo>
                    <a:pt x="13259" y="6242"/>
                    <a:pt x="13183" y="6292"/>
                    <a:pt x="13133" y="6317"/>
                  </a:cubicBezTo>
                  <a:cubicBezTo>
                    <a:pt x="13026" y="6385"/>
                    <a:pt x="12942" y="6419"/>
                    <a:pt x="12878" y="6419"/>
                  </a:cubicBezTo>
                  <a:cubicBezTo>
                    <a:pt x="12779" y="6419"/>
                    <a:pt x="12732" y="6335"/>
                    <a:pt x="12732" y="6166"/>
                  </a:cubicBezTo>
                  <a:cubicBezTo>
                    <a:pt x="12607" y="6141"/>
                    <a:pt x="12582" y="6066"/>
                    <a:pt x="12407" y="6066"/>
                  </a:cubicBezTo>
                  <a:cubicBezTo>
                    <a:pt x="12131" y="6091"/>
                    <a:pt x="11579" y="6743"/>
                    <a:pt x="11354" y="6868"/>
                  </a:cubicBezTo>
                  <a:cubicBezTo>
                    <a:pt x="11078" y="7038"/>
                    <a:pt x="10928" y="7100"/>
                    <a:pt x="10677" y="7100"/>
                  </a:cubicBezTo>
                  <a:cubicBezTo>
                    <a:pt x="10631" y="7100"/>
                    <a:pt x="10581" y="7098"/>
                    <a:pt x="10527" y="7094"/>
                  </a:cubicBezTo>
                  <a:cubicBezTo>
                    <a:pt x="10126" y="7069"/>
                    <a:pt x="9299" y="6968"/>
                    <a:pt x="8898" y="6843"/>
                  </a:cubicBezTo>
                  <a:cubicBezTo>
                    <a:pt x="8422" y="6693"/>
                    <a:pt x="8396" y="6191"/>
                    <a:pt x="8046" y="6091"/>
                  </a:cubicBezTo>
                  <a:cubicBezTo>
                    <a:pt x="8017" y="6084"/>
                    <a:pt x="7984" y="6081"/>
                    <a:pt x="7950" y="6081"/>
                  </a:cubicBezTo>
                  <a:cubicBezTo>
                    <a:pt x="7765" y="6081"/>
                    <a:pt x="7513" y="6169"/>
                    <a:pt x="7324" y="6169"/>
                  </a:cubicBezTo>
                  <a:cubicBezTo>
                    <a:pt x="7305" y="6169"/>
                    <a:pt x="7286" y="6168"/>
                    <a:pt x="7269" y="6166"/>
                  </a:cubicBezTo>
                  <a:cubicBezTo>
                    <a:pt x="6993" y="6166"/>
                    <a:pt x="6717" y="6066"/>
                    <a:pt x="6417" y="6041"/>
                  </a:cubicBezTo>
                  <a:cubicBezTo>
                    <a:pt x="6141" y="6016"/>
                    <a:pt x="5915" y="5941"/>
                    <a:pt x="5690" y="5891"/>
                  </a:cubicBezTo>
                  <a:cubicBezTo>
                    <a:pt x="4881" y="5646"/>
                    <a:pt x="4480" y="5113"/>
                    <a:pt x="3619" y="5113"/>
                  </a:cubicBezTo>
                  <a:cubicBezTo>
                    <a:pt x="3599" y="5113"/>
                    <a:pt x="3579" y="5113"/>
                    <a:pt x="3559" y="5114"/>
                  </a:cubicBezTo>
                  <a:cubicBezTo>
                    <a:pt x="3183" y="5139"/>
                    <a:pt x="3033" y="5189"/>
                    <a:pt x="2682" y="5389"/>
                  </a:cubicBezTo>
                  <a:cubicBezTo>
                    <a:pt x="2482" y="5515"/>
                    <a:pt x="2432" y="5640"/>
                    <a:pt x="2181" y="5690"/>
                  </a:cubicBezTo>
                  <a:cubicBezTo>
                    <a:pt x="2159" y="5697"/>
                    <a:pt x="2134" y="5699"/>
                    <a:pt x="2108" y="5699"/>
                  </a:cubicBezTo>
                  <a:cubicBezTo>
                    <a:pt x="1958" y="5699"/>
                    <a:pt x="1758" y="5606"/>
                    <a:pt x="1635" y="5606"/>
                  </a:cubicBezTo>
                  <a:cubicBezTo>
                    <a:pt x="1614" y="5606"/>
                    <a:pt x="1595" y="5609"/>
                    <a:pt x="1579" y="5615"/>
                  </a:cubicBezTo>
                  <a:cubicBezTo>
                    <a:pt x="1003" y="5765"/>
                    <a:pt x="1178" y="6592"/>
                    <a:pt x="752" y="6968"/>
                  </a:cubicBezTo>
                  <a:cubicBezTo>
                    <a:pt x="577" y="7144"/>
                    <a:pt x="0" y="7294"/>
                    <a:pt x="51" y="7570"/>
                  </a:cubicBezTo>
                  <a:cubicBezTo>
                    <a:pt x="64" y="7728"/>
                    <a:pt x="208" y="7761"/>
                    <a:pt x="352" y="7761"/>
                  </a:cubicBezTo>
                  <a:cubicBezTo>
                    <a:pt x="461" y="7761"/>
                    <a:pt x="570" y="7742"/>
                    <a:pt x="625" y="7742"/>
                  </a:cubicBezTo>
                  <a:cubicBezTo>
                    <a:pt x="636" y="7742"/>
                    <a:pt x="646" y="7743"/>
                    <a:pt x="652" y="7745"/>
                  </a:cubicBezTo>
                  <a:cubicBezTo>
                    <a:pt x="702" y="7760"/>
                    <a:pt x="737" y="7765"/>
                    <a:pt x="763" y="7765"/>
                  </a:cubicBezTo>
                  <a:cubicBezTo>
                    <a:pt x="865" y="7765"/>
                    <a:pt x="806" y="7673"/>
                    <a:pt x="840" y="7673"/>
                  </a:cubicBezTo>
                  <a:cubicBezTo>
                    <a:pt x="858" y="7673"/>
                    <a:pt x="901" y="7697"/>
                    <a:pt x="1003" y="7770"/>
                  </a:cubicBezTo>
                  <a:cubicBezTo>
                    <a:pt x="1053" y="7796"/>
                    <a:pt x="1028" y="8071"/>
                    <a:pt x="1028" y="8096"/>
                  </a:cubicBezTo>
                  <a:cubicBezTo>
                    <a:pt x="1304" y="8723"/>
                    <a:pt x="1178" y="8497"/>
                    <a:pt x="828" y="9074"/>
                  </a:cubicBezTo>
                  <a:cubicBezTo>
                    <a:pt x="466" y="9654"/>
                    <a:pt x="742" y="9763"/>
                    <a:pt x="1164" y="9763"/>
                  </a:cubicBezTo>
                  <a:cubicBezTo>
                    <a:pt x="1418" y="9763"/>
                    <a:pt x="1725" y="9723"/>
                    <a:pt x="1977" y="9723"/>
                  </a:cubicBezTo>
                  <a:cubicBezTo>
                    <a:pt x="2119" y="9723"/>
                    <a:pt x="2244" y="9736"/>
                    <a:pt x="2331" y="9775"/>
                  </a:cubicBezTo>
                  <a:cubicBezTo>
                    <a:pt x="2406" y="9826"/>
                    <a:pt x="2757" y="10302"/>
                    <a:pt x="2757" y="10402"/>
                  </a:cubicBezTo>
                  <a:cubicBezTo>
                    <a:pt x="2757" y="10778"/>
                    <a:pt x="2231" y="10903"/>
                    <a:pt x="1980" y="11029"/>
                  </a:cubicBezTo>
                  <a:cubicBezTo>
                    <a:pt x="1730" y="11179"/>
                    <a:pt x="1028" y="11455"/>
                    <a:pt x="928" y="11780"/>
                  </a:cubicBezTo>
                  <a:cubicBezTo>
                    <a:pt x="752" y="12332"/>
                    <a:pt x="1529" y="12507"/>
                    <a:pt x="1755" y="12908"/>
                  </a:cubicBezTo>
                  <a:cubicBezTo>
                    <a:pt x="2457" y="14061"/>
                    <a:pt x="978" y="14187"/>
                    <a:pt x="1103" y="14888"/>
                  </a:cubicBezTo>
                  <a:cubicBezTo>
                    <a:pt x="1128" y="14963"/>
                    <a:pt x="1755" y="15640"/>
                    <a:pt x="1880" y="15765"/>
                  </a:cubicBezTo>
                  <a:cubicBezTo>
                    <a:pt x="2081" y="15966"/>
                    <a:pt x="2607" y="16041"/>
                    <a:pt x="2757" y="16267"/>
                  </a:cubicBezTo>
                  <a:cubicBezTo>
                    <a:pt x="2908" y="16467"/>
                    <a:pt x="2732" y="16618"/>
                    <a:pt x="2833" y="16818"/>
                  </a:cubicBezTo>
                  <a:cubicBezTo>
                    <a:pt x="2908" y="17019"/>
                    <a:pt x="3083" y="17144"/>
                    <a:pt x="3183" y="17294"/>
                  </a:cubicBezTo>
                  <a:cubicBezTo>
                    <a:pt x="3445" y="17651"/>
                    <a:pt x="3391" y="18075"/>
                    <a:pt x="4005" y="18075"/>
                  </a:cubicBezTo>
                  <a:cubicBezTo>
                    <a:pt x="4038" y="18075"/>
                    <a:pt x="4073" y="18074"/>
                    <a:pt x="4111" y="18071"/>
                  </a:cubicBezTo>
                  <a:cubicBezTo>
                    <a:pt x="4133" y="17779"/>
                    <a:pt x="4136" y="17587"/>
                    <a:pt x="4426" y="17587"/>
                  </a:cubicBezTo>
                  <a:cubicBezTo>
                    <a:pt x="4459" y="17587"/>
                    <a:pt x="4496" y="17590"/>
                    <a:pt x="4537" y="17595"/>
                  </a:cubicBezTo>
                  <a:cubicBezTo>
                    <a:pt x="4587" y="18046"/>
                    <a:pt x="4487" y="18598"/>
                    <a:pt x="4412" y="19049"/>
                  </a:cubicBezTo>
                  <a:cubicBezTo>
                    <a:pt x="4386" y="19324"/>
                    <a:pt x="4086" y="19500"/>
                    <a:pt x="4437" y="19851"/>
                  </a:cubicBezTo>
                  <a:cubicBezTo>
                    <a:pt x="4551" y="19698"/>
                    <a:pt x="4798" y="19632"/>
                    <a:pt x="5020" y="19632"/>
                  </a:cubicBezTo>
                  <a:cubicBezTo>
                    <a:pt x="5088" y="19632"/>
                    <a:pt x="5154" y="19638"/>
                    <a:pt x="5214" y="19650"/>
                  </a:cubicBezTo>
                  <a:cubicBezTo>
                    <a:pt x="5640" y="19725"/>
                    <a:pt x="5539" y="19951"/>
                    <a:pt x="5840" y="20051"/>
                  </a:cubicBezTo>
                  <a:cubicBezTo>
                    <a:pt x="5904" y="20070"/>
                    <a:pt x="5959" y="20077"/>
                    <a:pt x="6009" y="20077"/>
                  </a:cubicBezTo>
                  <a:cubicBezTo>
                    <a:pt x="6211" y="20077"/>
                    <a:pt x="6316" y="19952"/>
                    <a:pt x="6501" y="19952"/>
                  </a:cubicBezTo>
                  <a:cubicBezTo>
                    <a:pt x="6574" y="19952"/>
                    <a:pt x="6659" y="19972"/>
                    <a:pt x="6767" y="20026"/>
                  </a:cubicBezTo>
                  <a:cubicBezTo>
                    <a:pt x="6843" y="20076"/>
                    <a:pt x="6868" y="20327"/>
                    <a:pt x="6893" y="20352"/>
                  </a:cubicBezTo>
                  <a:cubicBezTo>
                    <a:pt x="6910" y="20361"/>
                    <a:pt x="6930" y="20364"/>
                    <a:pt x="6952" y="20364"/>
                  </a:cubicBezTo>
                  <a:cubicBezTo>
                    <a:pt x="7023" y="20364"/>
                    <a:pt x="7110" y="20327"/>
                    <a:pt x="7185" y="20327"/>
                  </a:cubicBezTo>
                  <a:cubicBezTo>
                    <a:pt x="7216" y="20327"/>
                    <a:pt x="7244" y="20334"/>
                    <a:pt x="7269" y="20352"/>
                  </a:cubicBezTo>
                  <a:cubicBezTo>
                    <a:pt x="7444" y="20452"/>
                    <a:pt x="7770" y="20678"/>
                    <a:pt x="7945" y="20778"/>
                  </a:cubicBezTo>
                  <a:cubicBezTo>
                    <a:pt x="7992" y="20801"/>
                    <a:pt x="8716" y="20956"/>
                    <a:pt x="8853" y="20956"/>
                  </a:cubicBezTo>
                  <a:cubicBezTo>
                    <a:pt x="8863" y="20956"/>
                    <a:pt x="8869" y="20955"/>
                    <a:pt x="8873" y="20953"/>
                  </a:cubicBezTo>
                  <a:cubicBezTo>
                    <a:pt x="8973" y="20928"/>
                    <a:pt x="9073" y="20552"/>
                    <a:pt x="9148" y="20527"/>
                  </a:cubicBezTo>
                  <a:cubicBezTo>
                    <a:pt x="9324" y="20452"/>
                    <a:pt x="9775" y="20452"/>
                    <a:pt x="10001" y="20352"/>
                  </a:cubicBezTo>
                  <a:cubicBezTo>
                    <a:pt x="10026" y="20352"/>
                    <a:pt x="10301" y="20026"/>
                    <a:pt x="10351" y="19976"/>
                  </a:cubicBezTo>
                  <a:cubicBezTo>
                    <a:pt x="10402" y="19926"/>
                    <a:pt x="10552" y="19851"/>
                    <a:pt x="10652" y="19776"/>
                  </a:cubicBezTo>
                  <a:cubicBezTo>
                    <a:pt x="11053" y="19475"/>
                    <a:pt x="11128" y="18974"/>
                    <a:pt x="11103" y="18447"/>
                  </a:cubicBezTo>
                  <a:cubicBezTo>
                    <a:pt x="11078" y="17796"/>
                    <a:pt x="10853" y="18172"/>
                    <a:pt x="10702" y="17871"/>
                  </a:cubicBezTo>
                  <a:cubicBezTo>
                    <a:pt x="10602" y="17620"/>
                    <a:pt x="10777" y="17194"/>
                    <a:pt x="11003" y="17119"/>
                  </a:cubicBezTo>
                  <a:cubicBezTo>
                    <a:pt x="11053" y="17104"/>
                    <a:pt x="11095" y="17098"/>
                    <a:pt x="11131" y="17098"/>
                  </a:cubicBezTo>
                  <a:cubicBezTo>
                    <a:pt x="11399" y="17098"/>
                    <a:pt x="11351" y="17446"/>
                    <a:pt x="11652" y="17446"/>
                  </a:cubicBezTo>
                  <a:cubicBezTo>
                    <a:pt x="11661" y="17446"/>
                    <a:pt x="11670" y="17445"/>
                    <a:pt x="11680" y="17445"/>
                  </a:cubicBezTo>
                  <a:cubicBezTo>
                    <a:pt x="11855" y="17445"/>
                    <a:pt x="12056" y="16994"/>
                    <a:pt x="12156" y="16918"/>
                  </a:cubicBezTo>
                  <a:cubicBezTo>
                    <a:pt x="12256" y="16843"/>
                    <a:pt x="12181" y="16768"/>
                    <a:pt x="12281" y="16718"/>
                  </a:cubicBezTo>
                  <a:cubicBezTo>
                    <a:pt x="12381" y="16668"/>
                    <a:pt x="12473" y="16655"/>
                    <a:pt x="12560" y="16655"/>
                  </a:cubicBezTo>
                  <a:cubicBezTo>
                    <a:pt x="12662" y="16655"/>
                    <a:pt x="12759" y="16673"/>
                    <a:pt x="12856" y="16673"/>
                  </a:cubicBezTo>
                  <a:cubicBezTo>
                    <a:pt x="12969" y="16673"/>
                    <a:pt x="13083" y="16648"/>
                    <a:pt x="13209" y="16542"/>
                  </a:cubicBezTo>
                  <a:cubicBezTo>
                    <a:pt x="13359" y="16417"/>
                    <a:pt x="13384" y="16041"/>
                    <a:pt x="13534" y="15866"/>
                  </a:cubicBezTo>
                  <a:cubicBezTo>
                    <a:pt x="13760" y="15615"/>
                    <a:pt x="13885" y="15590"/>
                    <a:pt x="14261" y="15540"/>
                  </a:cubicBezTo>
                  <a:cubicBezTo>
                    <a:pt x="14477" y="15513"/>
                    <a:pt x="14963" y="15464"/>
                    <a:pt x="15409" y="15464"/>
                  </a:cubicBezTo>
                  <a:cubicBezTo>
                    <a:pt x="15789" y="15464"/>
                    <a:pt x="16139" y="15500"/>
                    <a:pt x="16266" y="15615"/>
                  </a:cubicBezTo>
                  <a:cubicBezTo>
                    <a:pt x="16417" y="15715"/>
                    <a:pt x="16291" y="16016"/>
                    <a:pt x="16417" y="16141"/>
                  </a:cubicBezTo>
                  <a:cubicBezTo>
                    <a:pt x="16567" y="16292"/>
                    <a:pt x="16793" y="16192"/>
                    <a:pt x="16968" y="16292"/>
                  </a:cubicBezTo>
                  <a:cubicBezTo>
                    <a:pt x="17344" y="16492"/>
                    <a:pt x="17494" y="16968"/>
                    <a:pt x="17820" y="17144"/>
                  </a:cubicBezTo>
                  <a:cubicBezTo>
                    <a:pt x="18096" y="17269"/>
                    <a:pt x="18472" y="17194"/>
                    <a:pt x="18772" y="17344"/>
                  </a:cubicBezTo>
                  <a:cubicBezTo>
                    <a:pt x="19073" y="17520"/>
                    <a:pt x="19123" y="17695"/>
                    <a:pt x="19499" y="17745"/>
                  </a:cubicBezTo>
                  <a:cubicBezTo>
                    <a:pt x="19543" y="17750"/>
                    <a:pt x="19586" y="17752"/>
                    <a:pt x="19628" y="17752"/>
                  </a:cubicBezTo>
                  <a:cubicBezTo>
                    <a:pt x="20331" y="17752"/>
                    <a:pt x="20789" y="17190"/>
                    <a:pt x="21404" y="17119"/>
                  </a:cubicBezTo>
                  <a:cubicBezTo>
                    <a:pt x="21522" y="17107"/>
                    <a:pt x="21608" y="17100"/>
                    <a:pt x="21669" y="17100"/>
                  </a:cubicBezTo>
                  <a:cubicBezTo>
                    <a:pt x="21987" y="17100"/>
                    <a:pt x="21666" y="17267"/>
                    <a:pt x="21855" y="17645"/>
                  </a:cubicBezTo>
                  <a:cubicBezTo>
                    <a:pt x="22231" y="18372"/>
                    <a:pt x="22883" y="18272"/>
                    <a:pt x="22858" y="19274"/>
                  </a:cubicBezTo>
                  <a:cubicBezTo>
                    <a:pt x="23089" y="19274"/>
                    <a:pt x="23365" y="19348"/>
                    <a:pt x="23594" y="19348"/>
                  </a:cubicBezTo>
                  <a:cubicBezTo>
                    <a:pt x="23663" y="19348"/>
                    <a:pt x="23727" y="19342"/>
                    <a:pt x="23785" y="19324"/>
                  </a:cubicBezTo>
                  <a:cubicBezTo>
                    <a:pt x="23960" y="19274"/>
                    <a:pt x="24186" y="19024"/>
                    <a:pt x="24361" y="18948"/>
                  </a:cubicBezTo>
                  <a:cubicBezTo>
                    <a:pt x="24518" y="18884"/>
                    <a:pt x="24647" y="18856"/>
                    <a:pt x="24751" y="18856"/>
                  </a:cubicBezTo>
                  <a:cubicBezTo>
                    <a:pt x="25381" y="18856"/>
                    <a:pt x="25139" y="19900"/>
                    <a:pt x="24988" y="20502"/>
                  </a:cubicBezTo>
                  <a:cubicBezTo>
                    <a:pt x="25000" y="20502"/>
                    <a:pt x="25011" y="20501"/>
                    <a:pt x="25022" y="20501"/>
                  </a:cubicBezTo>
                  <a:cubicBezTo>
                    <a:pt x="25391" y="20501"/>
                    <a:pt x="25425" y="20903"/>
                    <a:pt x="25790" y="20903"/>
                  </a:cubicBezTo>
                  <a:cubicBezTo>
                    <a:pt x="25715" y="20703"/>
                    <a:pt x="25264" y="20527"/>
                    <a:pt x="25239" y="20402"/>
                  </a:cubicBezTo>
                  <a:cubicBezTo>
                    <a:pt x="25214" y="20327"/>
                    <a:pt x="25690" y="19926"/>
                    <a:pt x="25765" y="19901"/>
                  </a:cubicBezTo>
                  <a:cubicBezTo>
                    <a:pt x="26016" y="19750"/>
                    <a:pt x="26316" y="19750"/>
                    <a:pt x="26542" y="19625"/>
                  </a:cubicBezTo>
                  <a:cubicBezTo>
                    <a:pt x="26687" y="19528"/>
                    <a:pt x="26926" y="19198"/>
                    <a:pt x="27100" y="19198"/>
                  </a:cubicBezTo>
                  <a:cubicBezTo>
                    <a:pt x="27106" y="19198"/>
                    <a:pt x="27112" y="19198"/>
                    <a:pt x="27118" y="19199"/>
                  </a:cubicBezTo>
                  <a:cubicBezTo>
                    <a:pt x="27143" y="19600"/>
                    <a:pt x="26943" y="20051"/>
                    <a:pt x="27018" y="20427"/>
                  </a:cubicBezTo>
                  <a:cubicBezTo>
                    <a:pt x="27040" y="20426"/>
                    <a:pt x="27061" y="20425"/>
                    <a:pt x="27082" y="20425"/>
                  </a:cubicBezTo>
                  <a:cubicBezTo>
                    <a:pt x="27384" y="20425"/>
                    <a:pt x="27486" y="20600"/>
                    <a:pt x="27369" y="20928"/>
                  </a:cubicBezTo>
                  <a:cubicBezTo>
                    <a:pt x="27444" y="20928"/>
                    <a:pt x="27519" y="20953"/>
                    <a:pt x="27595" y="20979"/>
                  </a:cubicBezTo>
                  <a:cubicBezTo>
                    <a:pt x="27670" y="21079"/>
                    <a:pt x="27971" y="21405"/>
                    <a:pt x="28121" y="21455"/>
                  </a:cubicBezTo>
                  <a:cubicBezTo>
                    <a:pt x="28309" y="21517"/>
                    <a:pt x="28328" y="21542"/>
                    <a:pt x="28328" y="21542"/>
                  </a:cubicBezTo>
                  <a:cubicBezTo>
                    <a:pt x="28328" y="21542"/>
                    <a:pt x="28309" y="21517"/>
                    <a:pt x="28422" y="21480"/>
                  </a:cubicBezTo>
                  <a:cubicBezTo>
                    <a:pt x="28572" y="21405"/>
                    <a:pt x="28823" y="20979"/>
                    <a:pt x="28948" y="20903"/>
                  </a:cubicBezTo>
                  <a:cubicBezTo>
                    <a:pt x="29048" y="20828"/>
                    <a:pt x="29399" y="20728"/>
                    <a:pt x="29449" y="20678"/>
                  </a:cubicBezTo>
                  <a:cubicBezTo>
                    <a:pt x="29675" y="20477"/>
                    <a:pt x="29725" y="20101"/>
                    <a:pt x="30051" y="19901"/>
                  </a:cubicBezTo>
                  <a:cubicBezTo>
                    <a:pt x="30064" y="20132"/>
                    <a:pt x="30131" y="20217"/>
                    <a:pt x="30223" y="20217"/>
                  </a:cubicBezTo>
                  <a:cubicBezTo>
                    <a:pt x="30470" y="20217"/>
                    <a:pt x="30898" y="19598"/>
                    <a:pt x="30953" y="19525"/>
                  </a:cubicBezTo>
                  <a:cubicBezTo>
                    <a:pt x="31354" y="19174"/>
                    <a:pt x="31805" y="19174"/>
                    <a:pt x="31304" y="18497"/>
                  </a:cubicBezTo>
                  <a:cubicBezTo>
                    <a:pt x="31028" y="18071"/>
                    <a:pt x="30402" y="17520"/>
                    <a:pt x="30301" y="17044"/>
                  </a:cubicBezTo>
                  <a:cubicBezTo>
                    <a:pt x="30201" y="16567"/>
                    <a:pt x="30903" y="16041"/>
                    <a:pt x="30627" y="15640"/>
                  </a:cubicBezTo>
                  <a:cubicBezTo>
                    <a:pt x="30477" y="15440"/>
                    <a:pt x="30126" y="15440"/>
                    <a:pt x="29820" y="15440"/>
                  </a:cubicBezTo>
                  <a:lnTo>
                    <a:pt x="29820" y="15440"/>
                  </a:lnTo>
                  <a:cubicBezTo>
                    <a:pt x="29666" y="15440"/>
                    <a:pt x="29524" y="15440"/>
                    <a:pt x="29424" y="15415"/>
                  </a:cubicBezTo>
                  <a:cubicBezTo>
                    <a:pt x="28974" y="15314"/>
                    <a:pt x="28473" y="15114"/>
                    <a:pt x="28122" y="14864"/>
                  </a:cubicBezTo>
                  <a:lnTo>
                    <a:pt x="28122" y="14864"/>
                  </a:lnTo>
                  <a:cubicBezTo>
                    <a:pt x="28122" y="14864"/>
                    <a:pt x="28123" y="14864"/>
                    <a:pt x="28123" y="14864"/>
                  </a:cubicBezTo>
                  <a:cubicBezTo>
                    <a:pt x="28133" y="14864"/>
                    <a:pt x="27919" y="14485"/>
                    <a:pt x="27870" y="14412"/>
                  </a:cubicBezTo>
                  <a:cubicBezTo>
                    <a:pt x="27770" y="14237"/>
                    <a:pt x="27595" y="14036"/>
                    <a:pt x="27469" y="13836"/>
                  </a:cubicBezTo>
                  <a:cubicBezTo>
                    <a:pt x="27294" y="13560"/>
                    <a:pt x="27018" y="13234"/>
                    <a:pt x="27018" y="12908"/>
                  </a:cubicBezTo>
                  <a:cubicBezTo>
                    <a:pt x="26993" y="12708"/>
                    <a:pt x="27294" y="12633"/>
                    <a:pt x="27294" y="12432"/>
                  </a:cubicBezTo>
                  <a:cubicBezTo>
                    <a:pt x="27319" y="12106"/>
                    <a:pt x="27118" y="11906"/>
                    <a:pt x="27093" y="11630"/>
                  </a:cubicBezTo>
                  <a:cubicBezTo>
                    <a:pt x="27018" y="11229"/>
                    <a:pt x="27269" y="11104"/>
                    <a:pt x="27294" y="10828"/>
                  </a:cubicBezTo>
                  <a:cubicBezTo>
                    <a:pt x="27319" y="10477"/>
                    <a:pt x="26943" y="10402"/>
                    <a:pt x="27143" y="10076"/>
                  </a:cubicBezTo>
                  <a:cubicBezTo>
                    <a:pt x="27219" y="9951"/>
                    <a:pt x="27845" y="9951"/>
                    <a:pt x="27945" y="9901"/>
                  </a:cubicBezTo>
                  <a:cubicBezTo>
                    <a:pt x="28071" y="9851"/>
                    <a:pt x="28296" y="9625"/>
                    <a:pt x="28397" y="9475"/>
                  </a:cubicBezTo>
                  <a:cubicBezTo>
                    <a:pt x="28798" y="8823"/>
                    <a:pt x="28372" y="8447"/>
                    <a:pt x="27795" y="8121"/>
                  </a:cubicBezTo>
                  <a:cubicBezTo>
                    <a:pt x="27620" y="8046"/>
                    <a:pt x="27319" y="7996"/>
                    <a:pt x="27194" y="7846"/>
                  </a:cubicBezTo>
                  <a:cubicBezTo>
                    <a:pt x="26993" y="7670"/>
                    <a:pt x="27093" y="7470"/>
                    <a:pt x="26843" y="7269"/>
                  </a:cubicBezTo>
                  <a:cubicBezTo>
                    <a:pt x="26721" y="7182"/>
                    <a:pt x="26587" y="7159"/>
                    <a:pt x="26449" y="7159"/>
                  </a:cubicBezTo>
                  <a:cubicBezTo>
                    <a:pt x="26287" y="7159"/>
                    <a:pt x="26118" y="7192"/>
                    <a:pt x="25959" y="7192"/>
                  </a:cubicBezTo>
                  <a:cubicBezTo>
                    <a:pt x="25865" y="7192"/>
                    <a:pt x="25775" y="7180"/>
                    <a:pt x="25690" y="7144"/>
                  </a:cubicBezTo>
                  <a:cubicBezTo>
                    <a:pt x="25414" y="7019"/>
                    <a:pt x="25439" y="6868"/>
                    <a:pt x="25189" y="6643"/>
                  </a:cubicBezTo>
                  <a:cubicBezTo>
                    <a:pt x="25088" y="6567"/>
                    <a:pt x="24838" y="6542"/>
                    <a:pt x="24712" y="6417"/>
                  </a:cubicBezTo>
                  <a:cubicBezTo>
                    <a:pt x="24437" y="6166"/>
                    <a:pt x="24587" y="6242"/>
                    <a:pt x="24412" y="5891"/>
                  </a:cubicBezTo>
                  <a:cubicBezTo>
                    <a:pt x="24186" y="5440"/>
                    <a:pt x="23835" y="4813"/>
                    <a:pt x="23760" y="4362"/>
                  </a:cubicBezTo>
                  <a:cubicBezTo>
                    <a:pt x="23710" y="4061"/>
                    <a:pt x="23910" y="3936"/>
                    <a:pt x="23860" y="3635"/>
                  </a:cubicBezTo>
                  <a:lnTo>
                    <a:pt x="23860" y="3635"/>
                  </a:lnTo>
                  <a:cubicBezTo>
                    <a:pt x="23860" y="3638"/>
                    <a:pt x="23859" y="3640"/>
                    <a:pt x="23856" y="3640"/>
                  </a:cubicBezTo>
                  <a:cubicBezTo>
                    <a:pt x="23821" y="3640"/>
                    <a:pt x="23558" y="3333"/>
                    <a:pt x="23534" y="3309"/>
                  </a:cubicBezTo>
                  <a:cubicBezTo>
                    <a:pt x="23309" y="2758"/>
                    <a:pt x="23158" y="2056"/>
                    <a:pt x="23685" y="1680"/>
                  </a:cubicBezTo>
                  <a:cubicBezTo>
                    <a:pt x="23691" y="1550"/>
                    <a:pt x="23624" y="1503"/>
                    <a:pt x="23518" y="1503"/>
                  </a:cubicBezTo>
                  <a:cubicBezTo>
                    <a:pt x="23228" y="1503"/>
                    <a:pt x="22649" y="1858"/>
                    <a:pt x="22500" y="1858"/>
                  </a:cubicBezTo>
                  <a:cubicBezTo>
                    <a:pt x="22493" y="1858"/>
                    <a:pt x="22487" y="1857"/>
                    <a:pt x="22482" y="1856"/>
                  </a:cubicBezTo>
                  <a:cubicBezTo>
                    <a:pt x="22436" y="1323"/>
                    <a:pt x="22280" y="1197"/>
                    <a:pt x="21995" y="1197"/>
                  </a:cubicBezTo>
                  <a:cubicBezTo>
                    <a:pt x="21811" y="1197"/>
                    <a:pt x="21574" y="1250"/>
                    <a:pt x="21279" y="1279"/>
                  </a:cubicBezTo>
                  <a:cubicBezTo>
                    <a:pt x="20928" y="1329"/>
                    <a:pt x="20477" y="1329"/>
                    <a:pt x="20126" y="1329"/>
                  </a:cubicBezTo>
                  <a:cubicBezTo>
                    <a:pt x="19775" y="1329"/>
                    <a:pt x="19575" y="1455"/>
                    <a:pt x="19324" y="1505"/>
                  </a:cubicBezTo>
                  <a:cubicBezTo>
                    <a:pt x="19199" y="1505"/>
                    <a:pt x="19048" y="1555"/>
                    <a:pt x="18898" y="1580"/>
                  </a:cubicBezTo>
                  <a:cubicBezTo>
                    <a:pt x="18806" y="1597"/>
                    <a:pt x="18734" y="1605"/>
                    <a:pt x="18674" y="1605"/>
                  </a:cubicBezTo>
                  <a:cubicBezTo>
                    <a:pt x="18475" y="1605"/>
                    <a:pt x="18420" y="1515"/>
                    <a:pt x="18246" y="1379"/>
                  </a:cubicBezTo>
                  <a:cubicBezTo>
                    <a:pt x="18071" y="1279"/>
                    <a:pt x="18196" y="1129"/>
                    <a:pt x="17996" y="1029"/>
                  </a:cubicBezTo>
                  <a:cubicBezTo>
                    <a:pt x="17974" y="1020"/>
                    <a:pt x="17951" y="1016"/>
                    <a:pt x="17927" y="1016"/>
                  </a:cubicBezTo>
                  <a:cubicBezTo>
                    <a:pt x="17835" y="1016"/>
                    <a:pt x="17727" y="1066"/>
                    <a:pt x="17624" y="1066"/>
                  </a:cubicBezTo>
                  <a:cubicBezTo>
                    <a:pt x="17597" y="1066"/>
                    <a:pt x="17570" y="1062"/>
                    <a:pt x="17544" y="1054"/>
                  </a:cubicBezTo>
                  <a:cubicBezTo>
                    <a:pt x="17369" y="1003"/>
                    <a:pt x="16091" y="1"/>
                    <a:pt x="16091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5C7DBBB-D6BF-6615-E3EC-158C82C93040}"/>
              </a:ext>
            </a:extLst>
          </p:cNvPr>
          <p:cNvSpPr txBox="1"/>
          <p:nvPr/>
        </p:nvSpPr>
        <p:spPr>
          <a:xfrm>
            <a:off x="7051433" y="1846008"/>
            <a:ext cx="1147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IN" sz="1400" b="1" u="none" strike="noStrike" dirty="0">
                <a:effectLst/>
                <a:latin typeface="Oswald" pitchFamily="2" charset="77"/>
              </a:rPr>
              <a:t>NR: 27.1</a:t>
            </a:r>
            <a:endParaRPr lang="en-IN" sz="1400" b="1" i="0" u="none" strike="noStrike" dirty="0">
              <a:solidFill>
                <a:srgbClr val="000000"/>
              </a:solidFill>
              <a:effectLst/>
              <a:latin typeface="Oswald" pitchFamily="2" charset="7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D9D305-764C-C2A5-541F-5D928599CC17}"/>
              </a:ext>
            </a:extLst>
          </p:cNvPr>
          <p:cNvSpPr txBox="1"/>
          <p:nvPr/>
        </p:nvSpPr>
        <p:spPr>
          <a:xfrm>
            <a:off x="6899198" y="3111811"/>
            <a:ext cx="17124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IN" sz="1400" b="1" u="none" strike="noStrike" dirty="0">
                <a:effectLst/>
                <a:latin typeface="Oswald" pitchFamily="2" charset="77"/>
              </a:rPr>
              <a:t>WR: 35.4</a:t>
            </a:r>
            <a:endParaRPr lang="en-IN" sz="1400" b="1" i="0" u="none" strike="noStrike" dirty="0">
              <a:solidFill>
                <a:srgbClr val="000000"/>
              </a:solidFill>
              <a:effectLst/>
              <a:latin typeface="Oswald" pitchFamily="2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C2FC0C-9B91-ABB4-144F-88D84BCD6B93}"/>
              </a:ext>
            </a:extLst>
          </p:cNvPr>
          <p:cNvSpPr txBox="1"/>
          <p:nvPr/>
        </p:nvSpPr>
        <p:spPr>
          <a:xfrm>
            <a:off x="8049781" y="5086139"/>
            <a:ext cx="1303306" cy="30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IN" sz="1400" b="1" u="none" strike="noStrike" dirty="0">
                <a:solidFill>
                  <a:schemeClr val="tx1"/>
                </a:solidFill>
                <a:effectLst/>
                <a:latin typeface="Oswald" pitchFamily="2" charset="77"/>
              </a:rPr>
              <a:t>SR: 48.9</a:t>
            </a:r>
            <a:endParaRPr lang="en-IN" sz="1400" b="1" i="0" u="none" strike="noStrike" dirty="0">
              <a:solidFill>
                <a:schemeClr val="tx1"/>
              </a:solidFill>
              <a:effectLst/>
              <a:latin typeface="Oswald" pitchFamily="2" charset="7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28596A-30FB-6EA1-E6C1-BB5894889580}"/>
              </a:ext>
            </a:extLst>
          </p:cNvPr>
          <p:cNvSpPr txBox="1"/>
          <p:nvPr/>
        </p:nvSpPr>
        <p:spPr>
          <a:xfrm>
            <a:off x="8909764" y="2857943"/>
            <a:ext cx="12579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IN" sz="1400" b="1" u="none" strike="noStrike" dirty="0">
                <a:effectLst/>
                <a:latin typeface="Oswald" pitchFamily="2" charset="77"/>
              </a:rPr>
              <a:t>ER: 2.6</a:t>
            </a:r>
            <a:endParaRPr lang="en-IN" sz="1400" b="1" i="0" u="none" strike="noStrike" dirty="0">
              <a:solidFill>
                <a:srgbClr val="000000"/>
              </a:solidFill>
              <a:effectLst/>
              <a:latin typeface="Oswald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4200668-3554-0A8D-8439-0AFCDFA780BE}"/>
              </a:ext>
            </a:extLst>
          </p:cNvPr>
          <p:cNvSpPr txBox="1"/>
          <p:nvPr/>
        </p:nvSpPr>
        <p:spPr>
          <a:xfrm>
            <a:off x="10405907" y="2272233"/>
            <a:ext cx="1310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IN" sz="1400" b="1" u="none" strike="noStrike" dirty="0">
                <a:effectLst/>
                <a:latin typeface="Oswald" pitchFamily="2" charset="77"/>
              </a:rPr>
              <a:t>NER: 0.5</a:t>
            </a:r>
            <a:endParaRPr lang="en-IN" sz="1400" b="1" i="0" u="none" strike="noStrike" dirty="0">
              <a:solidFill>
                <a:srgbClr val="000000"/>
              </a:solidFill>
              <a:effectLst/>
              <a:latin typeface="Oswald" pitchFamily="2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3B85A0-47C8-AD75-C7A7-BA7A9B92002D}"/>
              </a:ext>
            </a:extLst>
          </p:cNvPr>
          <p:cNvSpPr txBox="1"/>
          <p:nvPr/>
        </p:nvSpPr>
        <p:spPr>
          <a:xfrm>
            <a:off x="8464444" y="1313895"/>
            <a:ext cx="202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itchFamily="2" charset="77"/>
              </a:rPr>
              <a:t>Grid-wise installed capacity (GW)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4546E2B-E795-D7C7-9A45-D683D31CB169}"/>
              </a:ext>
            </a:extLst>
          </p:cNvPr>
          <p:cNvSpPr txBox="1"/>
          <p:nvPr/>
        </p:nvSpPr>
        <p:spPr>
          <a:xfrm>
            <a:off x="8067297" y="6409378"/>
            <a:ext cx="253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77"/>
              </a:rPr>
              <a:t>Source: MNRE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BF6FA-9980-8D1B-D7F8-C19B5C847D10}"/>
              </a:ext>
            </a:extLst>
          </p:cNvPr>
          <p:cNvSpPr txBox="1"/>
          <p:nvPr/>
        </p:nvSpPr>
        <p:spPr>
          <a:xfrm>
            <a:off x="1119040" y="1826278"/>
            <a:ext cx="419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</a:rPr>
              <a:t>RE growth has so far been limited to six to seven states.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</a:rPr>
              <a:t>Most REDAs struggle with limited capacity, experience and expertise.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</a:rPr>
              <a:t>Significant scope for knowledge sharing, capacity building and deliberations on new strategies.</a:t>
            </a:r>
          </a:p>
        </p:txBody>
      </p:sp>
    </p:spTree>
    <p:extLst>
      <p:ext uri="{BB962C8B-B14F-4D97-AF65-F5344CB8AC3E}">
        <p14:creationId xmlns:p14="http://schemas.microsoft.com/office/powerpoint/2010/main" val="310828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screenshot of a cellphone&#10;&#10;Description automatically generated">
            <a:extLst>
              <a:ext uri="{FF2B5EF4-FFF2-40B4-BE49-F238E27FC236}">
                <a16:creationId xmlns:a16="http://schemas.microsoft.com/office/drawing/2014/main" id="{57006FBD-6C5D-4D6E-D003-124A14857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78" y="1171499"/>
            <a:ext cx="5081840" cy="3070800"/>
          </a:xfrm>
          <a:prstGeom prst="rect">
            <a:avLst/>
          </a:prstGeom>
        </p:spPr>
      </p:pic>
      <p:sp>
        <p:nvSpPr>
          <p:cNvPr id="7" name="Google Shape;329;p41">
            <a:extLst>
              <a:ext uri="{FF2B5EF4-FFF2-40B4-BE49-F238E27FC236}">
                <a16:creationId xmlns:a16="http://schemas.microsoft.com/office/drawing/2014/main" id="{03BC3826-A788-EB94-D02C-0FA4C9EA1279}"/>
              </a:ext>
            </a:extLst>
          </p:cNvPr>
          <p:cNvSpPr txBox="1"/>
          <p:nvPr/>
        </p:nvSpPr>
        <p:spPr>
          <a:xfrm>
            <a:off x="1058681" y="298025"/>
            <a:ext cx="96262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Growing attention on this issue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0" name="Google Shape;330;p41">
            <a:extLst>
              <a:ext uri="{FF2B5EF4-FFF2-40B4-BE49-F238E27FC236}">
                <a16:creationId xmlns:a16="http://schemas.microsoft.com/office/drawing/2014/main" id="{51A1BB15-21EF-5C0C-6D02-B246407BDD52}"/>
              </a:ext>
            </a:extLst>
          </p:cNvPr>
          <p:cNvCxnSpPr/>
          <p:nvPr/>
        </p:nvCxnSpPr>
        <p:spPr>
          <a:xfrm>
            <a:off x="1058689" y="910312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C72A18-10A7-A769-7D02-7E659AC4F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843" y="1109317"/>
            <a:ext cx="5086349" cy="3073524"/>
          </a:xfrm>
          <a:prstGeom prst="rect">
            <a:avLst/>
          </a:prstGeom>
        </p:spPr>
      </p:pic>
      <p:pic>
        <p:nvPicPr>
          <p:cNvPr id="14" name="Picture 1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3E2A72A-D5BC-0F53-EA4F-38B27AEB2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681" y="5094242"/>
            <a:ext cx="5455056" cy="1292162"/>
          </a:xfrm>
          <a:prstGeom prst="rect">
            <a:avLst/>
          </a:prstGeom>
        </p:spPr>
      </p:pic>
      <p:pic>
        <p:nvPicPr>
          <p:cNvPr id="16" name="Picture 15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19D38D2F-D093-B5E8-C474-BC7E76131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578" y="4727090"/>
            <a:ext cx="1669502" cy="367152"/>
          </a:xfrm>
          <a:prstGeom prst="rect">
            <a:avLst/>
          </a:prstGeom>
        </p:spPr>
      </p:pic>
      <p:pic>
        <p:nvPicPr>
          <p:cNvPr id="22" name="Picture 21" descr="A close-up of a sign&#10;&#10;Description automatically generated">
            <a:extLst>
              <a:ext uri="{FF2B5EF4-FFF2-40B4-BE49-F238E27FC236}">
                <a16:creationId xmlns:a16="http://schemas.microsoft.com/office/drawing/2014/main" id="{B7DFAE40-CEFD-89CF-CC65-2F628A9532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737" y="4967322"/>
            <a:ext cx="5086349" cy="12921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223B98-40EE-FE59-CF02-7336A7F96C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3737" y="4668872"/>
            <a:ext cx="24955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3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58681" y="298025"/>
            <a:ext cx="96262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Future of REDAs</a:t>
            </a:r>
            <a:endParaRPr lang="en-US"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1058689" y="996040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04" name="TextBox 26">
            <a:extLst>
              <a:ext uri="{FF2B5EF4-FFF2-40B4-BE49-F238E27FC236}">
                <a16:creationId xmlns:a16="http://schemas.microsoft.com/office/drawing/2014/main" id="{695CDEA1-89E4-7F6A-A224-41E9EF495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859968"/>
              </p:ext>
            </p:extLst>
          </p:nvPr>
        </p:nvGraphicFramePr>
        <p:xfrm>
          <a:off x="1201554" y="1322541"/>
          <a:ext cx="10676371" cy="439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499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58680" y="298025"/>
            <a:ext cx="106570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Workshop objective &amp; agenda 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>
            <a:cxnSpLocks/>
          </p:cNvCxnSpPr>
          <p:nvPr/>
        </p:nvCxnSpPr>
        <p:spPr>
          <a:xfrm>
            <a:off x="1058680" y="914096"/>
            <a:ext cx="68966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91FC8A-7797-D9F8-0311-B8D757056836}"/>
              </a:ext>
            </a:extLst>
          </p:cNvPr>
          <p:cNvSpPr txBox="1"/>
          <p:nvPr/>
        </p:nvSpPr>
        <p:spPr>
          <a:xfrm>
            <a:off x="1124652" y="1164312"/>
            <a:ext cx="994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Oswald" pitchFamily="2" charset="77"/>
              </a:rPr>
              <a:t>Objective: </a:t>
            </a:r>
            <a:r>
              <a:rPr lang="en-US" sz="1800" dirty="0">
                <a:latin typeface="Oswald" pitchFamily="2" charset="77"/>
              </a:rPr>
              <a:t>To develop a roadmap and reform agenda for REDAs, deliberate on institutional challenges, and identify strategies for the future.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136A8A0-7E0D-690C-1B6C-9512B799F61F}"/>
              </a:ext>
            </a:extLst>
          </p:cNvPr>
          <p:cNvGraphicFramePr/>
          <p:nvPr/>
        </p:nvGraphicFramePr>
        <p:xfrm>
          <a:off x="1058680" y="1863232"/>
          <a:ext cx="10657069" cy="319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398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8660</TotalTime>
  <Words>527</Words>
  <Application>Microsoft Macintosh PowerPoint</Application>
  <PresentationFormat>Widescreen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Mandvi Singh</dc:creator>
  <cp:lastModifiedBy>Mandvi Singh</cp:lastModifiedBy>
  <cp:revision>293</cp:revision>
  <dcterms:created xsi:type="dcterms:W3CDTF">2021-11-08T04:53:11Z</dcterms:created>
  <dcterms:modified xsi:type="dcterms:W3CDTF">2023-08-18T03:20:15Z</dcterms:modified>
</cp:coreProperties>
</file>