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134804178" r:id="rId2"/>
    <p:sldId id="2134804175" r:id="rId3"/>
    <p:sldId id="258" r:id="rId4"/>
    <p:sldId id="279" r:id="rId5"/>
    <p:sldId id="268" r:id="rId6"/>
    <p:sldId id="2134804176" r:id="rId7"/>
    <p:sldId id="2134804177" r:id="rId8"/>
    <p:sldId id="280" r:id="rId9"/>
    <p:sldId id="4747" r:id="rId10"/>
    <p:sldId id="4748" r:id="rId11"/>
    <p:sldId id="25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011"/>
    <p:restoredTop sz="96296"/>
  </p:normalViewPr>
  <p:slideViewPr>
    <p:cSldViewPr snapToGrid="0">
      <p:cViewPr varScale="1">
        <p:scale>
          <a:sx n="51" d="100"/>
          <a:sy n="51" d="100"/>
        </p:scale>
        <p:origin x="232" y="18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B5B332-4EA9-C640-8DF1-04D21C4910C9}" type="datetimeFigureOut">
              <a:rPr lang="en-US" smtClean="0"/>
              <a:t>12/15/23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031400-FE75-2845-8E33-963D348C5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149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5250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B0AB66-70D8-4946-AA66-AB2EB43E6C8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452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B0AB66-70D8-4946-AA66-AB2EB43E6C8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199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B0AB66-70D8-4946-AA66-AB2EB43E6C8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009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B0AB66-70D8-4946-AA66-AB2EB43E6C8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842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B0AB66-70D8-4946-AA66-AB2EB43E6C8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9995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27d5e678b32_0_323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30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520" name="Google Shape;520;g27d5e678b32_0_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C3805-5BCE-A162-E4C2-FA5AE4C06F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F15222-D7DE-E07C-76DE-4D452F0CF8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5B69C5-C825-65EA-6D45-864F02CC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C12-7415-9642-845B-698AFD0B37E3}" type="datetimeFigureOut">
              <a:rPr lang="en-US" smtClean="0"/>
              <a:t>12/15/23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C17815-77A3-0BE0-8CAE-11A837114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4506E-899B-1520-EA85-4E1407528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2B519-84AC-5A49-882E-1F29071DF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66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FE8DC-8E2A-7A6D-CEC8-552C42834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B71356-D074-ECDC-B22D-7DF4462DF5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5993E6-686A-80D5-0804-81BE23F85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C12-7415-9642-845B-698AFD0B37E3}" type="datetimeFigureOut">
              <a:rPr lang="en-US" smtClean="0"/>
              <a:t>12/15/23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3C5423-1834-7C08-F911-2EA5E7DD7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745DC0-CB8D-C25C-7C55-5A22AA985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2B519-84AC-5A49-882E-1F29071DF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874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480E90-913F-9C96-ADEF-DDCE4BCDC0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FCDEDC-D796-64F3-1AF0-EAFB6AE03F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C79834-530E-6005-9472-24F464BD2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C12-7415-9642-845B-698AFD0B37E3}" type="datetimeFigureOut">
              <a:rPr lang="en-US" smtClean="0"/>
              <a:t>12/15/23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74F922-CEFF-C7B7-B180-E47874C36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26CF40-617B-C2A5-E817-FE73F0859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2B519-84AC-5A49-882E-1F29071DF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263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22A2FBA-5B24-4BBB-B051-2E08864CEC9A}"/>
              </a:ext>
            </a:extLst>
          </p:cNvPr>
          <p:cNvSpPr/>
          <p:nvPr userDrawn="1"/>
        </p:nvSpPr>
        <p:spPr>
          <a:xfrm>
            <a:off x="1" y="0"/>
            <a:ext cx="12191999" cy="203320"/>
          </a:xfrm>
          <a:prstGeom prst="rect">
            <a:avLst/>
          </a:prstGeom>
          <a:solidFill>
            <a:srgbClr val="7D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1A7F8B-441F-43D2-9EA0-DBD9327D0525}"/>
              </a:ext>
            </a:extLst>
          </p:cNvPr>
          <p:cNvSpPr/>
          <p:nvPr userDrawn="1"/>
        </p:nvSpPr>
        <p:spPr>
          <a:xfrm>
            <a:off x="0" y="6805613"/>
            <a:ext cx="12191999" cy="52387"/>
          </a:xfrm>
          <a:prstGeom prst="rect">
            <a:avLst/>
          </a:prstGeom>
          <a:solidFill>
            <a:srgbClr val="A1A1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3E703F-118D-4A30-9C5B-09007DB256B8}"/>
              </a:ext>
            </a:extLst>
          </p:cNvPr>
          <p:cNvSpPr txBox="1"/>
          <p:nvPr userDrawn="1"/>
        </p:nvSpPr>
        <p:spPr>
          <a:xfrm>
            <a:off x="9736324" y="6424172"/>
            <a:ext cx="1889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Slide: </a:t>
            </a:r>
            <a:fld id="{8BDF2D54-168F-4181-8D26-531063B0E0AF}" type="slidenum">
              <a:rPr lang="en-IN" sz="120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IN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9AE436F3-8AF0-487A-8131-E516EE327B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214" y="245060"/>
            <a:ext cx="10930870" cy="704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>
                <a:solidFill>
                  <a:srgbClr val="7DBA00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00457A81-602D-4F5B-926B-FEBD8175A5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39062" y="6382433"/>
            <a:ext cx="343013" cy="360481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770442E-FC17-4DD5-B08A-46D8436B6789}"/>
              </a:ext>
            </a:extLst>
          </p:cNvPr>
          <p:cNvCxnSpPr/>
          <p:nvPr userDrawn="1"/>
        </p:nvCxnSpPr>
        <p:spPr>
          <a:xfrm>
            <a:off x="11626084" y="6382432"/>
            <a:ext cx="0" cy="360481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6416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12AA3-2990-C0C5-15F4-06C5308AA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ED3AE-C5F3-35A9-1FAE-BEE755BB1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0371E-96E6-841C-4961-5700BD3F9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C12-7415-9642-845B-698AFD0B37E3}" type="datetimeFigureOut">
              <a:rPr lang="en-US" smtClean="0"/>
              <a:t>12/15/23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4631D5-619D-461C-5D26-B57A7B516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017831-052E-6D27-5681-B07173DAC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2B519-84AC-5A49-882E-1F29071DF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619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12D1D-7F88-3D96-28DC-CF5640C37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9B9453-604C-174A-22A6-AB6D5DB0F3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1865F-F3C4-270F-AA03-C86207EB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C12-7415-9642-845B-698AFD0B37E3}" type="datetimeFigureOut">
              <a:rPr lang="en-US" smtClean="0"/>
              <a:t>12/15/23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A0B6B7-CD67-F98D-7058-79EAEE532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2FCC84-C038-8562-B1FD-0318E1FDA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2B519-84AC-5A49-882E-1F29071DF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992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439FB-7C12-04B9-F38A-6F1FF3794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2689B-5118-738B-5CB2-A4BE0D1BA4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5C9B79-C5E9-4FA9-FD4C-32C10E2100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67B107-21E3-4226-D554-3AA0A97D1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C12-7415-9642-845B-698AFD0B37E3}" type="datetimeFigureOut">
              <a:rPr lang="en-US" smtClean="0"/>
              <a:t>12/15/23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87DE57-3A3C-62DE-14BE-157B45539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B8E18E-6FC7-3F7B-9FD3-CE414F1D9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2B519-84AC-5A49-882E-1F29071DF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018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6317A-128C-6854-9674-B55638D02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AD2566-2F55-AD66-5765-3C4E6EBE60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0B258A-2E2A-42DD-852F-12F3DCF07B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9E233F-2E22-5CC0-5A37-0933219F78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796255-C8E7-2DAE-8C55-142924008A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FD5715-4F36-C24F-F89E-C3A441773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C12-7415-9642-845B-698AFD0B37E3}" type="datetimeFigureOut">
              <a:rPr lang="en-US" smtClean="0"/>
              <a:t>12/15/23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1CE2BC-6755-031B-CB79-440717075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FC9851-5746-18E6-1B48-856C77137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2B519-84AC-5A49-882E-1F29071DF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673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1A013-23D3-7E54-93D7-E63DC6149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EE5C54-0AE7-FBD0-EAB1-45F885E2B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C12-7415-9642-845B-698AFD0B37E3}" type="datetimeFigureOut">
              <a:rPr lang="en-US" smtClean="0"/>
              <a:t>12/15/23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C1FE99-DD73-D926-E84A-797A83940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F58C73-4FC6-4E0A-763C-490B2AD67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2B519-84AC-5A49-882E-1F29071DF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20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E6C8D8-463C-A0F6-1291-0B1890857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C12-7415-9642-845B-698AFD0B37E3}" type="datetimeFigureOut">
              <a:rPr lang="en-US" smtClean="0"/>
              <a:t>12/15/23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F45CBF-C808-0FA7-64E0-DF66022FD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0372A6-0E2D-3B77-8F06-9F60B0816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2B519-84AC-5A49-882E-1F29071DF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067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79DDE-D08F-E8AB-E093-B229170CF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81666-4100-1813-8A40-C128D6158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64E399-1C96-598C-90B1-BABE31B893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271CC6-3B41-2E92-3D7B-40BA5CCC7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C12-7415-9642-845B-698AFD0B37E3}" type="datetimeFigureOut">
              <a:rPr lang="en-US" smtClean="0"/>
              <a:t>12/15/23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D5191F-B3C4-D191-BE2D-BF002B553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7CD567-D242-7702-A103-1487CF867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2B519-84AC-5A49-882E-1F29071DF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644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4EF4A-AB21-B90F-6CF1-C833736D5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0368DC-4FAF-A432-52D8-3FC62B39F0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593C6E-5AA2-5F37-D2F5-773A1C5EA7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2E2839-8559-588A-442C-5FB2A0FAF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C12-7415-9642-845B-698AFD0B37E3}" type="datetimeFigureOut">
              <a:rPr lang="en-US" smtClean="0"/>
              <a:t>12/15/23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B9FA34-1B38-B92B-90C9-077CD44EA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8EE2E8-B171-249F-8A09-D25989E39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2B519-84AC-5A49-882E-1F29071DF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006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C7BBEC-3BD5-2D6E-EB4F-2D55C6BC2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AF4CBB-C53A-72F1-E2CD-6FD2B34EA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34EE29-DB05-A3CB-F558-F39D4C38B9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4DC12-7415-9642-845B-698AFD0B37E3}" type="datetimeFigureOut">
              <a:rPr lang="en-US" smtClean="0"/>
              <a:t>12/15/23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874B32-1BB3-3382-670A-B2CE592C79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3D212-11FA-BBC4-EC19-0376ECFE3C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2B519-84AC-5A49-882E-1F29071DF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902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aeee.in/data-analysis/india-cooling-action-plan-a-guided-graphical-tour/" TargetMode="Externa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oster for a green energy company&#10;&#10;Description automatically generated with medium confidence">
            <a:extLst>
              <a:ext uri="{FF2B5EF4-FFF2-40B4-BE49-F238E27FC236}">
                <a16:creationId xmlns:a16="http://schemas.microsoft.com/office/drawing/2014/main" id="{2B529397-9B0D-C0DA-0E64-30170B330C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51" b="1377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62AF0A6-3A4E-0372-E9DC-8DBE81AD29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270" y="5907149"/>
            <a:ext cx="650533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82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27d5e678b32_0_323"/>
          <p:cNvSpPr txBox="1">
            <a:spLocks noGrp="1"/>
          </p:cNvSpPr>
          <p:nvPr>
            <p:ph type="title"/>
          </p:nvPr>
        </p:nvSpPr>
        <p:spPr>
          <a:xfrm>
            <a:off x="787176" y="171451"/>
            <a:ext cx="96390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Organization Goals - 2030</a:t>
            </a:r>
            <a:endParaRPr/>
          </a:p>
        </p:txBody>
      </p:sp>
      <p:sp>
        <p:nvSpPr>
          <p:cNvPr id="523" name="Google Shape;523;g27d5e678b32_0_323"/>
          <p:cNvSpPr txBox="1">
            <a:spLocks noGrp="1"/>
          </p:cNvSpPr>
          <p:nvPr>
            <p:ph type="sldNum" idx="12"/>
          </p:nvPr>
        </p:nvSpPr>
        <p:spPr>
          <a:xfrm>
            <a:off x="11446669" y="318275"/>
            <a:ext cx="506100" cy="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  <a:tabLst/>
                <a:defRPr/>
              </a:pPr>
              <a:t>10</a:t>
            </a:fld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BFBFB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24" name="Google Shape;524;g27d5e678b32_0_323"/>
          <p:cNvSpPr/>
          <p:nvPr/>
        </p:nvSpPr>
        <p:spPr>
          <a:xfrm>
            <a:off x="402150" y="1116550"/>
            <a:ext cx="11384400" cy="5372100"/>
          </a:xfrm>
          <a:prstGeom prst="roundRect">
            <a:avLst>
              <a:gd name="adj" fmla="val 5324"/>
            </a:avLst>
          </a:prstGeom>
          <a:solidFill>
            <a:schemeClr val="lt1"/>
          </a:solidFill>
          <a:ln>
            <a:noFill/>
          </a:ln>
          <a:effectLst>
            <a:outerShdw blurRad="127000" algn="tl" rotWithShape="0">
              <a:schemeClr val="dk1">
                <a:alpha val="13725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g27d5e678b32_0_323"/>
          <p:cNvSpPr/>
          <p:nvPr/>
        </p:nvSpPr>
        <p:spPr>
          <a:xfrm>
            <a:off x="588386" y="1263126"/>
            <a:ext cx="11011927" cy="26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8" indent="-457200" algn="l" defTabSz="914400" rtl="0" eaLnBrk="1" fontAlgn="auto" latinLnBrk="0" hangingPunct="1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5C922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Energy Savings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7BC14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: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Enable 100 GW of demand offset through energy efficiency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457200" marR="0" lvl="8" indent="-457200" algn="l" defTabSz="914400" rtl="0" eaLnBrk="1" fontAlgn="auto" latinLnBrk="0" hangingPunct="1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5C922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Investment: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7BC14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Help create an ecosystem to facilitate INR 100,000 crores of green investment into energy efficiency interventions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457200" marR="0" lvl="8" indent="-457200" algn="l" defTabSz="914400" rtl="0" eaLnBrk="1" fontAlgn="auto" latinLnBrk="0" hangingPunct="1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5C922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Green Jobs: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Undertake capacity-building programmes with partners to enable 500K+ green professionals to drive India’s net zero ambition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g27d5e678b32_0_323"/>
          <p:cNvSpPr/>
          <p:nvPr/>
        </p:nvSpPr>
        <p:spPr>
          <a:xfrm>
            <a:off x="4229742" y="4197166"/>
            <a:ext cx="4004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Our value system will drive all our actions.</a:t>
            </a:r>
            <a:endParaRPr kumimoji="0" sz="16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7" name="Google Shape;527;g27d5e678b32_0_3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45964" y="4664221"/>
            <a:ext cx="6357270" cy="1737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0CC176E-CFD0-41DA-927B-7FD5BDA79B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D40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DBF220C-9A7A-48A7-B5B8-C4A6B17B2D1D}"/>
              </a:ext>
            </a:extLst>
          </p:cNvPr>
          <p:cNvSpPr/>
          <p:nvPr/>
        </p:nvSpPr>
        <p:spPr>
          <a:xfrm>
            <a:off x="1672906" y="-3"/>
            <a:ext cx="10519094" cy="6858007"/>
          </a:xfrm>
          <a:custGeom>
            <a:avLst/>
            <a:gdLst>
              <a:gd name="connsiteX0" fmla="*/ 3157878 w 10519094"/>
              <a:gd name="connsiteY0" fmla="*/ 0 h 6858007"/>
              <a:gd name="connsiteX1" fmla="*/ 10519094 w 10519094"/>
              <a:gd name="connsiteY1" fmla="*/ 0 h 6858007"/>
              <a:gd name="connsiteX2" fmla="*/ 10519094 w 10519094"/>
              <a:gd name="connsiteY2" fmla="*/ 6858007 h 6858007"/>
              <a:gd name="connsiteX3" fmla="*/ 3157878 w 10519094"/>
              <a:gd name="connsiteY3" fmla="*/ 6858007 h 6858007"/>
              <a:gd name="connsiteX4" fmla="*/ 3157878 w 10519094"/>
              <a:gd name="connsiteY4" fmla="*/ 6858004 h 6858007"/>
              <a:gd name="connsiteX5" fmla="*/ 0 w 10519094"/>
              <a:gd name="connsiteY5" fmla="*/ 3429005 h 6858007"/>
              <a:gd name="connsiteX6" fmla="*/ 3157878 w 10519094"/>
              <a:gd name="connsiteY6" fmla="*/ 7 h 685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19094" h="6858007">
                <a:moveTo>
                  <a:pt x="3157878" y="0"/>
                </a:moveTo>
                <a:lnTo>
                  <a:pt x="10519094" y="0"/>
                </a:lnTo>
                <a:lnTo>
                  <a:pt x="10519094" y="6858007"/>
                </a:lnTo>
                <a:lnTo>
                  <a:pt x="3157878" y="6858007"/>
                </a:lnTo>
                <a:lnTo>
                  <a:pt x="3157878" y="6858004"/>
                </a:lnTo>
                <a:lnTo>
                  <a:pt x="0" y="3429005"/>
                </a:lnTo>
                <a:lnTo>
                  <a:pt x="3157878" y="7"/>
                </a:lnTo>
                <a:close/>
              </a:path>
            </a:pathLst>
          </a:custGeom>
          <a:solidFill>
            <a:srgbClr val="99E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CBF1403-502B-41B0-AEB3-96E4F05E178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61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8" name="Parallelogram 17">
            <a:extLst>
              <a:ext uri="{FF2B5EF4-FFF2-40B4-BE49-F238E27FC236}">
                <a16:creationId xmlns:a16="http://schemas.microsoft.com/office/drawing/2014/main" id="{DC71BE80-87AA-4911-9EFC-4DC053A3A116}"/>
              </a:ext>
            </a:extLst>
          </p:cNvPr>
          <p:cNvSpPr/>
          <p:nvPr/>
        </p:nvSpPr>
        <p:spPr>
          <a:xfrm>
            <a:off x="2447925" y="802687"/>
            <a:ext cx="2724150" cy="388745"/>
          </a:xfrm>
          <a:prstGeom prst="parallelogram">
            <a:avLst>
              <a:gd name="adj" fmla="val 90854"/>
            </a:avLst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2" name="Parallelogram 21">
            <a:extLst>
              <a:ext uri="{FF2B5EF4-FFF2-40B4-BE49-F238E27FC236}">
                <a16:creationId xmlns:a16="http://schemas.microsoft.com/office/drawing/2014/main" id="{8175241B-C895-4397-A42A-6C759F253DA9}"/>
              </a:ext>
            </a:extLst>
          </p:cNvPr>
          <p:cNvSpPr/>
          <p:nvPr/>
        </p:nvSpPr>
        <p:spPr>
          <a:xfrm>
            <a:off x="3810000" y="6370160"/>
            <a:ext cx="1421078" cy="222508"/>
          </a:xfrm>
          <a:prstGeom prst="parallelogram">
            <a:avLst>
              <a:gd name="adj" fmla="val 90854"/>
            </a:avLst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55D9D9-9E9D-43C9-BDBE-A85FF4F5D78D}"/>
              </a:ext>
            </a:extLst>
          </p:cNvPr>
          <p:cNvSpPr/>
          <p:nvPr/>
        </p:nvSpPr>
        <p:spPr>
          <a:xfrm>
            <a:off x="4007736" y="2867726"/>
            <a:ext cx="4662238" cy="9130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6400"/>
              </a:lnSpc>
            </a:pPr>
            <a:r>
              <a:rPr lang="en-US" sz="6200" b="1" dirty="0">
                <a:solidFill>
                  <a:schemeClr val="bg1"/>
                </a:solidFill>
                <a:effectLst>
                  <a:outerShdw blurRad="25400" dist="76200" dir="3600000" algn="ctr" rotWithShape="0">
                    <a:schemeClr val="tx1">
                      <a:lumMod val="95000"/>
                      <a:lumOff val="5000"/>
                      <a:alpha val="2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 !</a:t>
            </a:r>
          </a:p>
        </p:txBody>
      </p:sp>
    </p:spTree>
    <p:extLst>
      <p:ext uri="{BB962C8B-B14F-4D97-AF65-F5344CB8AC3E}">
        <p14:creationId xmlns:p14="http://schemas.microsoft.com/office/powerpoint/2010/main" val="179558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D2E4759-B63A-4A2D-BF89-521DD73FFAD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D40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E3ABCC4-637C-4860-8C75-2D0AFA2E352D}"/>
              </a:ext>
            </a:extLst>
          </p:cNvPr>
          <p:cNvSpPr/>
          <p:nvPr/>
        </p:nvSpPr>
        <p:spPr>
          <a:xfrm>
            <a:off x="1672906" y="-3"/>
            <a:ext cx="10519094" cy="6858007"/>
          </a:xfrm>
          <a:custGeom>
            <a:avLst/>
            <a:gdLst>
              <a:gd name="connsiteX0" fmla="*/ 3157878 w 10519094"/>
              <a:gd name="connsiteY0" fmla="*/ 0 h 6858007"/>
              <a:gd name="connsiteX1" fmla="*/ 10519094 w 10519094"/>
              <a:gd name="connsiteY1" fmla="*/ 0 h 6858007"/>
              <a:gd name="connsiteX2" fmla="*/ 10519094 w 10519094"/>
              <a:gd name="connsiteY2" fmla="*/ 6858007 h 6858007"/>
              <a:gd name="connsiteX3" fmla="*/ 3157878 w 10519094"/>
              <a:gd name="connsiteY3" fmla="*/ 6858007 h 6858007"/>
              <a:gd name="connsiteX4" fmla="*/ 3157878 w 10519094"/>
              <a:gd name="connsiteY4" fmla="*/ 6858004 h 6858007"/>
              <a:gd name="connsiteX5" fmla="*/ 0 w 10519094"/>
              <a:gd name="connsiteY5" fmla="*/ 3429005 h 6858007"/>
              <a:gd name="connsiteX6" fmla="*/ 3157878 w 10519094"/>
              <a:gd name="connsiteY6" fmla="*/ 7 h 685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19094" h="6858007">
                <a:moveTo>
                  <a:pt x="3157878" y="0"/>
                </a:moveTo>
                <a:lnTo>
                  <a:pt x="10519094" y="0"/>
                </a:lnTo>
                <a:lnTo>
                  <a:pt x="10519094" y="6858007"/>
                </a:lnTo>
                <a:lnTo>
                  <a:pt x="3157878" y="6858007"/>
                </a:lnTo>
                <a:lnTo>
                  <a:pt x="3157878" y="6858004"/>
                </a:lnTo>
                <a:lnTo>
                  <a:pt x="0" y="3429005"/>
                </a:lnTo>
                <a:lnTo>
                  <a:pt x="3157878" y="7"/>
                </a:lnTo>
                <a:close/>
              </a:path>
            </a:pathLst>
          </a:custGeom>
          <a:solidFill>
            <a:srgbClr val="99ED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1920DE8-092B-4420-84CA-75424B4B6E9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61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0" name="Parallelogram 19">
            <a:extLst>
              <a:ext uri="{FF2B5EF4-FFF2-40B4-BE49-F238E27FC236}">
                <a16:creationId xmlns:a16="http://schemas.microsoft.com/office/drawing/2014/main" id="{44889672-F2BF-42B6-B48D-7C3E7B9A4D4F}"/>
              </a:ext>
            </a:extLst>
          </p:cNvPr>
          <p:cNvSpPr/>
          <p:nvPr/>
        </p:nvSpPr>
        <p:spPr>
          <a:xfrm>
            <a:off x="2447925" y="802687"/>
            <a:ext cx="2724150" cy="388745"/>
          </a:xfrm>
          <a:prstGeom prst="parallelogram">
            <a:avLst>
              <a:gd name="adj" fmla="val 90854"/>
            </a:avLst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1" name="Parallelogram 20">
            <a:extLst>
              <a:ext uri="{FF2B5EF4-FFF2-40B4-BE49-F238E27FC236}">
                <a16:creationId xmlns:a16="http://schemas.microsoft.com/office/drawing/2014/main" id="{199FA8B4-E24B-4DE2-83BC-2879824A98D2}"/>
              </a:ext>
            </a:extLst>
          </p:cNvPr>
          <p:cNvSpPr/>
          <p:nvPr/>
        </p:nvSpPr>
        <p:spPr>
          <a:xfrm>
            <a:off x="3810000" y="6370160"/>
            <a:ext cx="1421078" cy="222508"/>
          </a:xfrm>
          <a:prstGeom prst="parallelogram">
            <a:avLst>
              <a:gd name="adj" fmla="val 90854"/>
            </a:avLst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5DD7C4A-A8EF-4A40-BB0C-1883B89E9E7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681" y="286112"/>
            <a:ext cx="1631469" cy="61920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5D2FA1D-DA09-4DC8-A494-81206E094C03}"/>
              </a:ext>
            </a:extLst>
          </p:cNvPr>
          <p:cNvSpPr/>
          <p:nvPr/>
        </p:nvSpPr>
        <p:spPr>
          <a:xfrm>
            <a:off x="2726354" y="2688420"/>
            <a:ext cx="2350323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6000"/>
              </a:lnSpc>
            </a:pPr>
            <a:r>
              <a:rPr lang="en-US" sz="6200" b="1" dirty="0">
                <a:solidFill>
                  <a:schemeClr val="bg1"/>
                </a:solidFill>
                <a:effectLst>
                  <a:outerShdw blurRad="25400" dist="76200" dir="3600000" algn="ctr" rotWithShape="0">
                    <a:schemeClr val="tx1">
                      <a:lumMod val="95000"/>
                      <a:lumOff val="5000"/>
                      <a:alpha val="2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AEEE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553D237-2DF0-4A9F-8879-56364CB47AE0}"/>
              </a:ext>
            </a:extLst>
          </p:cNvPr>
          <p:cNvGrpSpPr/>
          <p:nvPr/>
        </p:nvGrpSpPr>
        <p:grpSpPr>
          <a:xfrm>
            <a:off x="5587624" y="5385359"/>
            <a:ext cx="5464691" cy="861775"/>
            <a:chOff x="5935977" y="5385359"/>
            <a:chExt cx="4509308" cy="86177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DDBD150-3503-478A-869F-2B51B2E4B44C}"/>
                </a:ext>
              </a:extLst>
            </p:cNvPr>
            <p:cNvSpPr/>
            <p:nvPr/>
          </p:nvSpPr>
          <p:spPr>
            <a:xfrm>
              <a:off x="5935977" y="5847024"/>
              <a:ext cx="419608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Director, AEEE</a:t>
              </a:r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140BB559-E3EB-4466-8FA1-4A9502DBED6D}"/>
                </a:ext>
              </a:extLst>
            </p:cNvPr>
            <p:cNvSpPr/>
            <p:nvPr/>
          </p:nvSpPr>
          <p:spPr>
            <a:xfrm>
              <a:off x="7307580" y="5385359"/>
              <a:ext cx="3137705" cy="445016"/>
            </a:xfrm>
            <a:prstGeom prst="parallelogram">
              <a:avLst>
                <a:gd name="adj" fmla="val 9085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FE61F57-8BC6-46F8-8E23-4228BEAEFAD4}"/>
                </a:ext>
              </a:extLst>
            </p:cNvPr>
            <p:cNvSpPr/>
            <p:nvPr/>
          </p:nvSpPr>
          <p:spPr>
            <a:xfrm>
              <a:off x="7844759" y="5385359"/>
              <a:ext cx="228730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Jayanta Chaudhuri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8859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9155C-AAEA-9832-A6CF-94156AAF3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910" y="189330"/>
            <a:ext cx="11465544" cy="1325563"/>
          </a:xfrm>
        </p:spPr>
        <p:txBody>
          <a:bodyPr/>
          <a:lstStyle/>
          <a:p>
            <a:r>
              <a:rPr lang="en-GB" dirty="0"/>
              <a:t>India’s worsening heat crisis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A297BB-0C8E-69FB-D8BD-6A5C5EA184DC}"/>
              </a:ext>
            </a:extLst>
          </p:cNvPr>
          <p:cNvSpPr txBox="1"/>
          <p:nvPr/>
        </p:nvSpPr>
        <p:spPr>
          <a:xfrm>
            <a:off x="6714264" y="4442613"/>
            <a:ext cx="525606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11 out of 15 warmest years in India occurred after 2007.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A study in the Lancet estimates the annual number of deaths related to high temperatures in India to be 83,700.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All India peak power demand met reached a record high of ~240 GW on 1 September 2023.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75% of the Indian labour force work in heat-exposed sectors such as agriculture, mining, and construction.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Only 8%-10% of Indian households have air-conditioning.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3D360D-755C-C8FD-097A-CFC904F657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0" b="10331"/>
          <a:stretch/>
        </p:blipFill>
        <p:spPr bwMode="auto">
          <a:xfrm>
            <a:off x="484910" y="1550683"/>
            <a:ext cx="6096000" cy="394957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CFE7C7F-6D68-0DA0-F5B6-6DE8F7D1CAD0}"/>
              </a:ext>
            </a:extLst>
          </p:cNvPr>
          <p:cNvSpPr txBox="1"/>
          <p:nvPr/>
        </p:nvSpPr>
        <p:spPr>
          <a:xfrm>
            <a:off x="484910" y="5519831"/>
            <a:ext cx="6096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i="1" dirty="0"/>
              <a:t>The wet-bulb temperature (WBT) has started to touch the 32°C mark and is expected to breach 34°C in the next 8 years. Even heat-adapted people cannot carry out normal outdoor activities past a WBT of 32°C.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2BBD7D-C2B8-EF9A-5A9C-D83517294816}"/>
              </a:ext>
            </a:extLst>
          </p:cNvPr>
          <p:cNvSpPr txBox="1"/>
          <p:nvPr/>
        </p:nvSpPr>
        <p:spPr>
          <a:xfrm>
            <a:off x="6754004" y="4040894"/>
            <a:ext cx="52560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i="1" dirty="0"/>
              <a:t>India's AC penetration is very low compared to its cooling demand</a:t>
            </a:r>
            <a:r>
              <a:rPr lang="en-GB" sz="1100" i="1" dirty="0"/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6D8FE9-134C-CE16-B4D8-4A5BCB58E14B}"/>
              </a:ext>
            </a:extLst>
          </p:cNvPr>
          <p:cNvSpPr txBox="1"/>
          <p:nvPr/>
        </p:nvSpPr>
        <p:spPr>
          <a:xfrm>
            <a:off x="-13855" y="6650181"/>
            <a:ext cx="53062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1" dirty="0"/>
              <a:t>Compiled from various sources including The Economist, WEF, IMD, Ministry of Power, McKinsey, etc.  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8F0B99A-9CC6-2B3F-B43A-1D568A96C8EF}"/>
              </a:ext>
            </a:extLst>
          </p:cNvPr>
          <p:cNvGraphicFramePr>
            <a:graphicFrameLocks noGrp="1"/>
          </p:cNvGraphicFramePr>
          <p:nvPr/>
        </p:nvGraphicFramePr>
        <p:xfrm>
          <a:off x="6734134" y="1347773"/>
          <a:ext cx="5216320" cy="2490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4080">
                  <a:extLst>
                    <a:ext uri="{9D8B030D-6E8A-4147-A177-3AD203B41FA5}">
                      <a16:colId xmlns:a16="http://schemas.microsoft.com/office/drawing/2014/main" val="3716364143"/>
                    </a:ext>
                  </a:extLst>
                </a:gridCol>
                <a:gridCol w="1304080">
                  <a:extLst>
                    <a:ext uri="{9D8B030D-6E8A-4147-A177-3AD203B41FA5}">
                      <a16:colId xmlns:a16="http://schemas.microsoft.com/office/drawing/2014/main" val="3619299028"/>
                    </a:ext>
                  </a:extLst>
                </a:gridCol>
                <a:gridCol w="1304080">
                  <a:extLst>
                    <a:ext uri="{9D8B030D-6E8A-4147-A177-3AD203B41FA5}">
                      <a16:colId xmlns:a16="http://schemas.microsoft.com/office/drawing/2014/main" val="330663191"/>
                    </a:ext>
                  </a:extLst>
                </a:gridCol>
                <a:gridCol w="1304080">
                  <a:extLst>
                    <a:ext uri="{9D8B030D-6E8A-4147-A177-3AD203B41FA5}">
                      <a16:colId xmlns:a16="http://schemas.microsoft.com/office/drawing/2014/main" val="1845197615"/>
                    </a:ext>
                  </a:extLst>
                </a:gridCol>
              </a:tblGrid>
              <a:tr h="622553"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India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China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5749425"/>
                  </a:ext>
                </a:extLst>
              </a:tr>
              <a:tr h="622553">
                <a:tc>
                  <a:txBody>
                    <a:bodyPr/>
                    <a:lstStyle/>
                    <a:p>
                      <a:r>
                        <a:rPr lang="en-GB" sz="1400" dirty="0"/>
                        <a:t>Population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1.4 bn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1.4 bn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0.3 bn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973229"/>
                  </a:ext>
                </a:extLst>
              </a:tr>
              <a:tr h="622553">
                <a:tc>
                  <a:txBody>
                    <a:bodyPr/>
                    <a:lstStyle/>
                    <a:p>
                      <a:r>
                        <a:rPr lang="en-GB" sz="1400" dirty="0"/>
                        <a:t>Cooling Degree Days (CDD)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2,200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650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650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3673582"/>
                  </a:ext>
                </a:extLst>
              </a:tr>
              <a:tr h="622553">
                <a:tc>
                  <a:txBody>
                    <a:bodyPr/>
                    <a:lstStyle/>
                    <a:p>
                      <a:r>
                        <a:rPr lang="en-GB" sz="1400" dirty="0"/>
                        <a:t>Person CDD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3 tr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30% India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6% India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65554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9778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48C7B-AB3B-3613-4BDA-01AAAF98A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India: A perfect cooling storm</a:t>
            </a:r>
          </a:p>
        </p:txBody>
      </p:sp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745B2178-10ED-CE8D-CCA9-6FF4D64105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1004" y="1561378"/>
            <a:ext cx="5614416" cy="30035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B37BC31-996F-E7AA-61E8-CBF6C5E679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944" y="1561378"/>
            <a:ext cx="5924884" cy="30068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951B0B-F3C2-8BD9-DD60-F0A257A4018F}"/>
              </a:ext>
            </a:extLst>
          </p:cNvPr>
          <p:cNvSpPr txBox="1"/>
          <p:nvPr/>
        </p:nvSpPr>
        <p:spPr>
          <a:xfrm>
            <a:off x="296580" y="4583606"/>
            <a:ext cx="592488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i="1" dirty="0">
                <a:effectLst/>
                <a:latin typeface="Calibri" panose="020F0502020204030204" pitchFamily="34" charset="0"/>
              </a:rPr>
              <a:t>Cooling demand in India is projected to grow 8X in </a:t>
            </a:r>
            <a:r>
              <a:rPr lang="en-IN" sz="1400" i="1" dirty="0">
                <a:latin typeface="Calibri" panose="020F0502020204030204" pitchFamily="34" charset="0"/>
              </a:rPr>
              <a:t>the next two</a:t>
            </a:r>
            <a:r>
              <a:rPr lang="en-IN" sz="1400" i="1" dirty="0">
                <a:effectLst/>
                <a:latin typeface="Calibri" panose="020F0502020204030204" pitchFamily="34" charset="0"/>
              </a:rPr>
              <a:t> decades;</a:t>
            </a:r>
          </a:p>
          <a:p>
            <a:pPr algn="ctr"/>
            <a:r>
              <a:rPr lang="en-IN" sz="1400" i="1" dirty="0">
                <a:latin typeface="Calibri" panose="020F0502020204030204" pitchFamily="34" charset="0"/>
              </a:rPr>
              <a:t>the cooling demand in buildings can be reduced by 20% in two decades through climate-appropriate building envelopes driven by the higher adoption of building energy codes</a:t>
            </a:r>
            <a:endParaRPr lang="en-IN" sz="1400" dirty="0">
              <a:effectLst/>
              <a:latin typeface="Calibri" panose="020F0502020204030204" pitchFamily="34" charset="0"/>
            </a:endParaRPr>
          </a:p>
          <a:p>
            <a:pPr algn="ctr"/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182744-A568-DBD0-0E98-85D46858C357}"/>
              </a:ext>
            </a:extLst>
          </p:cNvPr>
          <p:cNvSpPr txBox="1"/>
          <p:nvPr/>
        </p:nvSpPr>
        <p:spPr>
          <a:xfrm>
            <a:off x="6276640" y="4564944"/>
            <a:ext cx="561441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i="1" dirty="0">
                <a:effectLst/>
                <a:latin typeface="Calibri" panose="020F0502020204030204" pitchFamily="34" charset="0"/>
              </a:rPr>
              <a:t>The total primary energy consumption for cooling will grow 4.5X in the business-as-usual scenario, with a 30% savings potential</a:t>
            </a:r>
            <a:endParaRPr lang="en-IN" sz="1400" dirty="0">
              <a:effectLst/>
              <a:latin typeface="Calibri" panose="020F0502020204030204" pitchFamily="34" charset="0"/>
            </a:endParaRPr>
          </a:p>
          <a:p>
            <a:pPr algn="ctr"/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CAF088-6188-C528-F6F3-DAA9DCA48E93}"/>
              </a:ext>
            </a:extLst>
          </p:cNvPr>
          <p:cNvSpPr txBox="1"/>
          <p:nvPr/>
        </p:nvSpPr>
        <p:spPr>
          <a:xfrm>
            <a:off x="4693" y="6652343"/>
            <a:ext cx="80808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1" dirty="0"/>
              <a:t>More results: </a:t>
            </a:r>
            <a:r>
              <a:rPr lang="en-GB" sz="800" i="1" dirty="0">
                <a:hlinkClick r:id="rId5"/>
              </a:rPr>
              <a:t>https://aeee.in/data-analysis/india-cooling-action-plan-a-guided-graphical-tour/</a:t>
            </a:r>
            <a:r>
              <a:rPr lang="en-GB" sz="8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40393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73FBD-CBB8-2549-74CC-12AED03CC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912"/>
            <a:ext cx="10515600" cy="1325563"/>
          </a:xfrm>
        </p:spPr>
        <p:txBody>
          <a:bodyPr/>
          <a:lstStyle/>
          <a:p>
            <a:r>
              <a:rPr lang="en-GB" dirty="0"/>
              <a:t>Cooling = complexity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CF2A244-9A69-5E4B-C1FF-D4F28B90B453}"/>
              </a:ext>
            </a:extLst>
          </p:cNvPr>
          <p:cNvSpPr/>
          <p:nvPr/>
        </p:nvSpPr>
        <p:spPr>
          <a:xfrm>
            <a:off x="4924397" y="2196623"/>
            <a:ext cx="2213050" cy="2213050"/>
          </a:xfrm>
          <a:prstGeom prst="ellipse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US" sz="1800" b="1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8885A7-98B7-E8D1-4D2B-DD997CDDA4D7}"/>
              </a:ext>
            </a:extLst>
          </p:cNvPr>
          <p:cNvSpPr txBox="1"/>
          <p:nvPr/>
        </p:nvSpPr>
        <p:spPr>
          <a:xfrm>
            <a:off x="7774295" y="1753662"/>
            <a:ext cx="3751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2">
                    <a:lumMod val="50000"/>
                  </a:schemeClr>
                </a:solidFill>
              </a:rPr>
              <a:t>Industry, private &amp; knowledge sector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B5DC884-D071-E111-EA48-90B82A5447CE}"/>
              </a:ext>
            </a:extLst>
          </p:cNvPr>
          <p:cNvCxnSpPr>
            <a:cxnSpLocks/>
          </p:cNvCxnSpPr>
          <p:nvPr/>
        </p:nvCxnSpPr>
        <p:spPr>
          <a:xfrm>
            <a:off x="6011128" y="1625331"/>
            <a:ext cx="8582" cy="529789"/>
          </a:xfrm>
          <a:prstGeom prst="line">
            <a:avLst/>
          </a:prstGeom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82269B2D-9980-F915-5376-D2BC26EEB112}"/>
              </a:ext>
            </a:extLst>
          </p:cNvPr>
          <p:cNvSpPr/>
          <p:nvPr/>
        </p:nvSpPr>
        <p:spPr>
          <a:xfrm>
            <a:off x="4628857" y="5049982"/>
            <a:ext cx="2867815" cy="55875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1E639F"/>
                </a:solidFill>
                <a:cs typeface="Arial" panose="020B0604020202020204" pitchFamily="34" charset="0"/>
              </a:rPr>
              <a:t>State Departments &amp; ULBs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090CE4-B34D-8565-E6D2-BAEE4D12092A}"/>
              </a:ext>
            </a:extLst>
          </p:cNvPr>
          <p:cNvCxnSpPr>
            <a:cxnSpLocks/>
          </p:cNvCxnSpPr>
          <p:nvPr/>
        </p:nvCxnSpPr>
        <p:spPr>
          <a:xfrm>
            <a:off x="7065533" y="3871489"/>
            <a:ext cx="472052" cy="382093"/>
          </a:xfrm>
          <a:prstGeom prst="line">
            <a:avLst/>
          </a:prstGeom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67FC9FE-CD9A-AD2A-E82D-F65525427116}"/>
              </a:ext>
            </a:extLst>
          </p:cNvPr>
          <p:cNvCxnSpPr>
            <a:cxnSpLocks/>
          </p:cNvCxnSpPr>
          <p:nvPr/>
        </p:nvCxnSpPr>
        <p:spPr>
          <a:xfrm flipH="1">
            <a:off x="7169677" y="2579984"/>
            <a:ext cx="518661" cy="342573"/>
          </a:xfrm>
          <a:prstGeom prst="line">
            <a:avLst/>
          </a:prstGeom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5B1AC75-0056-A08E-3DC2-2F9E6A41D4DD}"/>
              </a:ext>
            </a:extLst>
          </p:cNvPr>
          <p:cNvCxnSpPr>
            <a:cxnSpLocks/>
          </p:cNvCxnSpPr>
          <p:nvPr/>
        </p:nvCxnSpPr>
        <p:spPr>
          <a:xfrm>
            <a:off x="6043473" y="4458749"/>
            <a:ext cx="8582" cy="529789"/>
          </a:xfrm>
          <a:prstGeom prst="line">
            <a:avLst/>
          </a:prstGeom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ounded Rectangle 1">
            <a:extLst>
              <a:ext uri="{FF2B5EF4-FFF2-40B4-BE49-F238E27FC236}">
                <a16:creationId xmlns:a16="http://schemas.microsoft.com/office/drawing/2014/main" id="{CB492E42-ED20-88A1-FE9E-6AD833C4DEAF}"/>
              </a:ext>
            </a:extLst>
          </p:cNvPr>
          <p:cNvSpPr/>
          <p:nvPr/>
        </p:nvSpPr>
        <p:spPr>
          <a:xfrm>
            <a:off x="532853" y="3801015"/>
            <a:ext cx="3770875" cy="1821463"/>
          </a:xfrm>
          <a:prstGeom prst="roundRect">
            <a:avLst>
              <a:gd name="adj" fmla="val 9340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/>
              <a:buChar char="•"/>
            </a:pPr>
            <a:r>
              <a:rPr lang="en-US" sz="1400" dirty="0">
                <a:solidFill>
                  <a:sysClr val="windowText" lastClr="000000"/>
                </a:solidFill>
              </a:rPr>
              <a:t>Housing For All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solidFill>
                  <a:sysClr val="windowText" lastClr="000000"/>
                </a:solidFill>
              </a:rPr>
              <a:t>Doubling Farmers’ Income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solidFill>
                  <a:sysClr val="windowText" lastClr="000000"/>
                </a:solidFill>
              </a:rPr>
              <a:t>AMRUT – Public Transportation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solidFill>
                  <a:sysClr val="windowText" lastClr="000000"/>
                </a:solidFill>
              </a:rPr>
              <a:t>FAME India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solidFill>
                  <a:sysClr val="windowText" lastClr="000000"/>
                </a:solidFill>
              </a:rPr>
              <a:t>Smart Cities Mission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solidFill>
                  <a:sysClr val="windowText" lastClr="000000"/>
                </a:solidFill>
              </a:rPr>
              <a:t>Energy Conservation Building Code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solidFill>
                  <a:sysClr val="windowText" lastClr="000000"/>
                </a:solidFill>
              </a:rPr>
              <a:t>Others…</a:t>
            </a:r>
          </a:p>
        </p:txBody>
      </p:sp>
      <p:sp>
        <p:nvSpPr>
          <p:cNvPr id="11" name="Rounded Rectangle 40">
            <a:extLst>
              <a:ext uri="{FF2B5EF4-FFF2-40B4-BE49-F238E27FC236}">
                <a16:creationId xmlns:a16="http://schemas.microsoft.com/office/drawing/2014/main" id="{9E645C85-C155-B0D5-17CC-3943BC851E17}"/>
              </a:ext>
            </a:extLst>
          </p:cNvPr>
          <p:cNvSpPr/>
          <p:nvPr/>
        </p:nvSpPr>
        <p:spPr>
          <a:xfrm>
            <a:off x="7883663" y="3801015"/>
            <a:ext cx="3533198" cy="1809755"/>
          </a:xfrm>
          <a:prstGeom prst="roundRect">
            <a:avLst>
              <a:gd name="adj" fmla="val 8555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/>
              <a:buChar char="•"/>
            </a:pPr>
            <a:r>
              <a:rPr lang="en-US" sz="1400" dirty="0">
                <a:solidFill>
                  <a:sysClr val="windowText" lastClr="000000"/>
                </a:solidFill>
              </a:rPr>
              <a:t>NDCs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solidFill>
                  <a:sysClr val="windowText" lastClr="000000"/>
                </a:solidFill>
              </a:rPr>
              <a:t>Kigali Amendment to the Montreal Protocol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solidFill>
                  <a:sysClr val="windowText" lastClr="000000"/>
                </a:solidFill>
              </a:rPr>
              <a:t>SDGs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8A1133-DA1D-4FB7-AAE5-98DD74021509}"/>
              </a:ext>
            </a:extLst>
          </p:cNvPr>
          <p:cNvSpPr txBox="1"/>
          <p:nvPr/>
        </p:nvSpPr>
        <p:spPr>
          <a:xfrm>
            <a:off x="831371" y="1761409"/>
            <a:ext cx="32626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2">
                    <a:lumMod val="50000"/>
                  </a:schemeClr>
                </a:solidFill>
              </a:rPr>
              <a:t>Public enterprises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799BFAF-A2C4-BE79-A609-35A2212E2E9E}"/>
              </a:ext>
            </a:extLst>
          </p:cNvPr>
          <p:cNvCxnSpPr>
            <a:cxnSpLocks/>
          </p:cNvCxnSpPr>
          <p:nvPr/>
        </p:nvCxnSpPr>
        <p:spPr>
          <a:xfrm flipH="1">
            <a:off x="4437556" y="3915890"/>
            <a:ext cx="518753" cy="337692"/>
          </a:xfrm>
          <a:prstGeom prst="line">
            <a:avLst/>
          </a:prstGeom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4884405-7FA6-A77E-9654-E70DC688AABD}"/>
              </a:ext>
            </a:extLst>
          </p:cNvPr>
          <p:cNvCxnSpPr>
            <a:cxnSpLocks/>
          </p:cNvCxnSpPr>
          <p:nvPr/>
        </p:nvCxnSpPr>
        <p:spPr>
          <a:xfrm>
            <a:off x="4567642" y="2404575"/>
            <a:ext cx="482499" cy="379139"/>
          </a:xfrm>
          <a:prstGeom prst="line">
            <a:avLst/>
          </a:prstGeom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48A01A1-CC7A-0B1A-7346-905C6475CDB7}"/>
              </a:ext>
            </a:extLst>
          </p:cNvPr>
          <p:cNvSpPr txBox="1"/>
          <p:nvPr/>
        </p:nvSpPr>
        <p:spPr>
          <a:xfrm>
            <a:off x="782495" y="3434631"/>
            <a:ext cx="32626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</a:rPr>
              <a:t>National priorities &amp; agendas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E1220C-A0BD-4328-1175-3FB255FAA0FF}"/>
              </a:ext>
            </a:extLst>
          </p:cNvPr>
          <p:cNvSpPr txBox="1"/>
          <p:nvPr/>
        </p:nvSpPr>
        <p:spPr>
          <a:xfrm>
            <a:off x="7580357" y="3402521"/>
            <a:ext cx="41398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</a:rPr>
              <a:t>International commitments/priorities: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D493A5D-DD5F-AF75-F55F-B85100437E8E}"/>
              </a:ext>
            </a:extLst>
          </p:cNvPr>
          <p:cNvGrpSpPr/>
          <p:nvPr/>
        </p:nvGrpSpPr>
        <p:grpSpPr>
          <a:xfrm>
            <a:off x="7876590" y="2148553"/>
            <a:ext cx="3553296" cy="807574"/>
            <a:chOff x="8063413" y="2614732"/>
            <a:chExt cx="3553296" cy="80757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0F0E8C4-2632-402C-B88D-69E1C87B4A6A}"/>
                </a:ext>
              </a:extLst>
            </p:cNvPr>
            <p:cNvSpPr/>
            <p:nvPr/>
          </p:nvSpPr>
          <p:spPr>
            <a:xfrm>
              <a:off x="9433012" y="3054864"/>
              <a:ext cx="995155" cy="36260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tx1"/>
                  </a:solidFill>
                </a:rPr>
                <a:t>R&amp;D Institutions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13F8F70-B854-1F05-5305-8C9D9BE1365B}"/>
                </a:ext>
              </a:extLst>
            </p:cNvPr>
            <p:cNvSpPr/>
            <p:nvPr/>
          </p:nvSpPr>
          <p:spPr>
            <a:xfrm>
              <a:off x="8063413" y="2614732"/>
              <a:ext cx="1189237" cy="36260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tx1"/>
                  </a:solidFill>
                </a:rPr>
                <a:t>RAMA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959AF7A-80EE-61D3-B3A7-AF6317042C16}"/>
                </a:ext>
              </a:extLst>
            </p:cNvPr>
            <p:cNvSpPr/>
            <p:nvPr/>
          </p:nvSpPr>
          <p:spPr>
            <a:xfrm>
              <a:off x="9439524" y="2619719"/>
              <a:ext cx="995155" cy="36260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tx1"/>
                  </a:solidFill>
                </a:rPr>
                <a:t>REGMA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4FF4B3F-B0A3-9F2C-34B1-C9400AF48466}"/>
                </a:ext>
              </a:extLst>
            </p:cNvPr>
            <p:cNvSpPr/>
            <p:nvPr/>
          </p:nvSpPr>
          <p:spPr>
            <a:xfrm>
              <a:off x="8063413" y="3054864"/>
              <a:ext cx="1189237" cy="36744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tx1"/>
                  </a:solidFill>
                </a:rPr>
                <a:t>Manufacturers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926AF80-C7AD-8B70-10EE-4C60BBAC4DC1}"/>
                </a:ext>
              </a:extLst>
            </p:cNvPr>
            <p:cNvSpPr/>
            <p:nvPr/>
          </p:nvSpPr>
          <p:spPr>
            <a:xfrm>
              <a:off x="10621554" y="2619719"/>
              <a:ext cx="995155" cy="36260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tx1"/>
                  </a:solidFill>
                </a:rPr>
                <a:t>ACMA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C9D583E-7A2C-9C99-A0F4-F150A93D4FC8}"/>
                </a:ext>
              </a:extLst>
            </p:cNvPr>
            <p:cNvSpPr/>
            <p:nvPr/>
          </p:nvSpPr>
          <p:spPr>
            <a:xfrm>
              <a:off x="10608529" y="3054864"/>
              <a:ext cx="995155" cy="36260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tx1"/>
                  </a:solidFill>
                </a:rPr>
                <a:t>IPUA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72CBE71-5EAC-1B44-22E2-F055149D088E}"/>
              </a:ext>
            </a:extLst>
          </p:cNvPr>
          <p:cNvGrpSpPr/>
          <p:nvPr/>
        </p:nvGrpSpPr>
        <p:grpSpPr>
          <a:xfrm>
            <a:off x="524271" y="2165594"/>
            <a:ext cx="3838543" cy="824554"/>
            <a:chOff x="638522" y="2631773"/>
            <a:chExt cx="3838543" cy="824554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FB57FCD-9655-4FFB-BBA0-09DC0F53AF39}"/>
                </a:ext>
              </a:extLst>
            </p:cNvPr>
            <p:cNvSpPr/>
            <p:nvPr/>
          </p:nvSpPr>
          <p:spPr>
            <a:xfrm>
              <a:off x="3402023" y="2639239"/>
              <a:ext cx="1075042" cy="36260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tx1"/>
                  </a:solidFill>
                </a:rPr>
                <a:t>BEE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E094E60-365A-6540-A72F-4D6B5059D00D}"/>
                </a:ext>
              </a:extLst>
            </p:cNvPr>
            <p:cNvSpPr/>
            <p:nvPr/>
          </p:nvSpPr>
          <p:spPr>
            <a:xfrm>
              <a:off x="1991446" y="3093719"/>
              <a:ext cx="1293390" cy="34287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tx1"/>
                  </a:solidFill>
                </a:rPr>
                <a:t>NCCD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8A89017-2AA8-8C0A-17F9-311888872CAF}"/>
                </a:ext>
              </a:extLst>
            </p:cNvPr>
            <p:cNvSpPr/>
            <p:nvPr/>
          </p:nvSpPr>
          <p:spPr>
            <a:xfrm>
              <a:off x="1990535" y="2639238"/>
              <a:ext cx="1294302" cy="36260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tx1"/>
                  </a:solidFill>
                </a:rPr>
                <a:t>DST, Mission Innovation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BECDBD6-EA08-0D4F-E5D3-966F34FC202B}"/>
                </a:ext>
              </a:extLst>
            </p:cNvPr>
            <p:cNvSpPr/>
            <p:nvPr/>
          </p:nvSpPr>
          <p:spPr>
            <a:xfrm>
              <a:off x="638522" y="2631773"/>
              <a:ext cx="1229107" cy="36260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tx1"/>
                  </a:solidFill>
                </a:rPr>
                <a:t>MSDE, NSDC, ESSCI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C049535-2A70-1665-1EE6-E3AD91C2B201}"/>
                </a:ext>
              </a:extLst>
            </p:cNvPr>
            <p:cNvSpPr/>
            <p:nvPr/>
          </p:nvSpPr>
          <p:spPr>
            <a:xfrm>
              <a:off x="3401404" y="3093719"/>
              <a:ext cx="1075042" cy="36260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tx1"/>
                  </a:solidFill>
                </a:rPr>
                <a:t>EESL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F887064-9A2A-83DA-63D3-82EAB0758C0C}"/>
                </a:ext>
              </a:extLst>
            </p:cNvPr>
            <p:cNvSpPr/>
            <p:nvPr/>
          </p:nvSpPr>
          <p:spPr>
            <a:xfrm>
              <a:off x="643745" y="3093719"/>
              <a:ext cx="1223883" cy="34287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tx1"/>
                  </a:solidFill>
                </a:rPr>
                <a:t>CSIR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8DA0B81E-A65B-4F25-08FA-BF0C933A9EB5}"/>
              </a:ext>
            </a:extLst>
          </p:cNvPr>
          <p:cNvSpPr txBox="1"/>
          <p:nvPr/>
        </p:nvSpPr>
        <p:spPr>
          <a:xfrm>
            <a:off x="4131731" y="1096915"/>
            <a:ext cx="3751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</a:rPr>
              <a:t>Multiple ministries: </a:t>
            </a:r>
          </a:p>
          <a:p>
            <a:pPr algn="ctr"/>
            <a:r>
              <a:rPr lang="en-US" sz="1600" i="1" dirty="0">
                <a:solidFill>
                  <a:srgbClr val="C00000"/>
                </a:solidFill>
              </a:rPr>
              <a:t>No one and everyone owns cooling!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EE9167F-374B-1481-C131-407699235E20}"/>
              </a:ext>
            </a:extLst>
          </p:cNvPr>
          <p:cNvSpPr txBox="1"/>
          <p:nvPr/>
        </p:nvSpPr>
        <p:spPr>
          <a:xfrm>
            <a:off x="4693" y="6652343"/>
            <a:ext cx="80808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1" dirty="0"/>
              <a:t>Sachar, S., Kumar , S., </a:t>
            </a:r>
            <a:r>
              <a:rPr lang="en-GB" sz="800" i="1" dirty="0" err="1"/>
              <a:t>Goenka</a:t>
            </a:r>
            <a:r>
              <a:rPr lang="en-GB" sz="800" i="1" dirty="0"/>
              <a:t>, A., and George, G. 2021. India Cooling Action Plan: Lessons in integrated cross-sectoral policymaking. ECEEE Summer Study 2021.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883B6F7-D3A1-6286-79E6-34251814759D}"/>
              </a:ext>
            </a:extLst>
          </p:cNvPr>
          <p:cNvSpPr txBox="1"/>
          <p:nvPr/>
        </p:nvSpPr>
        <p:spPr>
          <a:xfrm>
            <a:off x="3984459" y="6008422"/>
            <a:ext cx="4223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/>
                </a:solidFill>
                <a:highlight>
                  <a:srgbClr val="000080"/>
                </a:highlight>
              </a:rPr>
              <a:t>The answer lies in integrated policymaking!</a:t>
            </a:r>
          </a:p>
        </p:txBody>
      </p:sp>
      <p:pic>
        <p:nvPicPr>
          <p:cNvPr id="36" name="Picture 35" descr="A close-up of a logo&#10;&#10;Description automatically generated">
            <a:extLst>
              <a:ext uri="{FF2B5EF4-FFF2-40B4-BE49-F238E27FC236}">
                <a16:creationId xmlns:a16="http://schemas.microsoft.com/office/drawing/2014/main" id="{6C013552-FC09-F1F0-4640-CCC3564B80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7132" y="2475629"/>
            <a:ext cx="1188763" cy="163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265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BC158-868D-B431-6BEA-56279D34E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8"/>
            <a:ext cx="10515600" cy="1325563"/>
          </a:xfrm>
        </p:spPr>
        <p:txBody>
          <a:bodyPr/>
          <a:lstStyle/>
          <a:p>
            <a:r>
              <a:rPr lang="en-GB" dirty="0"/>
              <a:t>India Cooling Action Plan development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4FB0CA-BE23-2FA2-DE14-1A520973A212}"/>
              </a:ext>
            </a:extLst>
          </p:cNvPr>
          <p:cNvSpPr/>
          <p:nvPr/>
        </p:nvSpPr>
        <p:spPr>
          <a:xfrm>
            <a:off x="516167" y="1098117"/>
            <a:ext cx="11203261" cy="5757287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7EBAFC-610D-C44E-8B96-B7F643D1A6B1}"/>
              </a:ext>
            </a:extLst>
          </p:cNvPr>
          <p:cNvSpPr/>
          <p:nvPr/>
        </p:nvSpPr>
        <p:spPr>
          <a:xfrm>
            <a:off x="489618" y="1067980"/>
            <a:ext cx="11203261" cy="5757287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5" name="Google Shape;152;p28">
            <a:extLst>
              <a:ext uri="{FF2B5EF4-FFF2-40B4-BE49-F238E27FC236}">
                <a16:creationId xmlns:a16="http://schemas.microsoft.com/office/drawing/2014/main" id="{12962651-5ED8-A733-7572-6D7E37BC4E68}"/>
              </a:ext>
            </a:extLst>
          </p:cNvPr>
          <p:cNvSpPr/>
          <p:nvPr/>
        </p:nvSpPr>
        <p:spPr>
          <a:xfrm>
            <a:off x="7688760" y="1028312"/>
            <a:ext cx="4008817" cy="742781"/>
          </a:xfrm>
          <a:prstGeom prst="chevron">
            <a:avLst>
              <a:gd name="adj" fmla="val 50000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ea typeface="Roboto"/>
                <a:cs typeface="Arial" panose="020B0604020202020204" pitchFamily="34" charset="0"/>
                <a:sym typeface="Roboto"/>
              </a:rPr>
              <a:t>INTEGRATION &amp; ICAP SYNTHESIS</a:t>
            </a:r>
            <a:endParaRPr sz="1600" b="1" dirty="0">
              <a:solidFill>
                <a:srgbClr val="FFFFFF"/>
              </a:solidFill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6" name="Google Shape;155;p28">
            <a:extLst>
              <a:ext uri="{FF2B5EF4-FFF2-40B4-BE49-F238E27FC236}">
                <a16:creationId xmlns:a16="http://schemas.microsoft.com/office/drawing/2014/main" id="{9E77FFDC-8862-39B2-88C5-16CFE6903485}"/>
              </a:ext>
            </a:extLst>
          </p:cNvPr>
          <p:cNvSpPr/>
          <p:nvPr/>
        </p:nvSpPr>
        <p:spPr>
          <a:xfrm>
            <a:off x="489616" y="1028604"/>
            <a:ext cx="3853778" cy="742781"/>
          </a:xfrm>
          <a:prstGeom prst="homePlate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600" b="1" dirty="0">
                <a:solidFill>
                  <a:srgbClr val="FFFFFF"/>
                </a:solidFill>
                <a:ea typeface="Roboto"/>
                <a:cs typeface="Arial" panose="020B0604020202020204" pitchFamily="34" charset="0"/>
                <a:sym typeface="Roboto"/>
              </a:rPr>
              <a:t>CONTEXT MAPPING</a:t>
            </a:r>
            <a:r>
              <a:rPr lang="en-US" sz="1600" b="1" dirty="0">
                <a:solidFill>
                  <a:srgbClr val="FFFFFF"/>
                </a:solidFill>
                <a:ea typeface="Roboto"/>
                <a:cs typeface="Arial" panose="020B0604020202020204" pitchFamily="34" charset="0"/>
                <a:sym typeface="Roboto"/>
              </a:rPr>
              <a:t> &amp; </a:t>
            </a:r>
          </a:p>
          <a:p>
            <a:pPr algn="ctr"/>
            <a:r>
              <a:rPr lang="en-US" sz="1600" b="1" dirty="0">
                <a:solidFill>
                  <a:srgbClr val="FFFFFF"/>
                </a:solidFill>
                <a:ea typeface="Roboto"/>
                <a:cs typeface="Arial" panose="020B0604020202020204" pitchFamily="34" charset="0"/>
                <a:sym typeface="Roboto"/>
              </a:rPr>
              <a:t>ICAP PLANNING</a:t>
            </a:r>
            <a:endParaRPr sz="1600" b="1" dirty="0">
              <a:solidFill>
                <a:srgbClr val="FFFFFF"/>
              </a:solidFill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7" name="Google Shape;158;p28">
            <a:extLst>
              <a:ext uri="{FF2B5EF4-FFF2-40B4-BE49-F238E27FC236}">
                <a16:creationId xmlns:a16="http://schemas.microsoft.com/office/drawing/2014/main" id="{8858E0CF-0C0B-4063-A1F5-AA0B44CD8A65}"/>
              </a:ext>
            </a:extLst>
          </p:cNvPr>
          <p:cNvSpPr/>
          <p:nvPr/>
        </p:nvSpPr>
        <p:spPr>
          <a:xfrm>
            <a:off x="3902461" y="1028312"/>
            <a:ext cx="4263800" cy="742781"/>
          </a:xfrm>
          <a:prstGeom prst="chevron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600" b="1" dirty="0">
                <a:solidFill>
                  <a:srgbClr val="FFFFFF"/>
                </a:solidFill>
                <a:ea typeface="Roboto"/>
                <a:cs typeface="Arial" panose="020B0604020202020204" pitchFamily="34" charset="0"/>
                <a:sym typeface="Roboto"/>
              </a:rPr>
              <a:t>COOLING DEMAND ASSESSMENT</a:t>
            </a:r>
            <a:endParaRPr sz="1600" b="1" dirty="0">
              <a:solidFill>
                <a:srgbClr val="FFFFFF"/>
              </a:solidFill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82EA398-C559-CCFF-A389-84BCCF6D3BBC}"/>
              </a:ext>
            </a:extLst>
          </p:cNvPr>
          <p:cNvSpPr/>
          <p:nvPr/>
        </p:nvSpPr>
        <p:spPr>
          <a:xfrm>
            <a:off x="519522" y="2528389"/>
            <a:ext cx="1690965" cy="1657674"/>
          </a:xfrm>
          <a:prstGeom prst="roundRect">
            <a:avLst>
              <a:gd name="adj" fmla="val 6324"/>
            </a:avLst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11">
            <a:extLst>
              <a:ext uri="{FF2B5EF4-FFF2-40B4-BE49-F238E27FC236}">
                <a16:creationId xmlns:a16="http://schemas.microsoft.com/office/drawing/2014/main" id="{E3031E8B-6710-D646-D2BB-BBCE5702A219}"/>
              </a:ext>
            </a:extLst>
          </p:cNvPr>
          <p:cNvSpPr/>
          <p:nvPr/>
        </p:nvSpPr>
        <p:spPr>
          <a:xfrm>
            <a:off x="573415" y="2577654"/>
            <a:ext cx="1632366" cy="1568701"/>
          </a:xfrm>
          <a:custGeom>
            <a:avLst/>
            <a:gdLst>
              <a:gd name="connsiteX0" fmla="*/ 0 w 1548865"/>
              <a:gd name="connsiteY0" fmla="*/ 0 h 1357671"/>
              <a:gd name="connsiteX1" fmla="*/ 1548865 w 1548865"/>
              <a:gd name="connsiteY1" fmla="*/ 0 h 1357671"/>
              <a:gd name="connsiteX2" fmla="*/ 1548865 w 1548865"/>
              <a:gd name="connsiteY2" fmla="*/ 1357671 h 1357671"/>
              <a:gd name="connsiteX3" fmla="*/ 0 w 1548865"/>
              <a:gd name="connsiteY3" fmla="*/ 1357671 h 1357671"/>
              <a:gd name="connsiteX4" fmla="*/ 0 w 1548865"/>
              <a:gd name="connsiteY4" fmla="*/ 0 h 1357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8865" h="1357671">
                <a:moveTo>
                  <a:pt x="0" y="0"/>
                </a:moveTo>
                <a:lnTo>
                  <a:pt x="1548865" y="0"/>
                </a:lnTo>
                <a:lnTo>
                  <a:pt x="1548865" y="1357671"/>
                </a:lnTo>
                <a:lnTo>
                  <a:pt x="0" y="135767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4290" tIns="34290" rIns="34290" bIns="34290" numCol="1" spcCol="1270" anchor="t" anchorCtr="0">
            <a:noAutofit/>
          </a:bodyPr>
          <a:lstStyle/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00" b="1" kern="1200" dirty="0"/>
              <a:t>Leveraging existing research and body of work. </a:t>
            </a:r>
            <a:r>
              <a:rPr lang="en-GB" sz="1000" dirty="0"/>
              <a:t>F</a:t>
            </a:r>
            <a:r>
              <a:rPr lang="en-GB" sz="1000" kern="1200" dirty="0"/>
              <a:t>or example:</a:t>
            </a:r>
          </a:p>
          <a:p>
            <a:pPr marL="114300" indent="-114300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GB" sz="800" dirty="0"/>
              <a:t>Demand Analysis for Cooling by Sector in India in 2027</a:t>
            </a:r>
          </a:p>
          <a:p>
            <a:pPr marL="114300" indent="-114300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GB" sz="800" dirty="0"/>
              <a:t>HCFC Phase-Out Management Plan Stage-II</a:t>
            </a:r>
          </a:p>
          <a:p>
            <a:pPr marL="114300" indent="-114300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GB" sz="800" dirty="0"/>
              <a:t>Can India’s Air-Conditioning Service Sector Turn Climate Friendly? Evaluating the Skill Gap</a:t>
            </a:r>
            <a:endParaRPr lang="en-GB" sz="800" kern="1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D3A8E9-870F-A182-D0EE-89E890483E60}"/>
              </a:ext>
            </a:extLst>
          </p:cNvPr>
          <p:cNvSpPr/>
          <p:nvPr/>
        </p:nvSpPr>
        <p:spPr>
          <a:xfrm>
            <a:off x="512453" y="1865099"/>
            <a:ext cx="1693329" cy="594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solidFill>
                  <a:schemeClr val="bg1"/>
                </a:solidFill>
              </a:rPr>
              <a:t>1. </a:t>
            </a:r>
            <a:r>
              <a:rPr lang="en-GB" sz="1150" b="1" dirty="0">
                <a:solidFill>
                  <a:schemeClr val="bg1"/>
                </a:solidFill>
              </a:rPr>
              <a:t>MAPPING INDIA’S COOLING CONTEXT 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9714690D-4744-A193-19E5-1246CFF195E4}"/>
              </a:ext>
            </a:extLst>
          </p:cNvPr>
          <p:cNvSpPr/>
          <p:nvPr/>
        </p:nvSpPr>
        <p:spPr>
          <a:xfrm>
            <a:off x="518506" y="4258975"/>
            <a:ext cx="1690965" cy="1377019"/>
          </a:xfrm>
          <a:prstGeom prst="roundRect">
            <a:avLst>
              <a:gd name="adj" fmla="val 6291"/>
            </a:avLst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A3129C9-53DD-1D1F-B850-7ED7DFC6ECC5}"/>
              </a:ext>
            </a:extLst>
          </p:cNvPr>
          <p:cNvSpPr/>
          <p:nvPr/>
        </p:nvSpPr>
        <p:spPr>
          <a:xfrm>
            <a:off x="566543" y="4301968"/>
            <a:ext cx="1592879" cy="1196866"/>
          </a:xfrm>
          <a:custGeom>
            <a:avLst/>
            <a:gdLst>
              <a:gd name="connsiteX0" fmla="*/ 0 w 1548865"/>
              <a:gd name="connsiteY0" fmla="*/ 0 h 1357671"/>
              <a:gd name="connsiteX1" fmla="*/ 1548865 w 1548865"/>
              <a:gd name="connsiteY1" fmla="*/ 0 h 1357671"/>
              <a:gd name="connsiteX2" fmla="*/ 1548865 w 1548865"/>
              <a:gd name="connsiteY2" fmla="*/ 1357671 h 1357671"/>
              <a:gd name="connsiteX3" fmla="*/ 0 w 1548865"/>
              <a:gd name="connsiteY3" fmla="*/ 1357671 h 1357671"/>
              <a:gd name="connsiteX4" fmla="*/ 0 w 1548865"/>
              <a:gd name="connsiteY4" fmla="*/ 0 h 1357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8865" h="1357671">
                <a:moveTo>
                  <a:pt x="0" y="0"/>
                </a:moveTo>
                <a:lnTo>
                  <a:pt x="1548865" y="0"/>
                </a:lnTo>
                <a:lnTo>
                  <a:pt x="1548865" y="1357671"/>
                </a:lnTo>
                <a:lnTo>
                  <a:pt x="0" y="135767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4290" tIns="34290" rIns="34290" bIns="34290" numCol="1" spcCol="1270" anchor="t" anchorCtr="0">
            <a:noAutofit/>
          </a:bodyPr>
          <a:lstStyle/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00" b="1" dirty="0"/>
              <a:t>Mapping intersection with global &amp; national commitments:</a:t>
            </a:r>
          </a:p>
          <a:p>
            <a:pPr marL="114300" indent="-114300" defTabSz="400050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000" kern="1200" dirty="0"/>
              <a:t>NDCs</a:t>
            </a:r>
          </a:p>
          <a:p>
            <a:pPr marL="114300" indent="-114300" defTabSz="400050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000" dirty="0"/>
              <a:t>Commitments under the Kigali Amendment</a:t>
            </a:r>
          </a:p>
          <a:p>
            <a:pPr marL="114300" indent="-114300" defTabSz="400050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000" kern="1200" dirty="0"/>
              <a:t>National development priorities &amp; agendas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09EA65D-CB22-60EC-CE3D-F168B16F980D}"/>
              </a:ext>
            </a:extLst>
          </p:cNvPr>
          <p:cNvSpPr/>
          <p:nvPr/>
        </p:nvSpPr>
        <p:spPr>
          <a:xfrm>
            <a:off x="2354714" y="1865099"/>
            <a:ext cx="1693329" cy="594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solidFill>
                  <a:schemeClr val="bg1"/>
                </a:solidFill>
              </a:rPr>
              <a:t>2. </a:t>
            </a:r>
            <a:r>
              <a:rPr lang="en-GB" sz="1150" b="1" dirty="0">
                <a:solidFill>
                  <a:schemeClr val="bg1"/>
                </a:solidFill>
              </a:rPr>
              <a:t>ICAP PLANNING &amp; PRE-WORK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59C1F63-1270-8117-E606-1B8E2BAC1B87}"/>
              </a:ext>
            </a:extLst>
          </p:cNvPr>
          <p:cNvSpPr/>
          <p:nvPr/>
        </p:nvSpPr>
        <p:spPr>
          <a:xfrm>
            <a:off x="2360152" y="3201489"/>
            <a:ext cx="1690965" cy="1393796"/>
          </a:xfrm>
          <a:prstGeom prst="roundRect">
            <a:avLst>
              <a:gd name="adj" fmla="val 6416"/>
            </a:avLst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1">
            <a:extLst>
              <a:ext uri="{FF2B5EF4-FFF2-40B4-BE49-F238E27FC236}">
                <a16:creationId xmlns:a16="http://schemas.microsoft.com/office/drawing/2014/main" id="{634F8926-6CA2-2D37-7E32-F5C3EFFDC259}"/>
              </a:ext>
            </a:extLst>
          </p:cNvPr>
          <p:cNvSpPr/>
          <p:nvPr/>
        </p:nvSpPr>
        <p:spPr>
          <a:xfrm>
            <a:off x="2410196" y="3265513"/>
            <a:ext cx="1684508" cy="1329773"/>
          </a:xfrm>
          <a:custGeom>
            <a:avLst/>
            <a:gdLst>
              <a:gd name="connsiteX0" fmla="*/ 0 w 1548865"/>
              <a:gd name="connsiteY0" fmla="*/ 0 h 1357671"/>
              <a:gd name="connsiteX1" fmla="*/ 1548865 w 1548865"/>
              <a:gd name="connsiteY1" fmla="*/ 0 h 1357671"/>
              <a:gd name="connsiteX2" fmla="*/ 1548865 w 1548865"/>
              <a:gd name="connsiteY2" fmla="*/ 1357671 h 1357671"/>
              <a:gd name="connsiteX3" fmla="*/ 0 w 1548865"/>
              <a:gd name="connsiteY3" fmla="*/ 1357671 h 1357671"/>
              <a:gd name="connsiteX4" fmla="*/ 0 w 1548865"/>
              <a:gd name="connsiteY4" fmla="*/ 0 h 1357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8865" h="1357671">
                <a:moveTo>
                  <a:pt x="0" y="0"/>
                </a:moveTo>
                <a:lnTo>
                  <a:pt x="1548865" y="0"/>
                </a:lnTo>
                <a:lnTo>
                  <a:pt x="1548865" y="1357671"/>
                </a:lnTo>
                <a:lnTo>
                  <a:pt x="0" y="135767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4290" tIns="34290" rIns="34290" bIns="34290" numCol="1" spcCol="1270" anchor="t" anchorCtr="0">
            <a:noAutofit/>
          </a:bodyPr>
          <a:lstStyle/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00" b="1" dirty="0"/>
              <a:t>Ozone Cell establishes Working Groups (WG):</a:t>
            </a:r>
          </a:p>
          <a:p>
            <a:pPr marL="114300" indent="-114300" defTabSz="400050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000" kern="1200" dirty="0"/>
              <a:t>Ozone Cell convenes stakeholder workshops</a:t>
            </a:r>
          </a:p>
          <a:p>
            <a:pPr marL="114300" indent="-114300" defTabSz="400050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000" dirty="0"/>
              <a:t>7 WGs are established- each with representatives from public sector, private sector and the industry</a:t>
            </a:r>
            <a:endParaRPr lang="en-GB" sz="1000" kern="1200" dirty="0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06060AC5-60A4-1236-1638-E4FAB5FF7424}"/>
              </a:ext>
            </a:extLst>
          </p:cNvPr>
          <p:cNvSpPr/>
          <p:nvPr/>
        </p:nvSpPr>
        <p:spPr>
          <a:xfrm>
            <a:off x="2342398" y="4667661"/>
            <a:ext cx="1711031" cy="1972324"/>
          </a:xfrm>
          <a:prstGeom prst="roundRect">
            <a:avLst>
              <a:gd name="adj" fmla="val 6090"/>
            </a:avLst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1">
            <a:extLst>
              <a:ext uri="{FF2B5EF4-FFF2-40B4-BE49-F238E27FC236}">
                <a16:creationId xmlns:a16="http://schemas.microsoft.com/office/drawing/2014/main" id="{668E77B6-32C1-C8AB-49BD-557AD72660AF}"/>
              </a:ext>
            </a:extLst>
          </p:cNvPr>
          <p:cNvSpPr/>
          <p:nvPr/>
        </p:nvSpPr>
        <p:spPr>
          <a:xfrm>
            <a:off x="2380910" y="4761455"/>
            <a:ext cx="1721074" cy="1561030"/>
          </a:xfrm>
          <a:custGeom>
            <a:avLst/>
            <a:gdLst>
              <a:gd name="connsiteX0" fmla="*/ 0 w 1548865"/>
              <a:gd name="connsiteY0" fmla="*/ 0 h 1357671"/>
              <a:gd name="connsiteX1" fmla="*/ 1548865 w 1548865"/>
              <a:gd name="connsiteY1" fmla="*/ 0 h 1357671"/>
              <a:gd name="connsiteX2" fmla="*/ 1548865 w 1548865"/>
              <a:gd name="connsiteY2" fmla="*/ 1357671 h 1357671"/>
              <a:gd name="connsiteX3" fmla="*/ 0 w 1548865"/>
              <a:gd name="connsiteY3" fmla="*/ 1357671 h 1357671"/>
              <a:gd name="connsiteX4" fmla="*/ 0 w 1548865"/>
              <a:gd name="connsiteY4" fmla="*/ 0 h 1357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8865" h="1357671">
                <a:moveTo>
                  <a:pt x="0" y="0"/>
                </a:moveTo>
                <a:lnTo>
                  <a:pt x="1548865" y="0"/>
                </a:lnTo>
                <a:lnTo>
                  <a:pt x="1548865" y="1357671"/>
                </a:lnTo>
                <a:lnTo>
                  <a:pt x="0" y="135767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4290" tIns="34290" rIns="34290" bIns="34290" numCol="1" spcCol="1270" anchor="t" anchorCtr="0">
            <a:noAutofit/>
          </a:bodyPr>
          <a:lstStyle/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00" b="1" dirty="0"/>
              <a:t>Facilitating collaboration and consistency among WGs:</a:t>
            </a:r>
          </a:p>
          <a:p>
            <a:pPr marL="114300" indent="-114300" defTabSz="400050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000" kern="1200" dirty="0"/>
              <a:t>OC and support entity establish framework for sector-wide assessments; templates for data mapping</a:t>
            </a:r>
          </a:p>
          <a:p>
            <a:pPr marL="114300" indent="-114300" defTabSz="400050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000" dirty="0"/>
              <a:t>Timelines and output expectations established</a:t>
            </a:r>
          </a:p>
          <a:p>
            <a:pPr marL="114300" indent="-114300" defTabSz="400050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000" dirty="0"/>
              <a:t>WG charters, and collaboration touch-points identified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3D6F3C5F-E2BB-A83A-FB1A-BB094A211157}"/>
              </a:ext>
            </a:extLst>
          </p:cNvPr>
          <p:cNvSpPr/>
          <p:nvPr/>
        </p:nvSpPr>
        <p:spPr>
          <a:xfrm>
            <a:off x="519522" y="5714363"/>
            <a:ext cx="1690965" cy="925623"/>
          </a:xfrm>
          <a:prstGeom prst="roundRect">
            <a:avLst>
              <a:gd name="adj" fmla="val 8435"/>
            </a:avLst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1">
            <a:extLst>
              <a:ext uri="{FF2B5EF4-FFF2-40B4-BE49-F238E27FC236}">
                <a16:creationId xmlns:a16="http://schemas.microsoft.com/office/drawing/2014/main" id="{4E00379E-722E-5719-E8E8-9D9796792FC3}"/>
              </a:ext>
            </a:extLst>
          </p:cNvPr>
          <p:cNvSpPr/>
          <p:nvPr/>
        </p:nvSpPr>
        <p:spPr>
          <a:xfrm>
            <a:off x="573416" y="5760617"/>
            <a:ext cx="1592879" cy="879368"/>
          </a:xfrm>
          <a:custGeom>
            <a:avLst/>
            <a:gdLst>
              <a:gd name="connsiteX0" fmla="*/ 0 w 1548865"/>
              <a:gd name="connsiteY0" fmla="*/ 0 h 1357671"/>
              <a:gd name="connsiteX1" fmla="*/ 1548865 w 1548865"/>
              <a:gd name="connsiteY1" fmla="*/ 0 h 1357671"/>
              <a:gd name="connsiteX2" fmla="*/ 1548865 w 1548865"/>
              <a:gd name="connsiteY2" fmla="*/ 1357671 h 1357671"/>
              <a:gd name="connsiteX3" fmla="*/ 0 w 1548865"/>
              <a:gd name="connsiteY3" fmla="*/ 1357671 h 1357671"/>
              <a:gd name="connsiteX4" fmla="*/ 0 w 1548865"/>
              <a:gd name="connsiteY4" fmla="*/ 0 h 1357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8865" h="1357671">
                <a:moveTo>
                  <a:pt x="0" y="0"/>
                </a:moveTo>
                <a:lnTo>
                  <a:pt x="1548865" y="0"/>
                </a:lnTo>
                <a:lnTo>
                  <a:pt x="1548865" y="1357671"/>
                </a:lnTo>
                <a:lnTo>
                  <a:pt x="0" y="135767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4290" tIns="34290" rIns="34290" bIns="34290" numCol="1" spcCol="1270" anchor="t" anchorCtr="0">
            <a:noAutofit/>
          </a:bodyPr>
          <a:lstStyle/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00" b="1" dirty="0"/>
              <a:t>Identifying key stakeholders:</a:t>
            </a:r>
          </a:p>
          <a:p>
            <a:pPr marL="114300" indent="-114300" defTabSz="400050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000" kern="1200" dirty="0"/>
              <a:t>Government entities</a:t>
            </a:r>
          </a:p>
          <a:p>
            <a:pPr marL="114300" indent="-114300" defTabSz="400050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000" dirty="0"/>
              <a:t>Non-govt &amp; industry entities</a:t>
            </a:r>
            <a:endParaRPr lang="en-GB" sz="1000" kern="1200" dirty="0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B27BB458-D66F-4EF5-8070-4A47FE58AF94}"/>
              </a:ext>
            </a:extLst>
          </p:cNvPr>
          <p:cNvSpPr/>
          <p:nvPr/>
        </p:nvSpPr>
        <p:spPr>
          <a:xfrm>
            <a:off x="2363302" y="2524435"/>
            <a:ext cx="1690965" cy="612248"/>
          </a:xfrm>
          <a:prstGeom prst="roundRect">
            <a:avLst>
              <a:gd name="adj" fmla="val 10444"/>
            </a:avLst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11">
            <a:extLst>
              <a:ext uri="{FF2B5EF4-FFF2-40B4-BE49-F238E27FC236}">
                <a16:creationId xmlns:a16="http://schemas.microsoft.com/office/drawing/2014/main" id="{8213D7AF-6269-B4C1-21EC-1A2ADB9F10A6}"/>
              </a:ext>
            </a:extLst>
          </p:cNvPr>
          <p:cNvSpPr/>
          <p:nvPr/>
        </p:nvSpPr>
        <p:spPr>
          <a:xfrm>
            <a:off x="2399058" y="2588459"/>
            <a:ext cx="1684508" cy="596333"/>
          </a:xfrm>
          <a:custGeom>
            <a:avLst/>
            <a:gdLst>
              <a:gd name="connsiteX0" fmla="*/ 0 w 1548865"/>
              <a:gd name="connsiteY0" fmla="*/ 0 h 1357671"/>
              <a:gd name="connsiteX1" fmla="*/ 1548865 w 1548865"/>
              <a:gd name="connsiteY1" fmla="*/ 0 h 1357671"/>
              <a:gd name="connsiteX2" fmla="*/ 1548865 w 1548865"/>
              <a:gd name="connsiteY2" fmla="*/ 1357671 h 1357671"/>
              <a:gd name="connsiteX3" fmla="*/ 0 w 1548865"/>
              <a:gd name="connsiteY3" fmla="*/ 1357671 h 1357671"/>
              <a:gd name="connsiteX4" fmla="*/ 0 w 1548865"/>
              <a:gd name="connsiteY4" fmla="*/ 0 h 1357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8865" h="1357671">
                <a:moveTo>
                  <a:pt x="0" y="0"/>
                </a:moveTo>
                <a:lnTo>
                  <a:pt x="1548865" y="0"/>
                </a:lnTo>
                <a:lnTo>
                  <a:pt x="1548865" y="1357671"/>
                </a:lnTo>
                <a:lnTo>
                  <a:pt x="0" y="135767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4290" tIns="34290" rIns="34290" bIns="34290" numCol="1" spcCol="1270" anchor="t" anchorCtr="0">
            <a:noAutofit/>
          </a:bodyPr>
          <a:lstStyle/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</a:pPr>
            <a:r>
              <a:rPr lang="en-GB" sz="1100" b="1" dirty="0" err="1"/>
              <a:t>MoEF&amp;CC</a:t>
            </a:r>
            <a:r>
              <a:rPr lang="en-GB" sz="1100" b="1" dirty="0"/>
              <a:t> sets guidance for the scope and intent of ICAP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51C016CD-6A44-6B9E-543D-5D7A695FC6E9}"/>
              </a:ext>
            </a:extLst>
          </p:cNvPr>
          <p:cNvSpPr/>
          <p:nvPr/>
        </p:nvSpPr>
        <p:spPr>
          <a:xfrm>
            <a:off x="4340234" y="3652190"/>
            <a:ext cx="1690965" cy="1863696"/>
          </a:xfrm>
          <a:prstGeom prst="roundRect">
            <a:avLst>
              <a:gd name="adj" fmla="val 7091"/>
            </a:avLst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reeform: Shape 11">
            <a:extLst>
              <a:ext uri="{FF2B5EF4-FFF2-40B4-BE49-F238E27FC236}">
                <a16:creationId xmlns:a16="http://schemas.microsoft.com/office/drawing/2014/main" id="{E365BD10-BD74-3FB2-325F-765DF39FFF1E}"/>
              </a:ext>
            </a:extLst>
          </p:cNvPr>
          <p:cNvSpPr/>
          <p:nvPr/>
        </p:nvSpPr>
        <p:spPr>
          <a:xfrm>
            <a:off x="4394127" y="3697023"/>
            <a:ext cx="1632366" cy="1681321"/>
          </a:xfrm>
          <a:custGeom>
            <a:avLst/>
            <a:gdLst>
              <a:gd name="connsiteX0" fmla="*/ 0 w 1548865"/>
              <a:gd name="connsiteY0" fmla="*/ 0 h 1357671"/>
              <a:gd name="connsiteX1" fmla="*/ 1548865 w 1548865"/>
              <a:gd name="connsiteY1" fmla="*/ 0 h 1357671"/>
              <a:gd name="connsiteX2" fmla="*/ 1548865 w 1548865"/>
              <a:gd name="connsiteY2" fmla="*/ 1357671 h 1357671"/>
              <a:gd name="connsiteX3" fmla="*/ 0 w 1548865"/>
              <a:gd name="connsiteY3" fmla="*/ 1357671 h 1357671"/>
              <a:gd name="connsiteX4" fmla="*/ 0 w 1548865"/>
              <a:gd name="connsiteY4" fmla="*/ 0 h 1357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8865" h="1357671">
                <a:moveTo>
                  <a:pt x="0" y="0"/>
                </a:moveTo>
                <a:lnTo>
                  <a:pt x="1548865" y="0"/>
                </a:lnTo>
                <a:lnTo>
                  <a:pt x="1548865" y="1357671"/>
                </a:lnTo>
                <a:lnTo>
                  <a:pt x="0" y="135767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4290" tIns="34290" rIns="34290" bIns="34290" numCol="1" spcCol="1270" anchor="t" anchorCtr="0">
            <a:noAutofit/>
          </a:bodyPr>
          <a:lstStyle/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00" b="1" dirty="0"/>
              <a:t>Data-driven assessment of the cooling demand for each of the chosen cooling sectors</a:t>
            </a:r>
            <a:r>
              <a:rPr lang="en-GB" sz="1000" b="1" dirty="0"/>
              <a:t>:</a:t>
            </a:r>
          </a:p>
          <a:p>
            <a:pPr marL="114300" indent="-114300" defTabSz="400050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000" dirty="0"/>
              <a:t>Current cooling demand &amp; associated energy and emission impacts</a:t>
            </a:r>
          </a:p>
          <a:p>
            <a:pPr marL="114300" indent="-114300" defTabSz="400050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000" dirty="0"/>
              <a:t>Future cooling demand &amp; associated energy and emission impacts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634E221-9373-3704-B5A6-8C554F269DC9}"/>
              </a:ext>
            </a:extLst>
          </p:cNvPr>
          <p:cNvSpPr/>
          <p:nvPr/>
        </p:nvSpPr>
        <p:spPr>
          <a:xfrm>
            <a:off x="4333165" y="1865099"/>
            <a:ext cx="1693329" cy="594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solidFill>
                  <a:schemeClr val="bg1"/>
                </a:solidFill>
              </a:rPr>
              <a:t>3. </a:t>
            </a:r>
            <a:r>
              <a:rPr lang="en-GB" sz="1150" b="1" dirty="0">
                <a:solidFill>
                  <a:schemeClr val="bg1"/>
                </a:solidFill>
              </a:rPr>
              <a:t>ASSESSMENT OF SECTOR-SPECIFIC COOLING DEMAND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5C9396F3-3392-D0E3-9383-7E68557CCBD6}"/>
              </a:ext>
            </a:extLst>
          </p:cNvPr>
          <p:cNvSpPr/>
          <p:nvPr/>
        </p:nvSpPr>
        <p:spPr>
          <a:xfrm>
            <a:off x="4340234" y="5576137"/>
            <a:ext cx="1690965" cy="1063849"/>
          </a:xfrm>
          <a:prstGeom prst="roundRect">
            <a:avLst>
              <a:gd name="adj" fmla="val 8907"/>
            </a:avLst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1">
            <a:extLst>
              <a:ext uri="{FF2B5EF4-FFF2-40B4-BE49-F238E27FC236}">
                <a16:creationId xmlns:a16="http://schemas.microsoft.com/office/drawing/2014/main" id="{8973E890-CD13-3579-C93C-15A24A4530F4}"/>
              </a:ext>
            </a:extLst>
          </p:cNvPr>
          <p:cNvSpPr/>
          <p:nvPr/>
        </p:nvSpPr>
        <p:spPr>
          <a:xfrm>
            <a:off x="4394128" y="5611758"/>
            <a:ext cx="1592879" cy="879368"/>
          </a:xfrm>
          <a:custGeom>
            <a:avLst/>
            <a:gdLst>
              <a:gd name="connsiteX0" fmla="*/ 0 w 1548865"/>
              <a:gd name="connsiteY0" fmla="*/ 0 h 1357671"/>
              <a:gd name="connsiteX1" fmla="*/ 1548865 w 1548865"/>
              <a:gd name="connsiteY1" fmla="*/ 0 h 1357671"/>
              <a:gd name="connsiteX2" fmla="*/ 1548865 w 1548865"/>
              <a:gd name="connsiteY2" fmla="*/ 1357671 h 1357671"/>
              <a:gd name="connsiteX3" fmla="*/ 0 w 1548865"/>
              <a:gd name="connsiteY3" fmla="*/ 1357671 h 1357671"/>
              <a:gd name="connsiteX4" fmla="*/ 0 w 1548865"/>
              <a:gd name="connsiteY4" fmla="*/ 0 h 1357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8865" h="1357671">
                <a:moveTo>
                  <a:pt x="0" y="0"/>
                </a:moveTo>
                <a:lnTo>
                  <a:pt x="1548865" y="0"/>
                </a:lnTo>
                <a:lnTo>
                  <a:pt x="1548865" y="1357671"/>
                </a:lnTo>
                <a:lnTo>
                  <a:pt x="0" y="135767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4290" tIns="34290" rIns="34290" bIns="34290" numCol="1" spcCol="1270" anchor="t" anchorCtr="0">
            <a:noAutofit/>
          </a:bodyPr>
          <a:lstStyle/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00" b="1" dirty="0"/>
              <a:t>Intervention scenario:</a:t>
            </a:r>
          </a:p>
          <a:p>
            <a:pPr marL="63500" indent="-63500" defTabSz="400050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000" dirty="0"/>
              <a:t>Intervention opportunities across policy, technology and market levers</a:t>
            </a:r>
            <a:endParaRPr lang="en-GB" sz="1000" kern="1200" dirty="0"/>
          </a:p>
          <a:p>
            <a:pPr marL="63500" indent="-63500" defTabSz="400050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000" dirty="0"/>
              <a:t>Associated </a:t>
            </a:r>
            <a:r>
              <a:rPr lang="en-GB" sz="1000" dirty="0" err="1"/>
              <a:t>enegy</a:t>
            </a:r>
            <a:r>
              <a:rPr lang="en-GB" sz="1000" dirty="0"/>
              <a:t> and non-energy benefits</a:t>
            </a:r>
            <a:endParaRPr lang="en-GB" sz="1000" kern="1200" dirty="0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069417C9-B26B-2475-09FE-593EC2B10D88}"/>
              </a:ext>
            </a:extLst>
          </p:cNvPr>
          <p:cNvSpPr/>
          <p:nvPr/>
        </p:nvSpPr>
        <p:spPr>
          <a:xfrm>
            <a:off x="6169359" y="2528389"/>
            <a:ext cx="1690965" cy="2139272"/>
          </a:xfrm>
          <a:prstGeom prst="roundRect">
            <a:avLst>
              <a:gd name="adj" fmla="val 5965"/>
            </a:avLst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11">
            <a:extLst>
              <a:ext uri="{FF2B5EF4-FFF2-40B4-BE49-F238E27FC236}">
                <a16:creationId xmlns:a16="http://schemas.microsoft.com/office/drawing/2014/main" id="{BC294ABD-2633-833C-535E-2E6CDB13D446}"/>
              </a:ext>
            </a:extLst>
          </p:cNvPr>
          <p:cNvSpPr/>
          <p:nvPr/>
        </p:nvSpPr>
        <p:spPr>
          <a:xfrm>
            <a:off x="6223252" y="2577653"/>
            <a:ext cx="1632366" cy="2017632"/>
          </a:xfrm>
          <a:custGeom>
            <a:avLst/>
            <a:gdLst>
              <a:gd name="connsiteX0" fmla="*/ 0 w 1548865"/>
              <a:gd name="connsiteY0" fmla="*/ 0 h 1357671"/>
              <a:gd name="connsiteX1" fmla="*/ 1548865 w 1548865"/>
              <a:gd name="connsiteY1" fmla="*/ 0 h 1357671"/>
              <a:gd name="connsiteX2" fmla="*/ 1548865 w 1548865"/>
              <a:gd name="connsiteY2" fmla="*/ 1357671 h 1357671"/>
              <a:gd name="connsiteX3" fmla="*/ 0 w 1548865"/>
              <a:gd name="connsiteY3" fmla="*/ 1357671 h 1357671"/>
              <a:gd name="connsiteX4" fmla="*/ 0 w 1548865"/>
              <a:gd name="connsiteY4" fmla="*/ 0 h 1357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8865" h="1357671">
                <a:moveTo>
                  <a:pt x="0" y="0"/>
                </a:moveTo>
                <a:lnTo>
                  <a:pt x="1548865" y="0"/>
                </a:lnTo>
                <a:lnTo>
                  <a:pt x="1548865" y="1357671"/>
                </a:lnTo>
                <a:lnTo>
                  <a:pt x="0" y="135767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4290" tIns="34290" rIns="34290" bIns="34290" numCol="1" spcCol="1270" anchor="t" anchorCtr="0">
            <a:noAutofit/>
          </a:bodyPr>
          <a:lstStyle/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00" b="1" kern="1200" dirty="0"/>
              <a:t>Sector-specific recommendations and solutions</a:t>
            </a:r>
            <a:r>
              <a:rPr lang="en-GB" sz="1000" kern="1200" dirty="0"/>
              <a:t>:</a:t>
            </a:r>
          </a:p>
          <a:p>
            <a:pPr marL="114300" indent="-114300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GB" sz="1000" dirty="0"/>
              <a:t>Future pathways to address cooling demand while neutralizing negative impacts</a:t>
            </a:r>
          </a:p>
          <a:p>
            <a:pPr marL="114300" indent="-114300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GB" sz="1000" dirty="0"/>
              <a:t>Prioritize actions: ease of implementation, impacts/benefits</a:t>
            </a:r>
          </a:p>
          <a:p>
            <a:pPr marL="114300" indent="-114300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GB" sz="1000" dirty="0"/>
              <a:t>Consider synergies with existing policies &amp; programs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F246332-3D61-0854-3EDB-2E373C78E092}"/>
              </a:ext>
            </a:extLst>
          </p:cNvPr>
          <p:cNvSpPr/>
          <p:nvPr/>
        </p:nvSpPr>
        <p:spPr>
          <a:xfrm>
            <a:off x="6162290" y="1865099"/>
            <a:ext cx="1693329" cy="594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solidFill>
                  <a:schemeClr val="bg1"/>
                </a:solidFill>
              </a:rPr>
              <a:t>4. </a:t>
            </a:r>
            <a:r>
              <a:rPr lang="en-GB" sz="1150" b="1" dirty="0">
                <a:solidFill>
                  <a:schemeClr val="bg1"/>
                </a:solidFill>
              </a:rPr>
              <a:t>MAPPING INDIA’S COOLING CONTEXT 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F49FBA2D-4175-8FFD-7776-7B3F2333F3FC}"/>
              </a:ext>
            </a:extLst>
          </p:cNvPr>
          <p:cNvSpPr/>
          <p:nvPr/>
        </p:nvSpPr>
        <p:spPr>
          <a:xfrm>
            <a:off x="4340234" y="2520818"/>
            <a:ext cx="1690965" cy="1068261"/>
          </a:xfrm>
          <a:prstGeom prst="roundRect">
            <a:avLst>
              <a:gd name="adj" fmla="val 7751"/>
            </a:avLst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reeform: Shape 11">
            <a:extLst>
              <a:ext uri="{FF2B5EF4-FFF2-40B4-BE49-F238E27FC236}">
                <a16:creationId xmlns:a16="http://schemas.microsoft.com/office/drawing/2014/main" id="{183AD2B7-FCA8-6805-072A-832A354539D7}"/>
              </a:ext>
            </a:extLst>
          </p:cNvPr>
          <p:cNvSpPr/>
          <p:nvPr/>
        </p:nvSpPr>
        <p:spPr>
          <a:xfrm>
            <a:off x="4394128" y="2567072"/>
            <a:ext cx="1592879" cy="879368"/>
          </a:xfrm>
          <a:custGeom>
            <a:avLst/>
            <a:gdLst>
              <a:gd name="connsiteX0" fmla="*/ 0 w 1548865"/>
              <a:gd name="connsiteY0" fmla="*/ 0 h 1357671"/>
              <a:gd name="connsiteX1" fmla="*/ 1548865 w 1548865"/>
              <a:gd name="connsiteY1" fmla="*/ 0 h 1357671"/>
              <a:gd name="connsiteX2" fmla="*/ 1548865 w 1548865"/>
              <a:gd name="connsiteY2" fmla="*/ 1357671 h 1357671"/>
              <a:gd name="connsiteX3" fmla="*/ 0 w 1548865"/>
              <a:gd name="connsiteY3" fmla="*/ 1357671 h 1357671"/>
              <a:gd name="connsiteX4" fmla="*/ 0 w 1548865"/>
              <a:gd name="connsiteY4" fmla="*/ 0 h 1357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8865" h="1357671">
                <a:moveTo>
                  <a:pt x="0" y="0"/>
                </a:moveTo>
                <a:lnTo>
                  <a:pt x="1548865" y="0"/>
                </a:lnTo>
                <a:lnTo>
                  <a:pt x="1548865" y="1357671"/>
                </a:lnTo>
                <a:lnTo>
                  <a:pt x="0" y="135767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4290" tIns="34290" rIns="34290" bIns="34290" numCol="1" spcCol="1270" anchor="t" anchorCtr="0">
            <a:noAutofit/>
          </a:bodyPr>
          <a:lstStyle/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00" b="1" dirty="0"/>
              <a:t>Detailed sector mapping:</a:t>
            </a:r>
          </a:p>
          <a:p>
            <a:pPr marL="114300" indent="-114300" defTabSz="400050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000" kern="1200" dirty="0"/>
              <a:t>Growth drivers, unique attributes</a:t>
            </a:r>
          </a:p>
          <a:p>
            <a:pPr marL="114300" indent="-114300" defTabSz="400050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000" dirty="0"/>
              <a:t>Existing policy and market levers</a:t>
            </a:r>
            <a:endParaRPr lang="en-GB" sz="1000" kern="1200" dirty="0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0A00E0AB-75E5-D9D1-35AD-2182AF109659}"/>
              </a:ext>
            </a:extLst>
          </p:cNvPr>
          <p:cNvSpPr/>
          <p:nvPr/>
        </p:nvSpPr>
        <p:spPr>
          <a:xfrm>
            <a:off x="8148178" y="4045592"/>
            <a:ext cx="1690965" cy="1077066"/>
          </a:xfrm>
          <a:prstGeom prst="roundRect">
            <a:avLst>
              <a:gd name="adj" fmla="val 7824"/>
            </a:avLst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Freeform: Shape 11">
            <a:extLst>
              <a:ext uri="{FF2B5EF4-FFF2-40B4-BE49-F238E27FC236}">
                <a16:creationId xmlns:a16="http://schemas.microsoft.com/office/drawing/2014/main" id="{72B38CE6-5525-1315-34DA-A1EBAB13D7E4}"/>
              </a:ext>
            </a:extLst>
          </p:cNvPr>
          <p:cNvSpPr/>
          <p:nvPr/>
        </p:nvSpPr>
        <p:spPr>
          <a:xfrm>
            <a:off x="8202071" y="4090425"/>
            <a:ext cx="1632366" cy="1032234"/>
          </a:xfrm>
          <a:custGeom>
            <a:avLst/>
            <a:gdLst>
              <a:gd name="connsiteX0" fmla="*/ 0 w 1548865"/>
              <a:gd name="connsiteY0" fmla="*/ 0 h 1357671"/>
              <a:gd name="connsiteX1" fmla="*/ 1548865 w 1548865"/>
              <a:gd name="connsiteY1" fmla="*/ 0 h 1357671"/>
              <a:gd name="connsiteX2" fmla="*/ 1548865 w 1548865"/>
              <a:gd name="connsiteY2" fmla="*/ 1357671 h 1357671"/>
              <a:gd name="connsiteX3" fmla="*/ 0 w 1548865"/>
              <a:gd name="connsiteY3" fmla="*/ 1357671 h 1357671"/>
              <a:gd name="connsiteX4" fmla="*/ 0 w 1548865"/>
              <a:gd name="connsiteY4" fmla="*/ 0 h 1357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8865" h="1357671">
                <a:moveTo>
                  <a:pt x="0" y="0"/>
                </a:moveTo>
                <a:lnTo>
                  <a:pt x="1548865" y="0"/>
                </a:lnTo>
                <a:lnTo>
                  <a:pt x="1548865" y="1357671"/>
                </a:lnTo>
                <a:lnTo>
                  <a:pt x="0" y="135767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4290" tIns="34290" rIns="34290" bIns="34290" numCol="1" spcCol="1270" anchor="t" anchorCtr="0">
            <a:noAutofit/>
          </a:bodyPr>
          <a:lstStyle/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00" b="1" dirty="0"/>
              <a:t>Synergizing with existing policies and priorities</a:t>
            </a:r>
            <a:r>
              <a:rPr lang="en-GB" sz="1000" b="1" dirty="0"/>
              <a:t>:</a:t>
            </a:r>
          </a:p>
          <a:p>
            <a:pPr marL="114300" indent="-114300" defTabSz="400050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000" dirty="0"/>
              <a:t>Obtain alignment and inter-ministerial buy-in for cross-sectoral synergies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A0CDA23-6285-BDF0-0569-F315BC133DA6}"/>
              </a:ext>
            </a:extLst>
          </p:cNvPr>
          <p:cNvSpPr/>
          <p:nvPr/>
        </p:nvSpPr>
        <p:spPr>
          <a:xfrm>
            <a:off x="8141109" y="1865099"/>
            <a:ext cx="1693329" cy="594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solidFill>
                  <a:schemeClr val="bg1"/>
                </a:solidFill>
              </a:rPr>
              <a:t>5. </a:t>
            </a:r>
            <a:r>
              <a:rPr lang="en-GB" sz="1150" b="1" dirty="0">
                <a:solidFill>
                  <a:schemeClr val="bg1"/>
                </a:solidFill>
              </a:rPr>
              <a:t>INTEGRATION OF SECTOR-WIDE ASSESSMENTS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0A3FCDA6-5A9B-9C61-4B7A-D8AB96B6045C}"/>
              </a:ext>
            </a:extLst>
          </p:cNvPr>
          <p:cNvSpPr/>
          <p:nvPr/>
        </p:nvSpPr>
        <p:spPr>
          <a:xfrm>
            <a:off x="9986809" y="2528389"/>
            <a:ext cx="1690965" cy="2139272"/>
          </a:xfrm>
          <a:prstGeom prst="roundRect">
            <a:avLst>
              <a:gd name="adj" fmla="val 5965"/>
            </a:avLst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Freeform: Shape 11">
            <a:extLst>
              <a:ext uri="{FF2B5EF4-FFF2-40B4-BE49-F238E27FC236}">
                <a16:creationId xmlns:a16="http://schemas.microsoft.com/office/drawing/2014/main" id="{11803EC0-0A2E-3CDA-40AC-EC565C857E7D}"/>
              </a:ext>
            </a:extLst>
          </p:cNvPr>
          <p:cNvSpPr/>
          <p:nvPr/>
        </p:nvSpPr>
        <p:spPr>
          <a:xfrm>
            <a:off x="10040703" y="2577653"/>
            <a:ext cx="1632366" cy="2017632"/>
          </a:xfrm>
          <a:custGeom>
            <a:avLst/>
            <a:gdLst>
              <a:gd name="connsiteX0" fmla="*/ 0 w 1548865"/>
              <a:gd name="connsiteY0" fmla="*/ 0 h 1357671"/>
              <a:gd name="connsiteX1" fmla="*/ 1548865 w 1548865"/>
              <a:gd name="connsiteY1" fmla="*/ 0 h 1357671"/>
              <a:gd name="connsiteX2" fmla="*/ 1548865 w 1548865"/>
              <a:gd name="connsiteY2" fmla="*/ 1357671 h 1357671"/>
              <a:gd name="connsiteX3" fmla="*/ 0 w 1548865"/>
              <a:gd name="connsiteY3" fmla="*/ 1357671 h 1357671"/>
              <a:gd name="connsiteX4" fmla="*/ 0 w 1548865"/>
              <a:gd name="connsiteY4" fmla="*/ 0 h 1357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8865" h="1357671">
                <a:moveTo>
                  <a:pt x="0" y="0"/>
                </a:moveTo>
                <a:lnTo>
                  <a:pt x="1548865" y="0"/>
                </a:lnTo>
                <a:lnTo>
                  <a:pt x="1548865" y="1357671"/>
                </a:lnTo>
                <a:lnTo>
                  <a:pt x="0" y="135767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4290" tIns="34290" rIns="34290" bIns="34290" numCol="1" spcCol="1270" anchor="t" anchorCtr="0">
            <a:noAutofit/>
          </a:bodyPr>
          <a:lstStyle/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00" b="1" kern="1200" dirty="0"/>
              <a:t>Recommendations</a:t>
            </a:r>
            <a:r>
              <a:rPr lang="en-GB" sz="1000" kern="1200" dirty="0"/>
              <a:t>:</a:t>
            </a:r>
          </a:p>
          <a:p>
            <a:pPr marL="114300" indent="-114300" defTabSz="400050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000" dirty="0"/>
              <a:t>Synthesizing into ICAP goals and recommendations</a:t>
            </a:r>
          </a:p>
          <a:p>
            <a:pPr marL="114300" indent="-114300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GB" sz="1000" dirty="0"/>
              <a:t>Prioritize actions into short medium and long-term </a:t>
            </a:r>
          </a:p>
          <a:p>
            <a:pPr marL="114300" indent="-114300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GB" sz="1000" dirty="0"/>
              <a:t>Consider synergies with existing policies &amp; programs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78B3ADC-91BB-8528-BB0E-64EE4801D288}"/>
              </a:ext>
            </a:extLst>
          </p:cNvPr>
          <p:cNvSpPr/>
          <p:nvPr/>
        </p:nvSpPr>
        <p:spPr>
          <a:xfrm>
            <a:off x="9979740" y="1865099"/>
            <a:ext cx="1722645" cy="594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solidFill>
                  <a:schemeClr val="bg1"/>
                </a:solidFill>
              </a:rPr>
              <a:t>6. </a:t>
            </a:r>
            <a:r>
              <a:rPr lang="en-GB" sz="1150" b="1" dirty="0">
                <a:solidFill>
                  <a:schemeClr val="bg1"/>
                </a:solidFill>
              </a:rPr>
              <a:t>ESTABLISHING RECOMMENDATIONS &amp; PATH FORWARD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4B3E1FC6-60E6-DC30-01D9-23D02C627945}"/>
              </a:ext>
            </a:extLst>
          </p:cNvPr>
          <p:cNvSpPr/>
          <p:nvPr/>
        </p:nvSpPr>
        <p:spPr>
          <a:xfrm>
            <a:off x="8148178" y="2520817"/>
            <a:ext cx="1690965" cy="1471040"/>
          </a:xfrm>
          <a:prstGeom prst="roundRect">
            <a:avLst>
              <a:gd name="adj" fmla="val 6954"/>
            </a:avLst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Freeform: Shape 11">
            <a:extLst>
              <a:ext uri="{FF2B5EF4-FFF2-40B4-BE49-F238E27FC236}">
                <a16:creationId xmlns:a16="http://schemas.microsoft.com/office/drawing/2014/main" id="{259C5208-933C-A0CB-0618-79FC4A208887}"/>
              </a:ext>
            </a:extLst>
          </p:cNvPr>
          <p:cNvSpPr/>
          <p:nvPr/>
        </p:nvSpPr>
        <p:spPr>
          <a:xfrm>
            <a:off x="8202072" y="2567072"/>
            <a:ext cx="1592879" cy="879368"/>
          </a:xfrm>
          <a:custGeom>
            <a:avLst/>
            <a:gdLst>
              <a:gd name="connsiteX0" fmla="*/ 0 w 1548865"/>
              <a:gd name="connsiteY0" fmla="*/ 0 h 1357671"/>
              <a:gd name="connsiteX1" fmla="*/ 1548865 w 1548865"/>
              <a:gd name="connsiteY1" fmla="*/ 0 h 1357671"/>
              <a:gd name="connsiteX2" fmla="*/ 1548865 w 1548865"/>
              <a:gd name="connsiteY2" fmla="*/ 1357671 h 1357671"/>
              <a:gd name="connsiteX3" fmla="*/ 0 w 1548865"/>
              <a:gd name="connsiteY3" fmla="*/ 1357671 h 1357671"/>
              <a:gd name="connsiteX4" fmla="*/ 0 w 1548865"/>
              <a:gd name="connsiteY4" fmla="*/ 0 h 1357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8865" h="1357671">
                <a:moveTo>
                  <a:pt x="0" y="0"/>
                </a:moveTo>
                <a:lnTo>
                  <a:pt x="1548865" y="0"/>
                </a:lnTo>
                <a:lnTo>
                  <a:pt x="1548865" y="1357671"/>
                </a:lnTo>
                <a:lnTo>
                  <a:pt x="0" y="135767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4290" tIns="34290" rIns="34290" bIns="34290" numCol="1" spcCol="1270" anchor="t" anchorCtr="0">
            <a:noAutofit/>
          </a:bodyPr>
          <a:lstStyle/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00" b="1" dirty="0"/>
              <a:t>Integration:</a:t>
            </a:r>
          </a:p>
          <a:p>
            <a:pPr marL="114300" indent="-114300" defTabSz="400050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000" dirty="0"/>
              <a:t>Aggregation of the sector-specific analysis into cohesive country-wide view of cooling</a:t>
            </a:r>
          </a:p>
          <a:p>
            <a:pPr marL="114300" indent="-114300" defTabSz="400050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000" dirty="0"/>
              <a:t>Consolidation and prioritization of opportunities</a:t>
            </a:r>
          </a:p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</a:pPr>
            <a:endParaRPr lang="en-GB" sz="1000" dirty="0"/>
          </a:p>
          <a:p>
            <a:pPr marL="114300" indent="-114300" defTabSz="400050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1000" dirty="0"/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C26E39D5-B89C-FD6D-4ED0-270D7432CA1C}"/>
              </a:ext>
            </a:extLst>
          </p:cNvPr>
          <p:cNvSpPr/>
          <p:nvPr/>
        </p:nvSpPr>
        <p:spPr>
          <a:xfrm>
            <a:off x="9989175" y="4729812"/>
            <a:ext cx="1690965" cy="1497571"/>
          </a:xfrm>
          <a:prstGeom prst="roundRect">
            <a:avLst>
              <a:gd name="adj" fmla="val 7127"/>
            </a:avLst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Freeform: Shape 11">
            <a:extLst>
              <a:ext uri="{FF2B5EF4-FFF2-40B4-BE49-F238E27FC236}">
                <a16:creationId xmlns:a16="http://schemas.microsoft.com/office/drawing/2014/main" id="{E4CC7582-F4B7-A0D4-44A4-436D09A5B7B7}"/>
              </a:ext>
            </a:extLst>
          </p:cNvPr>
          <p:cNvSpPr/>
          <p:nvPr/>
        </p:nvSpPr>
        <p:spPr>
          <a:xfrm>
            <a:off x="10043069" y="4764012"/>
            <a:ext cx="1632366" cy="1032234"/>
          </a:xfrm>
          <a:custGeom>
            <a:avLst/>
            <a:gdLst>
              <a:gd name="connsiteX0" fmla="*/ 0 w 1548865"/>
              <a:gd name="connsiteY0" fmla="*/ 0 h 1357671"/>
              <a:gd name="connsiteX1" fmla="*/ 1548865 w 1548865"/>
              <a:gd name="connsiteY1" fmla="*/ 0 h 1357671"/>
              <a:gd name="connsiteX2" fmla="*/ 1548865 w 1548865"/>
              <a:gd name="connsiteY2" fmla="*/ 1357671 h 1357671"/>
              <a:gd name="connsiteX3" fmla="*/ 0 w 1548865"/>
              <a:gd name="connsiteY3" fmla="*/ 1357671 h 1357671"/>
              <a:gd name="connsiteX4" fmla="*/ 0 w 1548865"/>
              <a:gd name="connsiteY4" fmla="*/ 0 h 1357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8865" h="1357671">
                <a:moveTo>
                  <a:pt x="0" y="0"/>
                </a:moveTo>
                <a:lnTo>
                  <a:pt x="1548865" y="0"/>
                </a:lnTo>
                <a:lnTo>
                  <a:pt x="1548865" y="1357671"/>
                </a:lnTo>
                <a:lnTo>
                  <a:pt x="0" y="135767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4290" tIns="34290" rIns="34290" bIns="34290" numCol="1" spcCol="1270" anchor="t" anchorCtr="0">
            <a:noAutofit/>
          </a:bodyPr>
          <a:lstStyle/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100" b="1" dirty="0"/>
              <a:t>Implementation framework</a:t>
            </a:r>
            <a:r>
              <a:rPr lang="en-GB" sz="1000" b="1" dirty="0"/>
              <a:t>:</a:t>
            </a:r>
          </a:p>
          <a:p>
            <a:pPr marL="114300" indent="-114300" defTabSz="400050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000" dirty="0"/>
              <a:t>Guidance on future implementation governance</a:t>
            </a:r>
          </a:p>
          <a:p>
            <a:pPr marL="114300" indent="-114300" defTabSz="400050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000" dirty="0"/>
              <a:t>Guidance on iterative refinement and recalibration of recommendations</a:t>
            </a:r>
          </a:p>
          <a:p>
            <a:pPr marL="114300" indent="-114300" defTabSz="400050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1000" dirty="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93B6D77-E7A2-77E7-8FF8-82E13C80E507}"/>
              </a:ext>
            </a:extLst>
          </p:cNvPr>
          <p:cNvGrpSpPr/>
          <p:nvPr/>
        </p:nvGrpSpPr>
        <p:grpSpPr>
          <a:xfrm>
            <a:off x="4196976" y="1749319"/>
            <a:ext cx="3802743" cy="4890665"/>
            <a:chOff x="4196976" y="1749320"/>
            <a:chExt cx="3802743" cy="4389120"/>
          </a:xfrm>
        </p:grpSpPr>
        <p:cxnSp>
          <p:nvCxnSpPr>
            <p:cNvPr id="43" name="Google Shape;177;p28">
              <a:extLst>
                <a:ext uri="{FF2B5EF4-FFF2-40B4-BE49-F238E27FC236}">
                  <a16:creationId xmlns:a16="http://schemas.microsoft.com/office/drawing/2014/main" id="{A6505719-F335-5397-1800-C880670059AC}"/>
                </a:ext>
              </a:extLst>
            </p:cNvPr>
            <p:cNvCxnSpPr>
              <a:cxnSpLocks/>
            </p:cNvCxnSpPr>
            <p:nvPr/>
          </p:nvCxnSpPr>
          <p:spPr>
            <a:xfrm>
              <a:off x="4196976" y="1749320"/>
              <a:ext cx="0" cy="4389120"/>
            </a:xfrm>
            <a:prstGeom prst="straightConnector1">
              <a:avLst/>
            </a:prstGeom>
            <a:noFill/>
            <a:ln w="12700" cap="flat" cmpd="sng">
              <a:solidFill>
                <a:srgbClr val="002060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44" name="Google Shape;177;p28">
              <a:extLst>
                <a:ext uri="{FF2B5EF4-FFF2-40B4-BE49-F238E27FC236}">
                  <a16:creationId xmlns:a16="http://schemas.microsoft.com/office/drawing/2014/main" id="{C4ECF7E3-C8C7-B21F-B26A-842654791F1A}"/>
                </a:ext>
              </a:extLst>
            </p:cNvPr>
            <p:cNvCxnSpPr>
              <a:cxnSpLocks/>
            </p:cNvCxnSpPr>
            <p:nvPr/>
          </p:nvCxnSpPr>
          <p:spPr>
            <a:xfrm>
              <a:off x="7999719" y="1749320"/>
              <a:ext cx="0" cy="4389120"/>
            </a:xfrm>
            <a:prstGeom prst="straightConnector1">
              <a:avLst/>
            </a:prstGeom>
            <a:noFill/>
            <a:ln w="12700" cap="flat" cmpd="sng">
              <a:solidFill>
                <a:srgbClr val="002060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C3D4F0A9-5F01-C88E-D23F-3FAC64B279E0}"/>
              </a:ext>
            </a:extLst>
          </p:cNvPr>
          <p:cNvSpPr txBox="1"/>
          <p:nvPr/>
        </p:nvSpPr>
        <p:spPr>
          <a:xfrm>
            <a:off x="4693" y="6652343"/>
            <a:ext cx="80808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1" dirty="0"/>
              <a:t>Sachar, S., Kumar , S., </a:t>
            </a:r>
            <a:r>
              <a:rPr lang="en-GB" sz="800" i="1" dirty="0" err="1"/>
              <a:t>Goenka</a:t>
            </a:r>
            <a:r>
              <a:rPr lang="en-GB" sz="800" i="1" dirty="0"/>
              <a:t>, A., and George, G. 2021. India Cooling Action Plan: Lessons in integrated cross-sectoral policymaking. ECEEE Summer Study 2021.</a:t>
            </a:r>
          </a:p>
        </p:txBody>
      </p:sp>
    </p:spTree>
    <p:extLst>
      <p:ext uri="{BB962C8B-B14F-4D97-AF65-F5344CB8AC3E}">
        <p14:creationId xmlns:p14="http://schemas.microsoft.com/office/powerpoint/2010/main" val="1193169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7F7B7-852F-7B93-1FCE-15DAFCCD5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learnings and takeaways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66157CF-5451-6BF7-0FD3-189A2BCFA4B9}"/>
              </a:ext>
            </a:extLst>
          </p:cNvPr>
          <p:cNvSpPr/>
          <p:nvPr/>
        </p:nvSpPr>
        <p:spPr>
          <a:xfrm>
            <a:off x="838201" y="1849602"/>
            <a:ext cx="7139364" cy="524932"/>
          </a:xfrm>
          <a:prstGeom prst="rect">
            <a:avLst/>
          </a:prstGeom>
          <a:solidFill>
            <a:srgbClr val="1E639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465137" indent="-34290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dirty="0">
                <a:ea typeface="Roboto" panose="02000000000000000000" pitchFamily="2" charset="0"/>
                <a:cs typeface="Arial" panose="020B0604020202020204" pitchFamily="34" charset="0"/>
              </a:rPr>
              <a:t>Importance of a nodal/ coordinating entity that owns and drives the process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89F5CC-871E-2B20-36FC-E3234225AC1D}"/>
              </a:ext>
            </a:extLst>
          </p:cNvPr>
          <p:cNvSpPr/>
          <p:nvPr/>
        </p:nvSpPr>
        <p:spPr>
          <a:xfrm>
            <a:off x="838201" y="2591921"/>
            <a:ext cx="7139364" cy="524932"/>
          </a:xfrm>
          <a:prstGeom prst="rect">
            <a:avLst/>
          </a:prstGeom>
          <a:solidFill>
            <a:srgbClr val="1E639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465137" indent="-34290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dirty="0">
                <a:ea typeface="Roboto" panose="02000000000000000000" pitchFamily="2" charset="0"/>
                <a:cs typeface="Arial" panose="020B0604020202020204" pitchFamily="34" charset="0"/>
              </a:rPr>
              <a:t>Adopting a triple-sector engagement model, right from the start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385321-68BA-17C5-B59A-6BCEF97FF4A4}"/>
              </a:ext>
            </a:extLst>
          </p:cNvPr>
          <p:cNvSpPr/>
          <p:nvPr/>
        </p:nvSpPr>
        <p:spPr>
          <a:xfrm>
            <a:off x="847169" y="3328772"/>
            <a:ext cx="7139364" cy="524932"/>
          </a:xfrm>
          <a:prstGeom prst="rect">
            <a:avLst/>
          </a:prstGeom>
          <a:solidFill>
            <a:srgbClr val="1E639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465137" indent="-34290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dirty="0">
                <a:ea typeface="Roboto" panose="02000000000000000000" pitchFamily="2" charset="0"/>
                <a:cs typeface="Arial" panose="020B0604020202020204" pitchFamily="34" charset="0"/>
              </a:rPr>
              <a:t>Ensuring inter-ministerial coordination and buy-in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BB9219-58AE-540F-7C78-E49F4A2A6B9D}"/>
              </a:ext>
            </a:extLst>
          </p:cNvPr>
          <p:cNvSpPr/>
          <p:nvPr/>
        </p:nvSpPr>
        <p:spPr>
          <a:xfrm>
            <a:off x="847169" y="4089020"/>
            <a:ext cx="7139364" cy="524932"/>
          </a:xfrm>
          <a:prstGeom prst="rect">
            <a:avLst/>
          </a:prstGeom>
          <a:solidFill>
            <a:srgbClr val="1E639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465137" indent="-34290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dirty="0">
                <a:ea typeface="Roboto" panose="02000000000000000000" pitchFamily="2" charset="0"/>
                <a:cs typeface="Arial" panose="020B0604020202020204" pitchFamily="34" charset="0"/>
              </a:rPr>
              <a:t>Data is key, but need not be a show-stopper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290B81-1B57-7282-974A-E67ABFAAB34D}"/>
              </a:ext>
            </a:extLst>
          </p:cNvPr>
          <p:cNvSpPr/>
          <p:nvPr/>
        </p:nvSpPr>
        <p:spPr>
          <a:xfrm>
            <a:off x="847169" y="4835445"/>
            <a:ext cx="7139364" cy="524932"/>
          </a:xfrm>
          <a:prstGeom prst="rect">
            <a:avLst/>
          </a:prstGeom>
          <a:solidFill>
            <a:srgbClr val="1E639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465137" indent="-34290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dirty="0">
                <a:ea typeface="Roboto" panose="02000000000000000000" pitchFamily="2" charset="0"/>
                <a:cs typeface="Arial" panose="020B0604020202020204" pitchFamily="34" charset="0"/>
              </a:rPr>
              <a:t>Importance of an implementation framework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663DE9-F30F-5CD4-0F44-567487B7CEE9}"/>
              </a:ext>
            </a:extLst>
          </p:cNvPr>
          <p:cNvSpPr/>
          <p:nvPr/>
        </p:nvSpPr>
        <p:spPr>
          <a:xfrm>
            <a:off x="847169" y="5595693"/>
            <a:ext cx="7139364" cy="524932"/>
          </a:xfrm>
          <a:prstGeom prst="rect">
            <a:avLst/>
          </a:prstGeom>
          <a:solidFill>
            <a:srgbClr val="1E639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465137" indent="-34290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1600" dirty="0">
                <a:ea typeface="Roboto" panose="02000000000000000000" pitchFamily="2" charset="0"/>
                <a:cs typeface="Arial" panose="020B0604020202020204" pitchFamily="34" charset="0"/>
              </a:rPr>
              <a:t>Balancing comprehensiveness and timeliness</a:t>
            </a:r>
          </a:p>
        </p:txBody>
      </p:sp>
      <p:pic>
        <p:nvPicPr>
          <p:cNvPr id="10" name="Picture 9" descr="A collage of photos of people and a cooling system&#10;&#10;Description automatically generated">
            <a:extLst>
              <a:ext uri="{FF2B5EF4-FFF2-40B4-BE49-F238E27FC236}">
                <a16:creationId xmlns:a16="http://schemas.microsoft.com/office/drawing/2014/main" id="{0EEF06B1-AF9D-05BF-FAAE-53BB989B22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7184" y="1393415"/>
            <a:ext cx="3827889" cy="50994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67EA543-4B9C-413B-0CD9-D0C23D919CA3}"/>
              </a:ext>
            </a:extLst>
          </p:cNvPr>
          <p:cNvSpPr txBox="1"/>
          <p:nvPr/>
        </p:nvSpPr>
        <p:spPr>
          <a:xfrm>
            <a:off x="4693" y="6652343"/>
            <a:ext cx="80808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1" dirty="0"/>
              <a:t>Sachar, S., Kumar , S., </a:t>
            </a:r>
            <a:r>
              <a:rPr lang="en-GB" sz="800" i="1" dirty="0" err="1"/>
              <a:t>Goenka</a:t>
            </a:r>
            <a:r>
              <a:rPr lang="en-GB" sz="800" i="1" dirty="0"/>
              <a:t>, A., and George, G. 2021. India Cooling Action Plan: Lessons in integrated cross-sectoral policymaking. ECEEE Summer Study 2021.</a:t>
            </a:r>
          </a:p>
        </p:txBody>
      </p:sp>
    </p:spTree>
    <p:extLst>
      <p:ext uri="{BB962C8B-B14F-4D97-AF65-F5344CB8AC3E}">
        <p14:creationId xmlns:p14="http://schemas.microsoft.com/office/powerpoint/2010/main" val="71316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AE14E-6F8C-D517-D8EC-486BC3FBD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South-South cooperation in climate-friendly cooling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4CE1A6C8-E816-4DB6-7FE8-BCCB984D8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746" y="1439719"/>
            <a:ext cx="3266515" cy="46794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4D9A9D-7C9E-12CA-C1A6-C400F905EBD7}"/>
              </a:ext>
            </a:extLst>
          </p:cNvPr>
          <p:cNvSpPr txBox="1"/>
          <p:nvPr/>
        </p:nvSpPr>
        <p:spPr>
          <a:xfrm>
            <a:off x="5119722" y="1982450"/>
            <a:ext cx="60960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b="0" i="0" dirty="0">
                <a:effectLst/>
                <a:cs typeface="Arial" panose="020B0604020202020204" pitchFamily="34" charset="0"/>
              </a:rPr>
              <a:t>Cambodia and Indonesia pilot the innovative NCAP Methodology, showcasing South-South cooperation</a:t>
            </a:r>
          </a:p>
          <a:p>
            <a:pPr algn="l"/>
            <a:endParaRPr lang="en-IN" sz="1600" b="0" i="0" dirty="0">
              <a:effectLst/>
              <a:cs typeface="Arial" panose="020B0604020202020204" pitchFamily="34" charset="0"/>
            </a:endParaRPr>
          </a:p>
          <a:p>
            <a:pPr algn="l"/>
            <a:r>
              <a:rPr lang="en-IN" sz="1600" b="0" i="0" u="sng" dirty="0">
                <a:effectLst/>
                <a:cs typeface="Arial" panose="020B0604020202020204" pitchFamily="34" charset="0"/>
              </a:rPr>
              <a:t>Cambodia NCAP</a:t>
            </a:r>
            <a:r>
              <a:rPr lang="en-IN" sz="1600" b="0" i="0" dirty="0">
                <a:effectLst/>
                <a:cs typeface="Arial" panose="020B0604020202020204" pitchFamily="34" charset="0"/>
              </a:rPr>
              <a:t>:</a:t>
            </a:r>
          </a:p>
          <a:p>
            <a:pPr algn="l"/>
            <a:endParaRPr lang="en-IN" sz="1600" dirty="0"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N" sz="1600" b="0" i="0" dirty="0">
                <a:effectLst/>
                <a:cs typeface="Arial" panose="020B0604020202020204" pitchFamily="34" charset="0"/>
              </a:rPr>
              <a:t>Developed collaboratively by multiple entities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IN" sz="1600" b="0" i="0" dirty="0">
              <a:effectLst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N" sz="1600" b="0" i="0" dirty="0">
                <a:effectLst/>
                <a:cs typeface="Arial" panose="020B0604020202020204" pitchFamily="34" charset="0"/>
              </a:rPr>
              <a:t>Aims to realize Cambodia's sustainable development vision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IN" sz="1600" b="0" i="0" dirty="0">
              <a:effectLst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N" sz="1600" b="0" i="0" dirty="0">
                <a:effectLst/>
                <a:cs typeface="Arial" panose="020B0604020202020204" pitchFamily="34" charset="0"/>
              </a:rPr>
              <a:t>Establishes a national framework for collaboration in the cooling sector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IN" sz="1600" b="0" i="0" dirty="0">
              <a:effectLst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N" sz="1600" b="0" i="0" dirty="0">
                <a:effectLst/>
                <a:cs typeface="Arial" panose="020B0604020202020204" pitchFamily="34" charset="0"/>
              </a:rPr>
              <a:t>Supports Sustainable Development Goals, Paris Agreement, and Kigali Amendment</a:t>
            </a:r>
          </a:p>
        </p:txBody>
      </p:sp>
    </p:spTree>
    <p:extLst>
      <p:ext uri="{BB962C8B-B14F-4D97-AF65-F5344CB8AC3E}">
        <p14:creationId xmlns:p14="http://schemas.microsoft.com/office/powerpoint/2010/main" val="2274655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C42E684A-19D7-4FF9-96AF-4D801D7A1408}"/>
              </a:ext>
            </a:extLst>
          </p:cNvPr>
          <p:cNvSpPr/>
          <p:nvPr/>
        </p:nvSpPr>
        <p:spPr>
          <a:xfrm>
            <a:off x="6096923" y="985284"/>
            <a:ext cx="6096000" cy="42562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D20444B6-FF13-4BCB-81C0-7D6F0D58DA52}"/>
              </a:ext>
            </a:extLst>
          </p:cNvPr>
          <p:cNvGraphicFramePr>
            <a:graphicFrameLocks noGrp="1"/>
          </p:cNvGraphicFramePr>
          <p:nvPr/>
        </p:nvGraphicFramePr>
        <p:xfrm>
          <a:off x="7022375" y="1517255"/>
          <a:ext cx="4387777" cy="331199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77997">
                  <a:extLst>
                    <a:ext uri="{9D8B030D-6E8A-4147-A177-3AD203B41FA5}">
                      <a16:colId xmlns:a16="http://schemas.microsoft.com/office/drawing/2014/main" val="2350576158"/>
                    </a:ext>
                  </a:extLst>
                </a:gridCol>
                <a:gridCol w="3709780">
                  <a:extLst>
                    <a:ext uri="{9D8B030D-6E8A-4147-A177-3AD203B41FA5}">
                      <a16:colId xmlns:a16="http://schemas.microsoft.com/office/drawing/2014/main" val="1771314195"/>
                    </a:ext>
                  </a:extLst>
                </a:gridCol>
              </a:tblGrid>
              <a:tr h="4848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IN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0960" marR="60960" marT="60960" marB="6096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Sustainable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cooling &amp; refrigeration</a:t>
                      </a:r>
                      <a:endParaRPr lang="en-IN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0960" marR="60960" marT="60960" marB="6096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5685495"/>
                  </a:ext>
                </a:extLst>
              </a:tr>
              <a:tr h="4826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IN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0960" marR="60960" marT="60960" marB="6096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Arial" pitchFamily="34" charset="0"/>
                          <a:cs typeface="Arial" pitchFamily="34" charset="0"/>
                        </a:rPr>
                        <a:t>Low</a:t>
                      </a:r>
                      <a:r>
                        <a:rPr lang="en-US" sz="1400" b="0" baseline="0" dirty="0">
                          <a:latin typeface="Arial" pitchFamily="34" charset="0"/>
                          <a:cs typeface="Arial" pitchFamily="34" charset="0"/>
                        </a:rPr>
                        <a:t> carbon built environment</a:t>
                      </a:r>
                      <a:endParaRPr lang="en-IN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0960" marR="60960" marT="60960" marB="6096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6377160"/>
                  </a:ext>
                </a:extLst>
              </a:tr>
              <a:tr h="48034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+mj-lt"/>
                        <a:buNone/>
                      </a:pPr>
                      <a:endParaRPr lang="en-IN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0960" marR="60960" marT="60960" marB="6096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+mj-lt"/>
                        <a:buNone/>
                      </a:pPr>
                      <a:r>
                        <a:rPr lang="en-US" sz="1400" b="0" dirty="0">
                          <a:latin typeface="Arial" pitchFamily="34" charset="0"/>
                          <a:cs typeface="Arial" pitchFamily="34" charset="0"/>
                        </a:rPr>
                        <a:t>eMobility</a:t>
                      </a:r>
                      <a:endParaRPr lang="en-IN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0960" marR="60960" marT="60960" marB="6096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8754853"/>
                  </a:ext>
                </a:extLst>
              </a:tr>
              <a:tr h="4780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IN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0960" marR="60960" marT="60960" marB="6096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Arial" pitchFamily="34" charset="0"/>
                          <a:cs typeface="Arial" pitchFamily="34" charset="0"/>
                        </a:rPr>
                        <a:t>Smart</a:t>
                      </a:r>
                      <a:r>
                        <a:rPr lang="en-US" sz="1400" b="0" baseline="0" dirty="0">
                          <a:latin typeface="Arial" pitchFamily="34" charset="0"/>
                          <a:cs typeface="Arial" pitchFamily="34" charset="0"/>
                        </a:rPr>
                        <a:t> &amp; resilient power distribution</a:t>
                      </a:r>
                      <a:endParaRPr lang="en-IN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0960" marR="60960" marT="60960" marB="6096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9332332"/>
                  </a:ext>
                </a:extLst>
              </a:tr>
              <a:tr h="4780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IN" sz="1400" b="0" i="0" u="none" strike="noStrike" cap="none" baseline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  <a:sym typeface="Arial"/>
                      </a:endParaRPr>
                    </a:p>
                  </a:txBody>
                  <a:tcPr marL="60960" marR="60960" marT="60960" marB="6096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400" b="0" i="0" u="none" strike="noStrike" cap="none" baseline="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sym typeface="Arial"/>
                        </a:rPr>
                        <a:t>Low carbon technologies &amp; solutions</a:t>
                      </a:r>
                      <a:endParaRPr lang="en-IN" sz="1400" b="0" i="0" u="none" strike="noStrike" cap="none" baseline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  <a:sym typeface="Arial"/>
                      </a:endParaRPr>
                    </a:p>
                  </a:txBody>
                  <a:tcPr marL="60960" marR="60960" marT="60960" marB="6096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9546168"/>
                  </a:ext>
                </a:extLst>
              </a:tr>
              <a:tr h="4757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IN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0960" marR="60960" marT="60960" marB="6096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Arial" pitchFamily="34" charset="0"/>
                          <a:cs typeface="Arial" pitchFamily="34" charset="0"/>
                        </a:rPr>
                        <a:t>Data</a:t>
                      </a:r>
                      <a:r>
                        <a:rPr lang="en-US" sz="1400" b="0" baseline="0" dirty="0">
                          <a:latin typeface="Arial" pitchFamily="34" charset="0"/>
                          <a:cs typeface="Arial" pitchFamily="34" charset="0"/>
                        </a:rPr>
                        <a:t> analytics and modelling</a:t>
                      </a:r>
                      <a:endParaRPr lang="en-IN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0960" marR="60960" marT="60960" marB="6096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2762566"/>
                  </a:ext>
                </a:extLst>
              </a:tr>
              <a:tr h="4321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IN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0960" marR="60960" marT="60960" marB="6096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Arial" pitchFamily="34" charset="0"/>
                          <a:cs typeface="Arial" pitchFamily="34" charset="0"/>
                        </a:rPr>
                        <a:t>State and local</a:t>
                      </a:r>
                      <a:r>
                        <a:rPr lang="en-US" sz="1400" b="0" baseline="0" dirty="0">
                          <a:latin typeface="Arial" pitchFamily="34" charset="0"/>
                          <a:cs typeface="Arial" pitchFamily="34" charset="0"/>
                        </a:rPr>
                        <a:t> action</a:t>
                      </a:r>
                      <a:endParaRPr lang="en-IN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0960" marR="60960" marT="60960" marB="6096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9896882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4263DC1-4D3F-4C24-ABBB-F47B5D97F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74" y="227389"/>
            <a:ext cx="10930870" cy="704156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spcBef>
                <a:spcPts val="0"/>
              </a:spcBef>
              <a:buClr>
                <a:srgbClr val="7DBA00"/>
              </a:buClr>
              <a:buSzPts val="3200"/>
              <a:buFont typeface="Raleway"/>
            </a:pPr>
            <a:r>
              <a:rPr lang="en-IN" sz="2800" kern="0" dirty="0">
                <a:latin typeface="Calibri"/>
                <a:cs typeface="Calibri"/>
              </a:rPr>
              <a:t>About AEEE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67F168-C5DA-4FC5-8177-B6468B5211B9}"/>
              </a:ext>
            </a:extLst>
          </p:cNvPr>
          <p:cNvSpPr txBox="1"/>
          <p:nvPr/>
        </p:nvSpPr>
        <p:spPr>
          <a:xfrm>
            <a:off x="278674" y="813716"/>
            <a:ext cx="49241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400" dirty="0"/>
              <a:t>Set up in 2008, AEEE supports policy implementation and enables the energy efficiency market with a not-for-profit motive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90587CE-0D12-48BD-84E9-D9303AC2867C}"/>
              </a:ext>
            </a:extLst>
          </p:cNvPr>
          <p:cNvGrpSpPr/>
          <p:nvPr/>
        </p:nvGrpSpPr>
        <p:grpSpPr>
          <a:xfrm>
            <a:off x="578010" y="1541888"/>
            <a:ext cx="779647" cy="731520"/>
            <a:chOff x="779646" y="2800952"/>
            <a:chExt cx="779647" cy="73152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D34D6DAF-F8F0-45F5-8688-17CFD23084A4}"/>
                </a:ext>
              </a:extLst>
            </p:cNvPr>
            <p:cNvSpPr/>
            <p:nvPr/>
          </p:nvSpPr>
          <p:spPr>
            <a:xfrm>
              <a:off x="779646" y="2800952"/>
              <a:ext cx="779647" cy="73152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54FEB35-4062-4F29-BB69-0A078D104C3A}"/>
                </a:ext>
              </a:extLst>
            </p:cNvPr>
            <p:cNvGrpSpPr/>
            <p:nvPr/>
          </p:nvGrpSpPr>
          <p:grpSpPr>
            <a:xfrm>
              <a:off x="957466" y="2954709"/>
              <a:ext cx="424006" cy="424006"/>
              <a:chOff x="2943225" y="5892800"/>
              <a:chExt cx="692150" cy="692150"/>
            </a:xfrm>
            <a:solidFill>
              <a:schemeClr val="bg1"/>
            </a:solidFill>
          </p:grpSpPr>
          <p:sp>
            <p:nvSpPr>
              <p:cNvPr id="8" name="Freeform 5">
                <a:extLst>
                  <a:ext uri="{FF2B5EF4-FFF2-40B4-BE49-F238E27FC236}">
                    <a16:creationId xmlns:a16="http://schemas.microsoft.com/office/drawing/2014/main" id="{DB0D81E2-CD19-4E73-90FF-C74A5A6CAEF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33738" y="6183313"/>
                <a:ext cx="111125" cy="111125"/>
              </a:xfrm>
              <a:custGeom>
                <a:avLst/>
                <a:gdLst>
                  <a:gd name="T0" fmla="*/ 336 w 352"/>
                  <a:gd name="T1" fmla="*/ 103 h 350"/>
                  <a:gd name="T2" fmla="*/ 300 w 352"/>
                  <a:gd name="T3" fmla="*/ 51 h 350"/>
                  <a:gd name="T4" fmla="*/ 248 w 352"/>
                  <a:gd name="T5" fmla="*/ 15 h 350"/>
                  <a:gd name="T6" fmla="*/ 225 w 352"/>
                  <a:gd name="T7" fmla="*/ 7 h 350"/>
                  <a:gd name="T8" fmla="*/ 189 w 352"/>
                  <a:gd name="T9" fmla="*/ 1 h 350"/>
                  <a:gd name="T10" fmla="*/ 158 w 352"/>
                  <a:gd name="T11" fmla="*/ 1 h 350"/>
                  <a:gd name="T12" fmla="*/ 108 w 352"/>
                  <a:gd name="T13" fmla="*/ 14 h 350"/>
                  <a:gd name="T14" fmla="*/ 64 w 352"/>
                  <a:gd name="T15" fmla="*/ 40 h 350"/>
                  <a:gd name="T16" fmla="*/ 30 w 352"/>
                  <a:gd name="T17" fmla="*/ 77 h 350"/>
                  <a:gd name="T18" fmla="*/ 8 w 352"/>
                  <a:gd name="T19" fmla="*/ 122 h 350"/>
                  <a:gd name="T20" fmla="*/ 0 w 352"/>
                  <a:gd name="T21" fmla="*/ 175 h 350"/>
                  <a:gd name="T22" fmla="*/ 4 w 352"/>
                  <a:gd name="T23" fmla="*/ 210 h 350"/>
                  <a:gd name="T24" fmla="*/ 21 w 352"/>
                  <a:gd name="T25" fmla="*/ 258 h 350"/>
                  <a:gd name="T26" fmla="*/ 52 w 352"/>
                  <a:gd name="T27" fmla="*/ 299 h 350"/>
                  <a:gd name="T28" fmla="*/ 92 w 352"/>
                  <a:gd name="T29" fmla="*/ 330 h 350"/>
                  <a:gd name="T30" fmla="*/ 141 w 352"/>
                  <a:gd name="T31" fmla="*/ 347 h 350"/>
                  <a:gd name="T32" fmla="*/ 176 w 352"/>
                  <a:gd name="T33" fmla="*/ 350 h 350"/>
                  <a:gd name="T34" fmla="*/ 229 w 352"/>
                  <a:gd name="T35" fmla="*/ 343 h 350"/>
                  <a:gd name="T36" fmla="*/ 274 w 352"/>
                  <a:gd name="T37" fmla="*/ 321 h 350"/>
                  <a:gd name="T38" fmla="*/ 311 w 352"/>
                  <a:gd name="T39" fmla="*/ 287 h 350"/>
                  <a:gd name="T40" fmla="*/ 337 w 352"/>
                  <a:gd name="T41" fmla="*/ 243 h 350"/>
                  <a:gd name="T42" fmla="*/ 350 w 352"/>
                  <a:gd name="T43" fmla="*/ 193 h 350"/>
                  <a:gd name="T44" fmla="*/ 352 w 352"/>
                  <a:gd name="T45" fmla="*/ 163 h 350"/>
                  <a:gd name="T46" fmla="*/ 345 w 352"/>
                  <a:gd name="T47" fmla="*/ 126 h 350"/>
                  <a:gd name="T48" fmla="*/ 227 w 352"/>
                  <a:gd name="T49" fmla="*/ 84 h 350"/>
                  <a:gd name="T50" fmla="*/ 242 w 352"/>
                  <a:gd name="T51" fmla="*/ 94 h 350"/>
                  <a:gd name="T52" fmla="*/ 251 w 352"/>
                  <a:gd name="T53" fmla="*/ 100 h 350"/>
                  <a:gd name="T54" fmla="*/ 264 w 352"/>
                  <a:gd name="T55" fmla="*/ 117 h 350"/>
                  <a:gd name="T56" fmla="*/ 270 w 352"/>
                  <a:gd name="T57" fmla="*/ 130 h 350"/>
                  <a:gd name="T58" fmla="*/ 253 w 352"/>
                  <a:gd name="T59" fmla="*/ 139 h 350"/>
                  <a:gd name="T60" fmla="*/ 240 w 352"/>
                  <a:gd name="T61" fmla="*/ 139 h 350"/>
                  <a:gd name="T62" fmla="*/ 221 w 352"/>
                  <a:gd name="T63" fmla="*/ 130 h 350"/>
                  <a:gd name="T64" fmla="*/ 212 w 352"/>
                  <a:gd name="T65" fmla="*/ 111 h 350"/>
                  <a:gd name="T66" fmla="*/ 212 w 352"/>
                  <a:gd name="T67" fmla="*/ 98 h 350"/>
                  <a:gd name="T68" fmla="*/ 221 w 352"/>
                  <a:gd name="T69" fmla="*/ 81 h 350"/>
                  <a:gd name="T70" fmla="*/ 176 w 352"/>
                  <a:gd name="T71" fmla="*/ 280 h 350"/>
                  <a:gd name="T72" fmla="*/ 145 w 352"/>
                  <a:gd name="T73" fmla="*/ 275 h 350"/>
                  <a:gd name="T74" fmla="*/ 118 w 352"/>
                  <a:gd name="T75" fmla="*/ 261 h 350"/>
                  <a:gd name="T76" fmla="*/ 96 w 352"/>
                  <a:gd name="T77" fmla="*/ 240 h 350"/>
                  <a:gd name="T78" fmla="*/ 80 w 352"/>
                  <a:gd name="T79" fmla="*/ 213 h 350"/>
                  <a:gd name="T80" fmla="*/ 73 w 352"/>
                  <a:gd name="T81" fmla="*/ 184 h 350"/>
                  <a:gd name="T82" fmla="*/ 75 w 352"/>
                  <a:gd name="T83" fmla="*/ 156 h 350"/>
                  <a:gd name="T84" fmla="*/ 94 w 352"/>
                  <a:gd name="T85" fmla="*/ 112 h 350"/>
                  <a:gd name="T86" fmla="*/ 130 w 352"/>
                  <a:gd name="T87" fmla="*/ 82 h 350"/>
                  <a:gd name="T88" fmla="*/ 142 w 352"/>
                  <a:gd name="T89" fmla="*/ 89 h 350"/>
                  <a:gd name="T90" fmla="*/ 141 w 352"/>
                  <a:gd name="T91" fmla="*/ 116 h 350"/>
                  <a:gd name="T92" fmla="*/ 150 w 352"/>
                  <a:gd name="T93" fmla="*/ 145 h 350"/>
                  <a:gd name="T94" fmla="*/ 165 w 352"/>
                  <a:gd name="T95" fmla="*/ 172 h 350"/>
                  <a:gd name="T96" fmla="*/ 187 w 352"/>
                  <a:gd name="T97" fmla="*/ 193 h 350"/>
                  <a:gd name="T98" fmla="*/ 214 w 352"/>
                  <a:gd name="T99" fmla="*/ 206 h 350"/>
                  <a:gd name="T100" fmla="*/ 246 w 352"/>
                  <a:gd name="T101" fmla="*/ 210 h 350"/>
                  <a:gd name="T102" fmla="*/ 276 w 352"/>
                  <a:gd name="T103" fmla="*/ 206 h 350"/>
                  <a:gd name="T104" fmla="*/ 270 w 352"/>
                  <a:gd name="T105" fmla="*/ 221 h 350"/>
                  <a:gd name="T106" fmla="*/ 251 w 352"/>
                  <a:gd name="T107" fmla="*/ 248 h 350"/>
                  <a:gd name="T108" fmla="*/ 209 w 352"/>
                  <a:gd name="T109" fmla="*/ 275 h 350"/>
                  <a:gd name="T110" fmla="*/ 185 w 352"/>
                  <a:gd name="T111" fmla="*/ 280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52" h="350">
                    <a:moveTo>
                      <a:pt x="344" y="122"/>
                    </a:moveTo>
                    <a:lnTo>
                      <a:pt x="344" y="122"/>
                    </a:lnTo>
                    <a:lnTo>
                      <a:pt x="336" y="103"/>
                    </a:lnTo>
                    <a:lnTo>
                      <a:pt x="326" y="84"/>
                    </a:lnTo>
                    <a:lnTo>
                      <a:pt x="314" y="66"/>
                    </a:lnTo>
                    <a:lnTo>
                      <a:pt x="300" y="51"/>
                    </a:lnTo>
                    <a:lnTo>
                      <a:pt x="285" y="37"/>
                    </a:lnTo>
                    <a:lnTo>
                      <a:pt x="267" y="25"/>
                    </a:lnTo>
                    <a:lnTo>
                      <a:pt x="248" y="15"/>
                    </a:lnTo>
                    <a:lnTo>
                      <a:pt x="229" y="7"/>
                    </a:lnTo>
                    <a:lnTo>
                      <a:pt x="225" y="7"/>
                    </a:lnTo>
                    <a:lnTo>
                      <a:pt x="225" y="7"/>
                    </a:lnTo>
                    <a:lnTo>
                      <a:pt x="213" y="4"/>
                    </a:lnTo>
                    <a:lnTo>
                      <a:pt x="201" y="2"/>
                    </a:lnTo>
                    <a:lnTo>
                      <a:pt x="189" y="1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58" y="1"/>
                    </a:lnTo>
                    <a:lnTo>
                      <a:pt x="141" y="3"/>
                    </a:lnTo>
                    <a:lnTo>
                      <a:pt x="123" y="7"/>
                    </a:lnTo>
                    <a:lnTo>
                      <a:pt x="108" y="14"/>
                    </a:lnTo>
                    <a:lnTo>
                      <a:pt x="92" y="20"/>
                    </a:lnTo>
                    <a:lnTo>
                      <a:pt x="78" y="29"/>
                    </a:lnTo>
                    <a:lnTo>
                      <a:pt x="64" y="40"/>
                    </a:lnTo>
                    <a:lnTo>
                      <a:pt x="52" y="51"/>
                    </a:lnTo>
                    <a:lnTo>
                      <a:pt x="41" y="63"/>
                    </a:lnTo>
                    <a:lnTo>
                      <a:pt x="30" y="77"/>
                    </a:lnTo>
                    <a:lnTo>
                      <a:pt x="21" y="92"/>
                    </a:lnTo>
                    <a:lnTo>
                      <a:pt x="15" y="107"/>
                    </a:lnTo>
                    <a:lnTo>
                      <a:pt x="8" y="122"/>
                    </a:lnTo>
                    <a:lnTo>
                      <a:pt x="4" y="140"/>
                    </a:lnTo>
                    <a:lnTo>
                      <a:pt x="1" y="157"/>
                    </a:lnTo>
                    <a:lnTo>
                      <a:pt x="0" y="175"/>
                    </a:lnTo>
                    <a:lnTo>
                      <a:pt x="0" y="175"/>
                    </a:lnTo>
                    <a:lnTo>
                      <a:pt x="1" y="193"/>
                    </a:lnTo>
                    <a:lnTo>
                      <a:pt x="4" y="210"/>
                    </a:lnTo>
                    <a:lnTo>
                      <a:pt x="8" y="228"/>
                    </a:lnTo>
                    <a:lnTo>
                      <a:pt x="15" y="243"/>
                    </a:lnTo>
                    <a:lnTo>
                      <a:pt x="21" y="258"/>
                    </a:lnTo>
                    <a:lnTo>
                      <a:pt x="30" y="273"/>
                    </a:lnTo>
                    <a:lnTo>
                      <a:pt x="41" y="287"/>
                    </a:lnTo>
                    <a:lnTo>
                      <a:pt x="52" y="299"/>
                    </a:lnTo>
                    <a:lnTo>
                      <a:pt x="64" y="310"/>
                    </a:lnTo>
                    <a:lnTo>
                      <a:pt x="78" y="321"/>
                    </a:lnTo>
                    <a:lnTo>
                      <a:pt x="92" y="330"/>
                    </a:lnTo>
                    <a:lnTo>
                      <a:pt x="108" y="336"/>
                    </a:lnTo>
                    <a:lnTo>
                      <a:pt x="123" y="343"/>
                    </a:lnTo>
                    <a:lnTo>
                      <a:pt x="141" y="347"/>
                    </a:lnTo>
                    <a:lnTo>
                      <a:pt x="158" y="349"/>
                    </a:lnTo>
                    <a:lnTo>
                      <a:pt x="176" y="350"/>
                    </a:lnTo>
                    <a:lnTo>
                      <a:pt x="176" y="350"/>
                    </a:lnTo>
                    <a:lnTo>
                      <a:pt x="193" y="349"/>
                    </a:lnTo>
                    <a:lnTo>
                      <a:pt x="211" y="347"/>
                    </a:lnTo>
                    <a:lnTo>
                      <a:pt x="229" y="343"/>
                    </a:lnTo>
                    <a:lnTo>
                      <a:pt x="244" y="336"/>
                    </a:lnTo>
                    <a:lnTo>
                      <a:pt x="259" y="330"/>
                    </a:lnTo>
                    <a:lnTo>
                      <a:pt x="274" y="321"/>
                    </a:lnTo>
                    <a:lnTo>
                      <a:pt x="288" y="310"/>
                    </a:lnTo>
                    <a:lnTo>
                      <a:pt x="300" y="299"/>
                    </a:lnTo>
                    <a:lnTo>
                      <a:pt x="311" y="287"/>
                    </a:lnTo>
                    <a:lnTo>
                      <a:pt x="322" y="273"/>
                    </a:lnTo>
                    <a:lnTo>
                      <a:pt x="331" y="258"/>
                    </a:lnTo>
                    <a:lnTo>
                      <a:pt x="337" y="243"/>
                    </a:lnTo>
                    <a:lnTo>
                      <a:pt x="344" y="228"/>
                    </a:lnTo>
                    <a:lnTo>
                      <a:pt x="348" y="210"/>
                    </a:lnTo>
                    <a:lnTo>
                      <a:pt x="350" y="193"/>
                    </a:lnTo>
                    <a:lnTo>
                      <a:pt x="352" y="175"/>
                    </a:lnTo>
                    <a:lnTo>
                      <a:pt x="352" y="175"/>
                    </a:lnTo>
                    <a:lnTo>
                      <a:pt x="352" y="163"/>
                    </a:lnTo>
                    <a:lnTo>
                      <a:pt x="349" y="150"/>
                    </a:lnTo>
                    <a:lnTo>
                      <a:pt x="347" y="138"/>
                    </a:lnTo>
                    <a:lnTo>
                      <a:pt x="345" y="126"/>
                    </a:lnTo>
                    <a:lnTo>
                      <a:pt x="344" y="122"/>
                    </a:lnTo>
                    <a:close/>
                    <a:moveTo>
                      <a:pt x="221" y="81"/>
                    </a:moveTo>
                    <a:lnTo>
                      <a:pt x="227" y="84"/>
                    </a:lnTo>
                    <a:lnTo>
                      <a:pt x="233" y="87"/>
                    </a:lnTo>
                    <a:lnTo>
                      <a:pt x="233" y="87"/>
                    </a:lnTo>
                    <a:lnTo>
                      <a:pt x="242" y="94"/>
                    </a:lnTo>
                    <a:lnTo>
                      <a:pt x="251" y="100"/>
                    </a:lnTo>
                    <a:lnTo>
                      <a:pt x="251" y="100"/>
                    </a:lnTo>
                    <a:lnTo>
                      <a:pt x="251" y="100"/>
                    </a:lnTo>
                    <a:lnTo>
                      <a:pt x="257" y="108"/>
                    </a:lnTo>
                    <a:lnTo>
                      <a:pt x="264" y="117"/>
                    </a:lnTo>
                    <a:lnTo>
                      <a:pt x="264" y="117"/>
                    </a:lnTo>
                    <a:lnTo>
                      <a:pt x="267" y="122"/>
                    </a:lnTo>
                    <a:lnTo>
                      <a:pt x="270" y="130"/>
                    </a:lnTo>
                    <a:lnTo>
                      <a:pt x="270" y="130"/>
                    </a:lnTo>
                    <a:lnTo>
                      <a:pt x="265" y="134"/>
                    </a:lnTo>
                    <a:lnTo>
                      <a:pt x="259" y="137"/>
                    </a:lnTo>
                    <a:lnTo>
                      <a:pt x="253" y="139"/>
                    </a:lnTo>
                    <a:lnTo>
                      <a:pt x="246" y="140"/>
                    </a:lnTo>
                    <a:lnTo>
                      <a:pt x="246" y="140"/>
                    </a:lnTo>
                    <a:lnTo>
                      <a:pt x="240" y="139"/>
                    </a:lnTo>
                    <a:lnTo>
                      <a:pt x="233" y="137"/>
                    </a:lnTo>
                    <a:lnTo>
                      <a:pt x="226" y="134"/>
                    </a:lnTo>
                    <a:lnTo>
                      <a:pt x="221" y="130"/>
                    </a:lnTo>
                    <a:lnTo>
                      <a:pt x="217" y="125"/>
                    </a:lnTo>
                    <a:lnTo>
                      <a:pt x="214" y="118"/>
                    </a:lnTo>
                    <a:lnTo>
                      <a:pt x="212" y="111"/>
                    </a:lnTo>
                    <a:lnTo>
                      <a:pt x="211" y="105"/>
                    </a:lnTo>
                    <a:lnTo>
                      <a:pt x="211" y="105"/>
                    </a:lnTo>
                    <a:lnTo>
                      <a:pt x="212" y="98"/>
                    </a:lnTo>
                    <a:lnTo>
                      <a:pt x="213" y="92"/>
                    </a:lnTo>
                    <a:lnTo>
                      <a:pt x="217" y="86"/>
                    </a:lnTo>
                    <a:lnTo>
                      <a:pt x="221" y="81"/>
                    </a:lnTo>
                    <a:lnTo>
                      <a:pt x="221" y="81"/>
                    </a:lnTo>
                    <a:close/>
                    <a:moveTo>
                      <a:pt x="176" y="280"/>
                    </a:moveTo>
                    <a:lnTo>
                      <a:pt x="176" y="280"/>
                    </a:lnTo>
                    <a:lnTo>
                      <a:pt x="165" y="279"/>
                    </a:lnTo>
                    <a:lnTo>
                      <a:pt x="155" y="278"/>
                    </a:lnTo>
                    <a:lnTo>
                      <a:pt x="145" y="275"/>
                    </a:lnTo>
                    <a:lnTo>
                      <a:pt x="135" y="271"/>
                    </a:lnTo>
                    <a:lnTo>
                      <a:pt x="127" y="266"/>
                    </a:lnTo>
                    <a:lnTo>
                      <a:pt x="118" y="261"/>
                    </a:lnTo>
                    <a:lnTo>
                      <a:pt x="109" y="255"/>
                    </a:lnTo>
                    <a:lnTo>
                      <a:pt x="102" y="247"/>
                    </a:lnTo>
                    <a:lnTo>
                      <a:pt x="96" y="240"/>
                    </a:lnTo>
                    <a:lnTo>
                      <a:pt x="89" y="232"/>
                    </a:lnTo>
                    <a:lnTo>
                      <a:pt x="85" y="223"/>
                    </a:lnTo>
                    <a:lnTo>
                      <a:pt x="80" y="213"/>
                    </a:lnTo>
                    <a:lnTo>
                      <a:pt x="77" y="205"/>
                    </a:lnTo>
                    <a:lnTo>
                      <a:pt x="75" y="194"/>
                    </a:lnTo>
                    <a:lnTo>
                      <a:pt x="73" y="184"/>
                    </a:lnTo>
                    <a:lnTo>
                      <a:pt x="73" y="173"/>
                    </a:lnTo>
                    <a:lnTo>
                      <a:pt x="73" y="173"/>
                    </a:lnTo>
                    <a:lnTo>
                      <a:pt x="75" y="156"/>
                    </a:lnTo>
                    <a:lnTo>
                      <a:pt x="78" y="141"/>
                    </a:lnTo>
                    <a:lnTo>
                      <a:pt x="85" y="126"/>
                    </a:lnTo>
                    <a:lnTo>
                      <a:pt x="94" y="112"/>
                    </a:lnTo>
                    <a:lnTo>
                      <a:pt x="103" y="100"/>
                    </a:lnTo>
                    <a:lnTo>
                      <a:pt x="117" y="89"/>
                    </a:lnTo>
                    <a:lnTo>
                      <a:pt x="130" y="82"/>
                    </a:lnTo>
                    <a:lnTo>
                      <a:pt x="145" y="75"/>
                    </a:lnTo>
                    <a:lnTo>
                      <a:pt x="145" y="75"/>
                    </a:lnTo>
                    <a:lnTo>
                      <a:pt x="142" y="89"/>
                    </a:lnTo>
                    <a:lnTo>
                      <a:pt x="141" y="105"/>
                    </a:lnTo>
                    <a:lnTo>
                      <a:pt x="141" y="105"/>
                    </a:lnTo>
                    <a:lnTo>
                      <a:pt x="141" y="116"/>
                    </a:lnTo>
                    <a:lnTo>
                      <a:pt x="143" y="126"/>
                    </a:lnTo>
                    <a:lnTo>
                      <a:pt x="145" y="137"/>
                    </a:lnTo>
                    <a:lnTo>
                      <a:pt x="150" y="145"/>
                    </a:lnTo>
                    <a:lnTo>
                      <a:pt x="154" y="155"/>
                    </a:lnTo>
                    <a:lnTo>
                      <a:pt x="158" y="164"/>
                    </a:lnTo>
                    <a:lnTo>
                      <a:pt x="165" y="172"/>
                    </a:lnTo>
                    <a:lnTo>
                      <a:pt x="172" y="179"/>
                    </a:lnTo>
                    <a:lnTo>
                      <a:pt x="179" y="186"/>
                    </a:lnTo>
                    <a:lnTo>
                      <a:pt x="187" y="193"/>
                    </a:lnTo>
                    <a:lnTo>
                      <a:pt x="196" y="197"/>
                    </a:lnTo>
                    <a:lnTo>
                      <a:pt x="206" y="201"/>
                    </a:lnTo>
                    <a:lnTo>
                      <a:pt x="214" y="206"/>
                    </a:lnTo>
                    <a:lnTo>
                      <a:pt x="225" y="208"/>
                    </a:lnTo>
                    <a:lnTo>
                      <a:pt x="235" y="210"/>
                    </a:lnTo>
                    <a:lnTo>
                      <a:pt x="246" y="210"/>
                    </a:lnTo>
                    <a:lnTo>
                      <a:pt x="246" y="210"/>
                    </a:lnTo>
                    <a:lnTo>
                      <a:pt x="262" y="209"/>
                    </a:lnTo>
                    <a:lnTo>
                      <a:pt x="276" y="206"/>
                    </a:lnTo>
                    <a:lnTo>
                      <a:pt x="276" y="206"/>
                    </a:lnTo>
                    <a:lnTo>
                      <a:pt x="274" y="213"/>
                    </a:lnTo>
                    <a:lnTo>
                      <a:pt x="270" y="221"/>
                    </a:lnTo>
                    <a:lnTo>
                      <a:pt x="266" y="229"/>
                    </a:lnTo>
                    <a:lnTo>
                      <a:pt x="262" y="235"/>
                    </a:lnTo>
                    <a:lnTo>
                      <a:pt x="251" y="248"/>
                    </a:lnTo>
                    <a:lnTo>
                      <a:pt x="238" y="259"/>
                    </a:lnTo>
                    <a:lnTo>
                      <a:pt x="224" y="268"/>
                    </a:lnTo>
                    <a:lnTo>
                      <a:pt x="209" y="275"/>
                    </a:lnTo>
                    <a:lnTo>
                      <a:pt x="201" y="277"/>
                    </a:lnTo>
                    <a:lnTo>
                      <a:pt x="192" y="279"/>
                    </a:lnTo>
                    <a:lnTo>
                      <a:pt x="185" y="280"/>
                    </a:lnTo>
                    <a:lnTo>
                      <a:pt x="176" y="280"/>
                    </a:lnTo>
                    <a:lnTo>
                      <a:pt x="176" y="28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Freeform 6">
                <a:extLst>
                  <a:ext uri="{FF2B5EF4-FFF2-40B4-BE49-F238E27FC236}">
                    <a16:creationId xmlns:a16="http://schemas.microsoft.com/office/drawing/2014/main" id="{87FED090-BB44-402A-9806-598CE1FCDC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44838" y="6149975"/>
                <a:ext cx="288925" cy="177800"/>
              </a:xfrm>
              <a:custGeom>
                <a:avLst/>
                <a:gdLst>
                  <a:gd name="T0" fmla="*/ 430 w 911"/>
                  <a:gd name="T1" fmla="*/ 1 h 562"/>
                  <a:gd name="T2" fmla="*/ 354 w 911"/>
                  <a:gd name="T3" fmla="*/ 11 h 562"/>
                  <a:gd name="T4" fmla="*/ 286 w 911"/>
                  <a:gd name="T5" fmla="*/ 31 h 562"/>
                  <a:gd name="T6" fmla="*/ 225 w 911"/>
                  <a:gd name="T7" fmla="*/ 59 h 562"/>
                  <a:gd name="T8" fmla="*/ 171 w 911"/>
                  <a:gd name="T9" fmla="*/ 91 h 562"/>
                  <a:gd name="T10" fmla="*/ 98 w 911"/>
                  <a:gd name="T11" fmla="*/ 152 h 562"/>
                  <a:gd name="T12" fmla="*/ 38 w 911"/>
                  <a:gd name="T13" fmla="*/ 217 h 562"/>
                  <a:gd name="T14" fmla="*/ 5 w 911"/>
                  <a:gd name="T15" fmla="*/ 262 h 562"/>
                  <a:gd name="T16" fmla="*/ 0 w 911"/>
                  <a:gd name="T17" fmla="*/ 280 h 562"/>
                  <a:gd name="T18" fmla="*/ 5 w 911"/>
                  <a:gd name="T19" fmla="*/ 297 h 562"/>
                  <a:gd name="T20" fmla="*/ 38 w 911"/>
                  <a:gd name="T21" fmla="*/ 345 h 562"/>
                  <a:gd name="T22" fmla="*/ 98 w 911"/>
                  <a:gd name="T23" fmla="*/ 410 h 562"/>
                  <a:gd name="T24" fmla="*/ 171 w 911"/>
                  <a:gd name="T25" fmla="*/ 470 h 562"/>
                  <a:gd name="T26" fmla="*/ 225 w 911"/>
                  <a:gd name="T27" fmla="*/ 503 h 562"/>
                  <a:gd name="T28" fmla="*/ 286 w 911"/>
                  <a:gd name="T29" fmla="*/ 531 h 562"/>
                  <a:gd name="T30" fmla="*/ 354 w 911"/>
                  <a:gd name="T31" fmla="*/ 551 h 562"/>
                  <a:gd name="T32" fmla="*/ 430 w 911"/>
                  <a:gd name="T33" fmla="*/ 561 h 562"/>
                  <a:gd name="T34" fmla="*/ 482 w 911"/>
                  <a:gd name="T35" fmla="*/ 561 h 562"/>
                  <a:gd name="T36" fmla="*/ 558 w 911"/>
                  <a:gd name="T37" fmla="*/ 551 h 562"/>
                  <a:gd name="T38" fmla="*/ 626 w 911"/>
                  <a:gd name="T39" fmla="*/ 531 h 562"/>
                  <a:gd name="T40" fmla="*/ 686 w 911"/>
                  <a:gd name="T41" fmla="*/ 503 h 562"/>
                  <a:gd name="T42" fmla="*/ 741 w 911"/>
                  <a:gd name="T43" fmla="*/ 471 h 562"/>
                  <a:gd name="T44" fmla="*/ 814 w 911"/>
                  <a:gd name="T45" fmla="*/ 410 h 562"/>
                  <a:gd name="T46" fmla="*/ 874 w 911"/>
                  <a:gd name="T47" fmla="*/ 345 h 562"/>
                  <a:gd name="T48" fmla="*/ 907 w 911"/>
                  <a:gd name="T49" fmla="*/ 300 h 562"/>
                  <a:gd name="T50" fmla="*/ 911 w 911"/>
                  <a:gd name="T51" fmla="*/ 282 h 562"/>
                  <a:gd name="T52" fmla="*/ 907 w 911"/>
                  <a:gd name="T53" fmla="*/ 265 h 562"/>
                  <a:gd name="T54" fmla="*/ 874 w 911"/>
                  <a:gd name="T55" fmla="*/ 217 h 562"/>
                  <a:gd name="T56" fmla="*/ 814 w 911"/>
                  <a:gd name="T57" fmla="*/ 152 h 562"/>
                  <a:gd name="T58" fmla="*/ 741 w 911"/>
                  <a:gd name="T59" fmla="*/ 92 h 562"/>
                  <a:gd name="T60" fmla="*/ 686 w 911"/>
                  <a:gd name="T61" fmla="*/ 59 h 562"/>
                  <a:gd name="T62" fmla="*/ 626 w 911"/>
                  <a:gd name="T63" fmla="*/ 31 h 562"/>
                  <a:gd name="T64" fmla="*/ 558 w 911"/>
                  <a:gd name="T65" fmla="*/ 11 h 562"/>
                  <a:gd name="T66" fmla="*/ 482 w 911"/>
                  <a:gd name="T67" fmla="*/ 1 h 562"/>
                  <a:gd name="T68" fmla="*/ 456 w 911"/>
                  <a:gd name="T69" fmla="*/ 492 h 562"/>
                  <a:gd name="T70" fmla="*/ 419 w 911"/>
                  <a:gd name="T71" fmla="*/ 489 h 562"/>
                  <a:gd name="T72" fmla="*/ 365 w 911"/>
                  <a:gd name="T73" fmla="*/ 481 h 562"/>
                  <a:gd name="T74" fmla="*/ 315 w 911"/>
                  <a:gd name="T75" fmla="*/ 466 h 562"/>
                  <a:gd name="T76" fmla="*/ 229 w 911"/>
                  <a:gd name="T77" fmla="*/ 424 h 562"/>
                  <a:gd name="T78" fmla="*/ 161 w 911"/>
                  <a:gd name="T79" fmla="*/ 372 h 562"/>
                  <a:gd name="T80" fmla="*/ 109 w 911"/>
                  <a:gd name="T81" fmla="*/ 320 h 562"/>
                  <a:gd name="T82" fmla="*/ 77 w 911"/>
                  <a:gd name="T83" fmla="*/ 281 h 562"/>
                  <a:gd name="T84" fmla="*/ 124 w 911"/>
                  <a:gd name="T85" fmla="*/ 225 h 562"/>
                  <a:gd name="T86" fmla="*/ 181 w 911"/>
                  <a:gd name="T87" fmla="*/ 172 h 562"/>
                  <a:gd name="T88" fmla="*/ 256 w 911"/>
                  <a:gd name="T89" fmla="*/ 123 h 562"/>
                  <a:gd name="T90" fmla="*/ 332 w 911"/>
                  <a:gd name="T91" fmla="*/ 90 h 562"/>
                  <a:gd name="T92" fmla="*/ 382 w 911"/>
                  <a:gd name="T93" fmla="*/ 77 h 562"/>
                  <a:gd name="T94" fmla="*/ 437 w 911"/>
                  <a:gd name="T95" fmla="*/ 70 h 562"/>
                  <a:gd name="T96" fmla="*/ 475 w 911"/>
                  <a:gd name="T97" fmla="*/ 70 h 562"/>
                  <a:gd name="T98" fmla="*/ 529 w 911"/>
                  <a:gd name="T99" fmla="*/ 77 h 562"/>
                  <a:gd name="T100" fmla="*/ 580 w 911"/>
                  <a:gd name="T101" fmla="*/ 90 h 562"/>
                  <a:gd name="T102" fmla="*/ 656 w 911"/>
                  <a:gd name="T103" fmla="*/ 123 h 562"/>
                  <a:gd name="T104" fmla="*/ 730 w 911"/>
                  <a:gd name="T105" fmla="*/ 172 h 562"/>
                  <a:gd name="T106" fmla="*/ 787 w 911"/>
                  <a:gd name="T107" fmla="*/ 225 h 562"/>
                  <a:gd name="T108" fmla="*/ 835 w 911"/>
                  <a:gd name="T109" fmla="*/ 281 h 562"/>
                  <a:gd name="T110" fmla="*/ 803 w 911"/>
                  <a:gd name="T111" fmla="*/ 320 h 562"/>
                  <a:gd name="T112" fmla="*/ 751 w 911"/>
                  <a:gd name="T113" fmla="*/ 372 h 562"/>
                  <a:gd name="T114" fmla="*/ 683 w 911"/>
                  <a:gd name="T115" fmla="*/ 424 h 562"/>
                  <a:gd name="T116" fmla="*/ 596 w 911"/>
                  <a:gd name="T117" fmla="*/ 466 h 562"/>
                  <a:gd name="T118" fmla="*/ 547 w 911"/>
                  <a:gd name="T119" fmla="*/ 481 h 562"/>
                  <a:gd name="T120" fmla="*/ 493 w 911"/>
                  <a:gd name="T121" fmla="*/ 489 h 562"/>
                  <a:gd name="T122" fmla="*/ 456 w 911"/>
                  <a:gd name="T123" fmla="*/ 492 h 5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11" h="562">
                    <a:moveTo>
                      <a:pt x="456" y="0"/>
                    </a:moveTo>
                    <a:lnTo>
                      <a:pt x="456" y="0"/>
                    </a:lnTo>
                    <a:lnTo>
                      <a:pt x="430" y="1"/>
                    </a:lnTo>
                    <a:lnTo>
                      <a:pt x="403" y="4"/>
                    </a:lnTo>
                    <a:lnTo>
                      <a:pt x="378" y="7"/>
                    </a:lnTo>
                    <a:lnTo>
                      <a:pt x="354" y="11"/>
                    </a:lnTo>
                    <a:lnTo>
                      <a:pt x="331" y="17"/>
                    </a:lnTo>
                    <a:lnTo>
                      <a:pt x="308" y="23"/>
                    </a:lnTo>
                    <a:lnTo>
                      <a:pt x="286" y="31"/>
                    </a:lnTo>
                    <a:lnTo>
                      <a:pt x="265" y="40"/>
                    </a:lnTo>
                    <a:lnTo>
                      <a:pt x="244" y="49"/>
                    </a:lnTo>
                    <a:lnTo>
                      <a:pt x="225" y="59"/>
                    </a:lnTo>
                    <a:lnTo>
                      <a:pt x="206" y="69"/>
                    </a:lnTo>
                    <a:lnTo>
                      <a:pt x="188" y="80"/>
                    </a:lnTo>
                    <a:lnTo>
                      <a:pt x="171" y="91"/>
                    </a:lnTo>
                    <a:lnTo>
                      <a:pt x="155" y="103"/>
                    </a:lnTo>
                    <a:lnTo>
                      <a:pt x="124" y="127"/>
                    </a:lnTo>
                    <a:lnTo>
                      <a:pt x="98" y="152"/>
                    </a:lnTo>
                    <a:lnTo>
                      <a:pt x="74" y="175"/>
                    </a:lnTo>
                    <a:lnTo>
                      <a:pt x="54" y="197"/>
                    </a:lnTo>
                    <a:lnTo>
                      <a:pt x="38" y="217"/>
                    </a:lnTo>
                    <a:lnTo>
                      <a:pt x="23" y="235"/>
                    </a:lnTo>
                    <a:lnTo>
                      <a:pt x="14" y="248"/>
                    </a:lnTo>
                    <a:lnTo>
                      <a:pt x="5" y="262"/>
                    </a:lnTo>
                    <a:lnTo>
                      <a:pt x="5" y="262"/>
                    </a:lnTo>
                    <a:lnTo>
                      <a:pt x="1" y="271"/>
                    </a:lnTo>
                    <a:lnTo>
                      <a:pt x="0" y="280"/>
                    </a:lnTo>
                    <a:lnTo>
                      <a:pt x="1" y="290"/>
                    </a:lnTo>
                    <a:lnTo>
                      <a:pt x="5" y="297"/>
                    </a:lnTo>
                    <a:lnTo>
                      <a:pt x="5" y="297"/>
                    </a:lnTo>
                    <a:lnTo>
                      <a:pt x="14" y="313"/>
                    </a:lnTo>
                    <a:lnTo>
                      <a:pt x="23" y="327"/>
                    </a:lnTo>
                    <a:lnTo>
                      <a:pt x="38" y="345"/>
                    </a:lnTo>
                    <a:lnTo>
                      <a:pt x="54" y="364"/>
                    </a:lnTo>
                    <a:lnTo>
                      <a:pt x="74" y="386"/>
                    </a:lnTo>
                    <a:lnTo>
                      <a:pt x="98" y="410"/>
                    </a:lnTo>
                    <a:lnTo>
                      <a:pt x="124" y="435"/>
                    </a:lnTo>
                    <a:lnTo>
                      <a:pt x="155" y="459"/>
                    </a:lnTo>
                    <a:lnTo>
                      <a:pt x="171" y="470"/>
                    </a:lnTo>
                    <a:lnTo>
                      <a:pt x="188" y="482"/>
                    </a:lnTo>
                    <a:lnTo>
                      <a:pt x="206" y="493"/>
                    </a:lnTo>
                    <a:lnTo>
                      <a:pt x="225" y="503"/>
                    </a:lnTo>
                    <a:lnTo>
                      <a:pt x="244" y="513"/>
                    </a:lnTo>
                    <a:lnTo>
                      <a:pt x="265" y="522"/>
                    </a:lnTo>
                    <a:lnTo>
                      <a:pt x="286" y="531"/>
                    </a:lnTo>
                    <a:lnTo>
                      <a:pt x="308" y="539"/>
                    </a:lnTo>
                    <a:lnTo>
                      <a:pt x="331" y="545"/>
                    </a:lnTo>
                    <a:lnTo>
                      <a:pt x="354" y="551"/>
                    </a:lnTo>
                    <a:lnTo>
                      <a:pt x="378" y="555"/>
                    </a:lnTo>
                    <a:lnTo>
                      <a:pt x="403" y="558"/>
                    </a:lnTo>
                    <a:lnTo>
                      <a:pt x="430" y="561"/>
                    </a:lnTo>
                    <a:lnTo>
                      <a:pt x="456" y="562"/>
                    </a:lnTo>
                    <a:lnTo>
                      <a:pt x="456" y="562"/>
                    </a:lnTo>
                    <a:lnTo>
                      <a:pt x="482" y="561"/>
                    </a:lnTo>
                    <a:lnTo>
                      <a:pt x="509" y="558"/>
                    </a:lnTo>
                    <a:lnTo>
                      <a:pt x="534" y="555"/>
                    </a:lnTo>
                    <a:lnTo>
                      <a:pt x="558" y="551"/>
                    </a:lnTo>
                    <a:lnTo>
                      <a:pt x="581" y="545"/>
                    </a:lnTo>
                    <a:lnTo>
                      <a:pt x="604" y="539"/>
                    </a:lnTo>
                    <a:lnTo>
                      <a:pt x="626" y="531"/>
                    </a:lnTo>
                    <a:lnTo>
                      <a:pt x="647" y="522"/>
                    </a:lnTo>
                    <a:lnTo>
                      <a:pt x="668" y="513"/>
                    </a:lnTo>
                    <a:lnTo>
                      <a:pt x="686" y="503"/>
                    </a:lnTo>
                    <a:lnTo>
                      <a:pt x="706" y="493"/>
                    </a:lnTo>
                    <a:lnTo>
                      <a:pt x="724" y="482"/>
                    </a:lnTo>
                    <a:lnTo>
                      <a:pt x="741" y="471"/>
                    </a:lnTo>
                    <a:lnTo>
                      <a:pt x="757" y="459"/>
                    </a:lnTo>
                    <a:lnTo>
                      <a:pt x="787" y="435"/>
                    </a:lnTo>
                    <a:lnTo>
                      <a:pt x="814" y="410"/>
                    </a:lnTo>
                    <a:lnTo>
                      <a:pt x="838" y="387"/>
                    </a:lnTo>
                    <a:lnTo>
                      <a:pt x="858" y="365"/>
                    </a:lnTo>
                    <a:lnTo>
                      <a:pt x="874" y="345"/>
                    </a:lnTo>
                    <a:lnTo>
                      <a:pt x="888" y="327"/>
                    </a:lnTo>
                    <a:lnTo>
                      <a:pt x="898" y="314"/>
                    </a:lnTo>
                    <a:lnTo>
                      <a:pt x="907" y="300"/>
                    </a:lnTo>
                    <a:lnTo>
                      <a:pt x="907" y="300"/>
                    </a:lnTo>
                    <a:lnTo>
                      <a:pt x="910" y="291"/>
                    </a:lnTo>
                    <a:lnTo>
                      <a:pt x="911" y="282"/>
                    </a:lnTo>
                    <a:lnTo>
                      <a:pt x="910" y="272"/>
                    </a:lnTo>
                    <a:lnTo>
                      <a:pt x="907" y="265"/>
                    </a:lnTo>
                    <a:lnTo>
                      <a:pt x="907" y="265"/>
                    </a:lnTo>
                    <a:lnTo>
                      <a:pt x="898" y="249"/>
                    </a:lnTo>
                    <a:lnTo>
                      <a:pt x="888" y="235"/>
                    </a:lnTo>
                    <a:lnTo>
                      <a:pt x="874" y="217"/>
                    </a:lnTo>
                    <a:lnTo>
                      <a:pt x="858" y="198"/>
                    </a:lnTo>
                    <a:lnTo>
                      <a:pt x="838" y="176"/>
                    </a:lnTo>
                    <a:lnTo>
                      <a:pt x="814" y="152"/>
                    </a:lnTo>
                    <a:lnTo>
                      <a:pt x="787" y="127"/>
                    </a:lnTo>
                    <a:lnTo>
                      <a:pt x="757" y="103"/>
                    </a:lnTo>
                    <a:lnTo>
                      <a:pt x="741" y="92"/>
                    </a:lnTo>
                    <a:lnTo>
                      <a:pt x="724" y="80"/>
                    </a:lnTo>
                    <a:lnTo>
                      <a:pt x="706" y="69"/>
                    </a:lnTo>
                    <a:lnTo>
                      <a:pt x="686" y="59"/>
                    </a:lnTo>
                    <a:lnTo>
                      <a:pt x="668" y="49"/>
                    </a:lnTo>
                    <a:lnTo>
                      <a:pt x="647" y="40"/>
                    </a:lnTo>
                    <a:lnTo>
                      <a:pt x="626" y="31"/>
                    </a:lnTo>
                    <a:lnTo>
                      <a:pt x="604" y="23"/>
                    </a:lnTo>
                    <a:lnTo>
                      <a:pt x="581" y="17"/>
                    </a:lnTo>
                    <a:lnTo>
                      <a:pt x="558" y="11"/>
                    </a:lnTo>
                    <a:lnTo>
                      <a:pt x="534" y="7"/>
                    </a:lnTo>
                    <a:lnTo>
                      <a:pt x="509" y="4"/>
                    </a:lnTo>
                    <a:lnTo>
                      <a:pt x="482" y="1"/>
                    </a:lnTo>
                    <a:lnTo>
                      <a:pt x="456" y="0"/>
                    </a:lnTo>
                    <a:lnTo>
                      <a:pt x="456" y="0"/>
                    </a:lnTo>
                    <a:close/>
                    <a:moveTo>
                      <a:pt x="456" y="492"/>
                    </a:moveTo>
                    <a:lnTo>
                      <a:pt x="456" y="492"/>
                    </a:lnTo>
                    <a:lnTo>
                      <a:pt x="437" y="492"/>
                    </a:lnTo>
                    <a:lnTo>
                      <a:pt x="419" y="489"/>
                    </a:lnTo>
                    <a:lnTo>
                      <a:pt x="400" y="487"/>
                    </a:lnTo>
                    <a:lnTo>
                      <a:pt x="382" y="485"/>
                    </a:lnTo>
                    <a:lnTo>
                      <a:pt x="365" y="481"/>
                    </a:lnTo>
                    <a:lnTo>
                      <a:pt x="348" y="477"/>
                    </a:lnTo>
                    <a:lnTo>
                      <a:pt x="332" y="472"/>
                    </a:lnTo>
                    <a:lnTo>
                      <a:pt x="315" y="466"/>
                    </a:lnTo>
                    <a:lnTo>
                      <a:pt x="285" y="453"/>
                    </a:lnTo>
                    <a:lnTo>
                      <a:pt x="256" y="439"/>
                    </a:lnTo>
                    <a:lnTo>
                      <a:pt x="229" y="424"/>
                    </a:lnTo>
                    <a:lnTo>
                      <a:pt x="205" y="407"/>
                    </a:lnTo>
                    <a:lnTo>
                      <a:pt x="181" y="390"/>
                    </a:lnTo>
                    <a:lnTo>
                      <a:pt x="161" y="372"/>
                    </a:lnTo>
                    <a:lnTo>
                      <a:pt x="141" y="354"/>
                    </a:lnTo>
                    <a:lnTo>
                      <a:pt x="124" y="337"/>
                    </a:lnTo>
                    <a:lnTo>
                      <a:pt x="109" y="320"/>
                    </a:lnTo>
                    <a:lnTo>
                      <a:pt x="96" y="305"/>
                    </a:lnTo>
                    <a:lnTo>
                      <a:pt x="77" y="281"/>
                    </a:lnTo>
                    <a:lnTo>
                      <a:pt x="77" y="281"/>
                    </a:lnTo>
                    <a:lnTo>
                      <a:pt x="96" y="257"/>
                    </a:lnTo>
                    <a:lnTo>
                      <a:pt x="109" y="242"/>
                    </a:lnTo>
                    <a:lnTo>
                      <a:pt x="124" y="225"/>
                    </a:lnTo>
                    <a:lnTo>
                      <a:pt x="141" y="208"/>
                    </a:lnTo>
                    <a:lnTo>
                      <a:pt x="161" y="190"/>
                    </a:lnTo>
                    <a:lnTo>
                      <a:pt x="181" y="172"/>
                    </a:lnTo>
                    <a:lnTo>
                      <a:pt x="205" y="155"/>
                    </a:lnTo>
                    <a:lnTo>
                      <a:pt x="229" y="138"/>
                    </a:lnTo>
                    <a:lnTo>
                      <a:pt x="256" y="123"/>
                    </a:lnTo>
                    <a:lnTo>
                      <a:pt x="285" y="109"/>
                    </a:lnTo>
                    <a:lnTo>
                      <a:pt x="315" y="96"/>
                    </a:lnTo>
                    <a:lnTo>
                      <a:pt x="332" y="90"/>
                    </a:lnTo>
                    <a:lnTo>
                      <a:pt x="348" y="85"/>
                    </a:lnTo>
                    <a:lnTo>
                      <a:pt x="365" y="81"/>
                    </a:lnTo>
                    <a:lnTo>
                      <a:pt x="382" y="77"/>
                    </a:lnTo>
                    <a:lnTo>
                      <a:pt x="400" y="75"/>
                    </a:lnTo>
                    <a:lnTo>
                      <a:pt x="419" y="73"/>
                    </a:lnTo>
                    <a:lnTo>
                      <a:pt x="437" y="70"/>
                    </a:lnTo>
                    <a:lnTo>
                      <a:pt x="456" y="70"/>
                    </a:lnTo>
                    <a:lnTo>
                      <a:pt x="456" y="70"/>
                    </a:lnTo>
                    <a:lnTo>
                      <a:pt x="475" y="70"/>
                    </a:lnTo>
                    <a:lnTo>
                      <a:pt x="493" y="73"/>
                    </a:lnTo>
                    <a:lnTo>
                      <a:pt x="512" y="75"/>
                    </a:lnTo>
                    <a:lnTo>
                      <a:pt x="529" y="77"/>
                    </a:lnTo>
                    <a:lnTo>
                      <a:pt x="547" y="81"/>
                    </a:lnTo>
                    <a:lnTo>
                      <a:pt x="563" y="85"/>
                    </a:lnTo>
                    <a:lnTo>
                      <a:pt x="580" y="90"/>
                    </a:lnTo>
                    <a:lnTo>
                      <a:pt x="596" y="96"/>
                    </a:lnTo>
                    <a:lnTo>
                      <a:pt x="627" y="109"/>
                    </a:lnTo>
                    <a:lnTo>
                      <a:pt x="656" y="123"/>
                    </a:lnTo>
                    <a:lnTo>
                      <a:pt x="683" y="138"/>
                    </a:lnTo>
                    <a:lnTo>
                      <a:pt x="707" y="155"/>
                    </a:lnTo>
                    <a:lnTo>
                      <a:pt x="730" y="172"/>
                    </a:lnTo>
                    <a:lnTo>
                      <a:pt x="751" y="190"/>
                    </a:lnTo>
                    <a:lnTo>
                      <a:pt x="771" y="208"/>
                    </a:lnTo>
                    <a:lnTo>
                      <a:pt x="787" y="225"/>
                    </a:lnTo>
                    <a:lnTo>
                      <a:pt x="803" y="242"/>
                    </a:lnTo>
                    <a:lnTo>
                      <a:pt x="816" y="257"/>
                    </a:lnTo>
                    <a:lnTo>
                      <a:pt x="835" y="281"/>
                    </a:lnTo>
                    <a:lnTo>
                      <a:pt x="835" y="281"/>
                    </a:lnTo>
                    <a:lnTo>
                      <a:pt x="816" y="305"/>
                    </a:lnTo>
                    <a:lnTo>
                      <a:pt x="803" y="320"/>
                    </a:lnTo>
                    <a:lnTo>
                      <a:pt x="787" y="337"/>
                    </a:lnTo>
                    <a:lnTo>
                      <a:pt x="771" y="354"/>
                    </a:lnTo>
                    <a:lnTo>
                      <a:pt x="751" y="372"/>
                    </a:lnTo>
                    <a:lnTo>
                      <a:pt x="730" y="390"/>
                    </a:lnTo>
                    <a:lnTo>
                      <a:pt x="707" y="407"/>
                    </a:lnTo>
                    <a:lnTo>
                      <a:pt x="683" y="424"/>
                    </a:lnTo>
                    <a:lnTo>
                      <a:pt x="656" y="439"/>
                    </a:lnTo>
                    <a:lnTo>
                      <a:pt x="627" y="453"/>
                    </a:lnTo>
                    <a:lnTo>
                      <a:pt x="596" y="466"/>
                    </a:lnTo>
                    <a:lnTo>
                      <a:pt x="580" y="472"/>
                    </a:lnTo>
                    <a:lnTo>
                      <a:pt x="563" y="477"/>
                    </a:lnTo>
                    <a:lnTo>
                      <a:pt x="547" y="481"/>
                    </a:lnTo>
                    <a:lnTo>
                      <a:pt x="529" y="485"/>
                    </a:lnTo>
                    <a:lnTo>
                      <a:pt x="512" y="487"/>
                    </a:lnTo>
                    <a:lnTo>
                      <a:pt x="493" y="489"/>
                    </a:lnTo>
                    <a:lnTo>
                      <a:pt x="475" y="492"/>
                    </a:lnTo>
                    <a:lnTo>
                      <a:pt x="456" y="492"/>
                    </a:lnTo>
                    <a:lnTo>
                      <a:pt x="456" y="49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Freeform 7">
                <a:extLst>
                  <a:ext uri="{FF2B5EF4-FFF2-40B4-BE49-F238E27FC236}">
                    <a16:creationId xmlns:a16="http://schemas.microsoft.com/office/drawing/2014/main" id="{6C0A389F-392F-4A6B-A218-90411D424B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9275" y="6105525"/>
                <a:ext cx="398463" cy="139700"/>
              </a:xfrm>
              <a:custGeom>
                <a:avLst/>
                <a:gdLst>
                  <a:gd name="T0" fmla="*/ 1256 w 1256"/>
                  <a:gd name="T1" fmla="*/ 403 h 439"/>
                  <a:gd name="T2" fmla="*/ 1226 w 1256"/>
                  <a:gd name="T3" fmla="*/ 360 h 439"/>
                  <a:gd name="T4" fmla="*/ 1183 w 1256"/>
                  <a:gd name="T5" fmla="*/ 301 h 439"/>
                  <a:gd name="T6" fmla="*/ 1120 w 1256"/>
                  <a:gd name="T7" fmla="*/ 232 h 439"/>
                  <a:gd name="T8" fmla="*/ 1082 w 1256"/>
                  <a:gd name="T9" fmla="*/ 195 h 439"/>
                  <a:gd name="T10" fmla="*/ 1040 w 1256"/>
                  <a:gd name="T11" fmla="*/ 158 h 439"/>
                  <a:gd name="T12" fmla="*/ 992 w 1256"/>
                  <a:gd name="T13" fmla="*/ 123 h 439"/>
                  <a:gd name="T14" fmla="*/ 942 w 1256"/>
                  <a:gd name="T15" fmla="*/ 90 h 439"/>
                  <a:gd name="T16" fmla="*/ 887 w 1256"/>
                  <a:gd name="T17" fmla="*/ 60 h 439"/>
                  <a:gd name="T18" fmla="*/ 828 w 1256"/>
                  <a:gd name="T19" fmla="*/ 36 h 439"/>
                  <a:gd name="T20" fmla="*/ 765 w 1256"/>
                  <a:gd name="T21" fmla="*/ 16 h 439"/>
                  <a:gd name="T22" fmla="*/ 698 w 1256"/>
                  <a:gd name="T23" fmla="*/ 4 h 439"/>
                  <a:gd name="T24" fmla="*/ 628 w 1256"/>
                  <a:gd name="T25" fmla="*/ 0 h 439"/>
                  <a:gd name="T26" fmla="*/ 593 w 1256"/>
                  <a:gd name="T27" fmla="*/ 1 h 439"/>
                  <a:gd name="T28" fmla="*/ 524 w 1256"/>
                  <a:gd name="T29" fmla="*/ 10 h 439"/>
                  <a:gd name="T30" fmla="*/ 459 w 1256"/>
                  <a:gd name="T31" fmla="*/ 25 h 439"/>
                  <a:gd name="T32" fmla="*/ 398 w 1256"/>
                  <a:gd name="T33" fmla="*/ 47 h 439"/>
                  <a:gd name="T34" fmla="*/ 341 w 1256"/>
                  <a:gd name="T35" fmla="*/ 74 h 439"/>
                  <a:gd name="T36" fmla="*/ 288 w 1256"/>
                  <a:gd name="T37" fmla="*/ 106 h 439"/>
                  <a:gd name="T38" fmla="*/ 239 w 1256"/>
                  <a:gd name="T39" fmla="*/ 140 h 439"/>
                  <a:gd name="T40" fmla="*/ 194 w 1256"/>
                  <a:gd name="T41" fmla="*/ 176 h 439"/>
                  <a:gd name="T42" fmla="*/ 154 w 1256"/>
                  <a:gd name="T43" fmla="*/ 214 h 439"/>
                  <a:gd name="T44" fmla="*/ 102 w 1256"/>
                  <a:gd name="T45" fmla="*/ 267 h 439"/>
                  <a:gd name="T46" fmla="*/ 48 w 1256"/>
                  <a:gd name="T47" fmla="*/ 333 h 439"/>
                  <a:gd name="T48" fmla="*/ 14 w 1256"/>
                  <a:gd name="T49" fmla="*/ 380 h 439"/>
                  <a:gd name="T50" fmla="*/ 61 w 1256"/>
                  <a:gd name="T51" fmla="*/ 439 h 439"/>
                  <a:gd name="T52" fmla="*/ 71 w 1256"/>
                  <a:gd name="T53" fmla="*/ 421 h 439"/>
                  <a:gd name="T54" fmla="*/ 102 w 1256"/>
                  <a:gd name="T55" fmla="*/ 379 h 439"/>
                  <a:gd name="T56" fmla="*/ 150 w 1256"/>
                  <a:gd name="T57" fmla="*/ 320 h 439"/>
                  <a:gd name="T58" fmla="*/ 216 w 1256"/>
                  <a:gd name="T59" fmla="*/ 253 h 439"/>
                  <a:gd name="T60" fmla="*/ 255 w 1256"/>
                  <a:gd name="T61" fmla="*/ 219 h 439"/>
                  <a:gd name="T62" fmla="*/ 297 w 1256"/>
                  <a:gd name="T63" fmla="*/ 185 h 439"/>
                  <a:gd name="T64" fmla="*/ 345 w 1256"/>
                  <a:gd name="T65" fmla="*/ 155 h 439"/>
                  <a:gd name="T66" fmla="*/ 394 w 1256"/>
                  <a:gd name="T67" fmla="*/ 127 h 439"/>
                  <a:gd name="T68" fmla="*/ 448 w 1256"/>
                  <a:gd name="T69" fmla="*/ 104 h 439"/>
                  <a:gd name="T70" fmla="*/ 505 w 1256"/>
                  <a:gd name="T71" fmla="*/ 85 h 439"/>
                  <a:gd name="T72" fmla="*/ 565 w 1256"/>
                  <a:gd name="T73" fmla="*/ 74 h 439"/>
                  <a:gd name="T74" fmla="*/ 628 w 1256"/>
                  <a:gd name="T75" fmla="*/ 70 h 439"/>
                  <a:gd name="T76" fmla="*/ 660 w 1256"/>
                  <a:gd name="T77" fmla="*/ 71 h 439"/>
                  <a:gd name="T78" fmla="*/ 721 w 1256"/>
                  <a:gd name="T79" fmla="*/ 79 h 439"/>
                  <a:gd name="T80" fmla="*/ 779 w 1256"/>
                  <a:gd name="T81" fmla="*/ 94 h 439"/>
                  <a:gd name="T82" fmla="*/ 835 w 1256"/>
                  <a:gd name="T83" fmla="*/ 115 h 439"/>
                  <a:gd name="T84" fmla="*/ 887 w 1256"/>
                  <a:gd name="T85" fmla="*/ 140 h 439"/>
                  <a:gd name="T86" fmla="*/ 935 w 1256"/>
                  <a:gd name="T87" fmla="*/ 170 h 439"/>
                  <a:gd name="T88" fmla="*/ 979 w 1256"/>
                  <a:gd name="T89" fmla="*/ 202 h 439"/>
                  <a:gd name="T90" fmla="*/ 1021 w 1256"/>
                  <a:gd name="T91" fmla="*/ 236 h 439"/>
                  <a:gd name="T92" fmla="*/ 1075 w 1256"/>
                  <a:gd name="T93" fmla="*/ 287 h 439"/>
                  <a:gd name="T94" fmla="*/ 1132 w 1256"/>
                  <a:gd name="T95" fmla="*/ 352 h 439"/>
                  <a:gd name="T96" fmla="*/ 1171 w 1256"/>
                  <a:gd name="T97" fmla="*/ 403 h 439"/>
                  <a:gd name="T98" fmla="*/ 1194 w 1256"/>
                  <a:gd name="T99" fmla="*/ 439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56" h="439">
                    <a:moveTo>
                      <a:pt x="1256" y="403"/>
                    </a:moveTo>
                    <a:lnTo>
                      <a:pt x="1256" y="403"/>
                    </a:lnTo>
                    <a:lnTo>
                      <a:pt x="1242" y="380"/>
                    </a:lnTo>
                    <a:lnTo>
                      <a:pt x="1226" y="360"/>
                    </a:lnTo>
                    <a:lnTo>
                      <a:pt x="1207" y="333"/>
                    </a:lnTo>
                    <a:lnTo>
                      <a:pt x="1183" y="301"/>
                    </a:lnTo>
                    <a:lnTo>
                      <a:pt x="1154" y="267"/>
                    </a:lnTo>
                    <a:lnTo>
                      <a:pt x="1120" y="232"/>
                    </a:lnTo>
                    <a:lnTo>
                      <a:pt x="1102" y="214"/>
                    </a:lnTo>
                    <a:lnTo>
                      <a:pt x="1082" y="195"/>
                    </a:lnTo>
                    <a:lnTo>
                      <a:pt x="1061" y="176"/>
                    </a:lnTo>
                    <a:lnTo>
                      <a:pt x="1040" y="158"/>
                    </a:lnTo>
                    <a:lnTo>
                      <a:pt x="1016" y="140"/>
                    </a:lnTo>
                    <a:lnTo>
                      <a:pt x="992" y="123"/>
                    </a:lnTo>
                    <a:lnTo>
                      <a:pt x="968" y="106"/>
                    </a:lnTo>
                    <a:lnTo>
                      <a:pt x="942" y="90"/>
                    </a:lnTo>
                    <a:lnTo>
                      <a:pt x="914" y="74"/>
                    </a:lnTo>
                    <a:lnTo>
                      <a:pt x="887" y="60"/>
                    </a:lnTo>
                    <a:lnTo>
                      <a:pt x="857" y="47"/>
                    </a:lnTo>
                    <a:lnTo>
                      <a:pt x="828" y="36"/>
                    </a:lnTo>
                    <a:lnTo>
                      <a:pt x="797" y="25"/>
                    </a:lnTo>
                    <a:lnTo>
                      <a:pt x="765" y="16"/>
                    </a:lnTo>
                    <a:lnTo>
                      <a:pt x="732" y="10"/>
                    </a:lnTo>
                    <a:lnTo>
                      <a:pt x="698" y="4"/>
                    </a:lnTo>
                    <a:lnTo>
                      <a:pt x="663" y="1"/>
                    </a:lnTo>
                    <a:lnTo>
                      <a:pt x="628" y="0"/>
                    </a:lnTo>
                    <a:lnTo>
                      <a:pt x="628" y="0"/>
                    </a:lnTo>
                    <a:lnTo>
                      <a:pt x="593" y="1"/>
                    </a:lnTo>
                    <a:lnTo>
                      <a:pt x="558" y="4"/>
                    </a:lnTo>
                    <a:lnTo>
                      <a:pt x="524" y="10"/>
                    </a:lnTo>
                    <a:lnTo>
                      <a:pt x="491" y="16"/>
                    </a:lnTo>
                    <a:lnTo>
                      <a:pt x="459" y="25"/>
                    </a:lnTo>
                    <a:lnTo>
                      <a:pt x="428" y="36"/>
                    </a:lnTo>
                    <a:lnTo>
                      <a:pt x="398" y="47"/>
                    </a:lnTo>
                    <a:lnTo>
                      <a:pt x="369" y="60"/>
                    </a:lnTo>
                    <a:lnTo>
                      <a:pt x="341" y="74"/>
                    </a:lnTo>
                    <a:lnTo>
                      <a:pt x="314" y="90"/>
                    </a:lnTo>
                    <a:lnTo>
                      <a:pt x="288" y="106"/>
                    </a:lnTo>
                    <a:lnTo>
                      <a:pt x="263" y="123"/>
                    </a:lnTo>
                    <a:lnTo>
                      <a:pt x="239" y="140"/>
                    </a:lnTo>
                    <a:lnTo>
                      <a:pt x="216" y="158"/>
                    </a:lnTo>
                    <a:lnTo>
                      <a:pt x="194" y="176"/>
                    </a:lnTo>
                    <a:lnTo>
                      <a:pt x="173" y="195"/>
                    </a:lnTo>
                    <a:lnTo>
                      <a:pt x="154" y="214"/>
                    </a:lnTo>
                    <a:lnTo>
                      <a:pt x="136" y="232"/>
                    </a:lnTo>
                    <a:lnTo>
                      <a:pt x="102" y="267"/>
                    </a:lnTo>
                    <a:lnTo>
                      <a:pt x="72" y="301"/>
                    </a:lnTo>
                    <a:lnTo>
                      <a:pt x="48" y="333"/>
                    </a:lnTo>
                    <a:lnTo>
                      <a:pt x="30" y="360"/>
                    </a:lnTo>
                    <a:lnTo>
                      <a:pt x="14" y="380"/>
                    </a:lnTo>
                    <a:lnTo>
                      <a:pt x="0" y="403"/>
                    </a:lnTo>
                    <a:lnTo>
                      <a:pt x="61" y="439"/>
                    </a:lnTo>
                    <a:lnTo>
                      <a:pt x="61" y="439"/>
                    </a:lnTo>
                    <a:lnTo>
                      <a:pt x="71" y="421"/>
                    </a:lnTo>
                    <a:lnTo>
                      <a:pt x="85" y="403"/>
                    </a:lnTo>
                    <a:lnTo>
                      <a:pt x="102" y="379"/>
                    </a:lnTo>
                    <a:lnTo>
                      <a:pt x="124" y="352"/>
                    </a:lnTo>
                    <a:lnTo>
                      <a:pt x="150" y="320"/>
                    </a:lnTo>
                    <a:lnTo>
                      <a:pt x="181" y="287"/>
                    </a:lnTo>
                    <a:lnTo>
                      <a:pt x="216" y="253"/>
                    </a:lnTo>
                    <a:lnTo>
                      <a:pt x="235" y="236"/>
                    </a:lnTo>
                    <a:lnTo>
                      <a:pt x="255" y="219"/>
                    </a:lnTo>
                    <a:lnTo>
                      <a:pt x="277" y="202"/>
                    </a:lnTo>
                    <a:lnTo>
                      <a:pt x="297" y="185"/>
                    </a:lnTo>
                    <a:lnTo>
                      <a:pt x="321" y="170"/>
                    </a:lnTo>
                    <a:lnTo>
                      <a:pt x="345" y="155"/>
                    </a:lnTo>
                    <a:lnTo>
                      <a:pt x="369" y="140"/>
                    </a:lnTo>
                    <a:lnTo>
                      <a:pt x="394" y="127"/>
                    </a:lnTo>
                    <a:lnTo>
                      <a:pt x="420" y="115"/>
                    </a:lnTo>
                    <a:lnTo>
                      <a:pt x="448" y="104"/>
                    </a:lnTo>
                    <a:lnTo>
                      <a:pt x="476" y="94"/>
                    </a:lnTo>
                    <a:lnTo>
                      <a:pt x="505" y="85"/>
                    </a:lnTo>
                    <a:lnTo>
                      <a:pt x="535" y="79"/>
                    </a:lnTo>
                    <a:lnTo>
                      <a:pt x="565" y="74"/>
                    </a:lnTo>
                    <a:lnTo>
                      <a:pt x="596" y="71"/>
                    </a:lnTo>
                    <a:lnTo>
                      <a:pt x="628" y="70"/>
                    </a:lnTo>
                    <a:lnTo>
                      <a:pt x="628" y="70"/>
                    </a:lnTo>
                    <a:lnTo>
                      <a:pt x="660" y="71"/>
                    </a:lnTo>
                    <a:lnTo>
                      <a:pt x="690" y="74"/>
                    </a:lnTo>
                    <a:lnTo>
                      <a:pt x="721" y="79"/>
                    </a:lnTo>
                    <a:lnTo>
                      <a:pt x="751" y="85"/>
                    </a:lnTo>
                    <a:lnTo>
                      <a:pt x="779" y="94"/>
                    </a:lnTo>
                    <a:lnTo>
                      <a:pt x="808" y="104"/>
                    </a:lnTo>
                    <a:lnTo>
                      <a:pt x="835" y="115"/>
                    </a:lnTo>
                    <a:lnTo>
                      <a:pt x="862" y="127"/>
                    </a:lnTo>
                    <a:lnTo>
                      <a:pt x="887" y="140"/>
                    </a:lnTo>
                    <a:lnTo>
                      <a:pt x="911" y="155"/>
                    </a:lnTo>
                    <a:lnTo>
                      <a:pt x="935" y="170"/>
                    </a:lnTo>
                    <a:lnTo>
                      <a:pt x="958" y="185"/>
                    </a:lnTo>
                    <a:lnTo>
                      <a:pt x="979" y="202"/>
                    </a:lnTo>
                    <a:lnTo>
                      <a:pt x="1001" y="219"/>
                    </a:lnTo>
                    <a:lnTo>
                      <a:pt x="1021" y="236"/>
                    </a:lnTo>
                    <a:lnTo>
                      <a:pt x="1040" y="253"/>
                    </a:lnTo>
                    <a:lnTo>
                      <a:pt x="1075" y="287"/>
                    </a:lnTo>
                    <a:lnTo>
                      <a:pt x="1105" y="320"/>
                    </a:lnTo>
                    <a:lnTo>
                      <a:pt x="1132" y="352"/>
                    </a:lnTo>
                    <a:lnTo>
                      <a:pt x="1154" y="379"/>
                    </a:lnTo>
                    <a:lnTo>
                      <a:pt x="1171" y="403"/>
                    </a:lnTo>
                    <a:lnTo>
                      <a:pt x="1184" y="422"/>
                    </a:lnTo>
                    <a:lnTo>
                      <a:pt x="1194" y="439"/>
                    </a:lnTo>
                    <a:lnTo>
                      <a:pt x="1256" y="40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8">
                <a:extLst>
                  <a:ext uri="{FF2B5EF4-FFF2-40B4-BE49-F238E27FC236}">
                    <a16:creationId xmlns:a16="http://schemas.microsoft.com/office/drawing/2014/main" id="{54B85EC9-AD2C-4514-B87F-6D2EE6975BD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43225" y="5892800"/>
                <a:ext cx="692150" cy="692150"/>
              </a:xfrm>
              <a:custGeom>
                <a:avLst/>
                <a:gdLst>
                  <a:gd name="T0" fmla="*/ 1904 w 2180"/>
                  <a:gd name="T1" fmla="*/ 29 h 2180"/>
                  <a:gd name="T2" fmla="*/ 1611 w 2180"/>
                  <a:gd name="T3" fmla="*/ 9 h 2180"/>
                  <a:gd name="T4" fmla="*/ 1127 w 2180"/>
                  <a:gd name="T5" fmla="*/ 184 h 2180"/>
                  <a:gd name="T6" fmla="*/ 676 w 2180"/>
                  <a:gd name="T7" fmla="*/ 32 h 2180"/>
                  <a:gd name="T8" fmla="*/ 333 w 2180"/>
                  <a:gd name="T9" fmla="*/ 14 h 2180"/>
                  <a:gd name="T10" fmla="*/ 122 w 2180"/>
                  <a:gd name="T11" fmla="*/ 124 h 2180"/>
                  <a:gd name="T12" fmla="*/ 8 w 2180"/>
                  <a:gd name="T13" fmla="*/ 359 h 2180"/>
                  <a:gd name="T14" fmla="*/ 29 w 2180"/>
                  <a:gd name="T15" fmla="*/ 674 h 2180"/>
                  <a:gd name="T16" fmla="*/ 190 w 2180"/>
                  <a:gd name="T17" fmla="*/ 916 h 2180"/>
                  <a:gd name="T18" fmla="*/ 75 w 2180"/>
                  <a:gd name="T19" fmla="*/ 541 h 2180"/>
                  <a:gd name="T20" fmla="*/ 97 w 2180"/>
                  <a:gd name="T21" fmla="*/ 296 h 2180"/>
                  <a:gd name="T22" fmla="*/ 212 w 2180"/>
                  <a:gd name="T23" fmla="*/ 139 h 2180"/>
                  <a:gd name="T24" fmla="*/ 434 w 2180"/>
                  <a:gd name="T25" fmla="*/ 72 h 2180"/>
                  <a:gd name="T26" fmla="*/ 794 w 2180"/>
                  <a:gd name="T27" fmla="*/ 143 h 2180"/>
                  <a:gd name="T28" fmla="*/ 742 w 2180"/>
                  <a:gd name="T29" fmla="*/ 453 h 2180"/>
                  <a:gd name="T30" fmla="*/ 254 w 2180"/>
                  <a:gd name="T31" fmla="*/ 1009 h 2180"/>
                  <a:gd name="T32" fmla="*/ 8 w 2180"/>
                  <a:gd name="T33" fmla="*/ 1615 h 2180"/>
                  <a:gd name="T34" fmla="*/ 33 w 2180"/>
                  <a:gd name="T35" fmla="*/ 1921 h 2180"/>
                  <a:gd name="T36" fmla="*/ 153 w 2180"/>
                  <a:gd name="T37" fmla="*/ 2086 h 2180"/>
                  <a:gd name="T38" fmla="*/ 405 w 2180"/>
                  <a:gd name="T39" fmla="*/ 2176 h 2180"/>
                  <a:gd name="T40" fmla="*/ 737 w 2180"/>
                  <a:gd name="T41" fmla="*/ 2132 h 2180"/>
                  <a:gd name="T42" fmla="*/ 854 w 2180"/>
                  <a:gd name="T43" fmla="*/ 2016 h 2180"/>
                  <a:gd name="T44" fmla="*/ 513 w 2180"/>
                  <a:gd name="T45" fmla="*/ 2108 h 2180"/>
                  <a:gd name="T46" fmla="*/ 249 w 2180"/>
                  <a:gd name="T47" fmla="*/ 2065 h 2180"/>
                  <a:gd name="T48" fmla="*/ 115 w 2180"/>
                  <a:gd name="T49" fmla="*/ 1933 h 2180"/>
                  <a:gd name="T50" fmla="*/ 71 w 2180"/>
                  <a:gd name="T51" fmla="*/ 1657 h 2180"/>
                  <a:gd name="T52" fmla="*/ 259 w 2180"/>
                  <a:gd name="T53" fmla="*/ 1135 h 2180"/>
                  <a:gd name="T54" fmla="*/ 693 w 2180"/>
                  <a:gd name="T55" fmla="*/ 593 h 2180"/>
                  <a:gd name="T56" fmla="*/ 1323 w 2180"/>
                  <a:gd name="T57" fmla="*/ 452 h 2180"/>
                  <a:gd name="T58" fmla="*/ 1853 w 2180"/>
                  <a:gd name="T59" fmla="*/ 1031 h 2180"/>
                  <a:gd name="T60" fmla="*/ 1498 w 2180"/>
                  <a:gd name="T61" fmla="*/ 1574 h 2180"/>
                  <a:gd name="T62" fmla="*/ 1307 w 2180"/>
                  <a:gd name="T63" fmla="*/ 1780 h 2180"/>
                  <a:gd name="T64" fmla="*/ 1586 w 2180"/>
                  <a:gd name="T65" fmla="*/ 1586 h 2180"/>
                  <a:gd name="T66" fmla="*/ 1973 w 2180"/>
                  <a:gd name="T67" fmla="*/ 1236 h 2180"/>
                  <a:gd name="T68" fmla="*/ 2108 w 2180"/>
                  <a:gd name="T69" fmla="*/ 1661 h 2180"/>
                  <a:gd name="T70" fmla="*/ 2078 w 2180"/>
                  <a:gd name="T71" fmla="*/ 1906 h 2180"/>
                  <a:gd name="T72" fmla="*/ 1954 w 2180"/>
                  <a:gd name="T73" fmla="*/ 2054 h 2180"/>
                  <a:gd name="T74" fmla="*/ 1724 w 2180"/>
                  <a:gd name="T75" fmla="*/ 2111 h 2180"/>
                  <a:gd name="T76" fmla="*/ 1372 w 2180"/>
                  <a:gd name="T77" fmla="*/ 2035 h 2180"/>
                  <a:gd name="T78" fmla="*/ 951 w 2180"/>
                  <a:gd name="T79" fmla="*/ 1801 h 2180"/>
                  <a:gd name="T80" fmla="*/ 570 w 2180"/>
                  <a:gd name="T81" fmla="*/ 1463 h 2180"/>
                  <a:gd name="T82" fmla="*/ 394 w 2180"/>
                  <a:gd name="T83" fmla="*/ 1315 h 2180"/>
                  <a:gd name="T84" fmla="*/ 593 w 2180"/>
                  <a:gd name="T85" fmla="*/ 1587 h 2180"/>
                  <a:gd name="T86" fmla="*/ 1024 w 2180"/>
                  <a:gd name="T87" fmla="*/ 1935 h 2180"/>
                  <a:gd name="T88" fmla="*/ 1458 w 2180"/>
                  <a:gd name="T89" fmla="*/ 2138 h 2180"/>
                  <a:gd name="T90" fmla="*/ 1799 w 2180"/>
                  <a:gd name="T91" fmla="*/ 2176 h 2180"/>
                  <a:gd name="T92" fmla="*/ 2043 w 2180"/>
                  <a:gd name="T93" fmla="*/ 2073 h 2180"/>
                  <a:gd name="T94" fmla="*/ 2162 w 2180"/>
                  <a:gd name="T95" fmla="*/ 1870 h 2180"/>
                  <a:gd name="T96" fmla="*/ 2158 w 2180"/>
                  <a:gd name="T97" fmla="*/ 1537 h 2180"/>
                  <a:gd name="T98" fmla="*/ 1974 w 2180"/>
                  <a:gd name="T99" fmla="*/ 1089 h 2180"/>
                  <a:gd name="T100" fmla="*/ 2151 w 2180"/>
                  <a:gd name="T101" fmla="*/ 660 h 2180"/>
                  <a:gd name="T102" fmla="*/ 2158 w 2180"/>
                  <a:gd name="T103" fmla="*/ 298 h 2180"/>
                  <a:gd name="T104" fmla="*/ 1537 w 2180"/>
                  <a:gd name="T105" fmla="*/ 545 h 2180"/>
                  <a:gd name="T106" fmla="*/ 1292 w 2180"/>
                  <a:gd name="T107" fmla="*/ 179 h 2180"/>
                  <a:gd name="T108" fmla="*/ 1734 w 2180"/>
                  <a:gd name="T109" fmla="*/ 71 h 2180"/>
                  <a:gd name="T110" fmla="*/ 1973 w 2180"/>
                  <a:gd name="T111" fmla="*/ 143 h 2180"/>
                  <a:gd name="T112" fmla="*/ 2094 w 2180"/>
                  <a:gd name="T113" fmla="*/ 326 h 2180"/>
                  <a:gd name="T114" fmla="*/ 2088 w 2180"/>
                  <a:gd name="T115" fmla="*/ 641 h 2180"/>
                  <a:gd name="T116" fmla="*/ 1932 w 2180"/>
                  <a:gd name="T117" fmla="*/ 1022 h 2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180" h="2180">
                    <a:moveTo>
                      <a:pt x="2058" y="122"/>
                    </a:moveTo>
                    <a:lnTo>
                      <a:pt x="2058" y="122"/>
                    </a:lnTo>
                    <a:lnTo>
                      <a:pt x="2045" y="110"/>
                    </a:lnTo>
                    <a:lnTo>
                      <a:pt x="2031" y="98"/>
                    </a:lnTo>
                    <a:lnTo>
                      <a:pt x="2018" y="87"/>
                    </a:lnTo>
                    <a:lnTo>
                      <a:pt x="2002" y="77"/>
                    </a:lnTo>
                    <a:lnTo>
                      <a:pt x="1987" y="67"/>
                    </a:lnTo>
                    <a:lnTo>
                      <a:pt x="1971" y="58"/>
                    </a:lnTo>
                    <a:lnTo>
                      <a:pt x="1955" y="49"/>
                    </a:lnTo>
                    <a:lnTo>
                      <a:pt x="1939" y="42"/>
                    </a:lnTo>
                    <a:lnTo>
                      <a:pt x="1922" y="34"/>
                    </a:lnTo>
                    <a:lnTo>
                      <a:pt x="1904" y="29"/>
                    </a:lnTo>
                    <a:lnTo>
                      <a:pt x="1886" y="22"/>
                    </a:lnTo>
                    <a:lnTo>
                      <a:pt x="1867" y="18"/>
                    </a:lnTo>
                    <a:lnTo>
                      <a:pt x="1848" y="13"/>
                    </a:lnTo>
                    <a:lnTo>
                      <a:pt x="1829" y="9"/>
                    </a:lnTo>
                    <a:lnTo>
                      <a:pt x="1809" y="5"/>
                    </a:lnTo>
                    <a:lnTo>
                      <a:pt x="1789" y="3"/>
                    </a:lnTo>
                    <a:lnTo>
                      <a:pt x="1768" y="2"/>
                    </a:lnTo>
                    <a:lnTo>
                      <a:pt x="1746" y="1"/>
                    </a:lnTo>
                    <a:lnTo>
                      <a:pt x="1726" y="0"/>
                    </a:lnTo>
                    <a:lnTo>
                      <a:pt x="1704" y="0"/>
                    </a:lnTo>
                    <a:lnTo>
                      <a:pt x="1659" y="3"/>
                    </a:lnTo>
                    <a:lnTo>
                      <a:pt x="1611" y="9"/>
                    </a:lnTo>
                    <a:lnTo>
                      <a:pt x="1563" y="16"/>
                    </a:lnTo>
                    <a:lnTo>
                      <a:pt x="1514" y="27"/>
                    </a:lnTo>
                    <a:lnTo>
                      <a:pt x="1463" y="41"/>
                    </a:lnTo>
                    <a:lnTo>
                      <a:pt x="1412" y="57"/>
                    </a:lnTo>
                    <a:lnTo>
                      <a:pt x="1412" y="57"/>
                    </a:lnTo>
                    <a:lnTo>
                      <a:pt x="1370" y="71"/>
                    </a:lnTo>
                    <a:lnTo>
                      <a:pt x="1328" y="88"/>
                    </a:lnTo>
                    <a:lnTo>
                      <a:pt x="1286" y="105"/>
                    </a:lnTo>
                    <a:lnTo>
                      <a:pt x="1246" y="123"/>
                    </a:lnTo>
                    <a:lnTo>
                      <a:pt x="1206" y="143"/>
                    </a:lnTo>
                    <a:lnTo>
                      <a:pt x="1167" y="162"/>
                    </a:lnTo>
                    <a:lnTo>
                      <a:pt x="1127" y="184"/>
                    </a:lnTo>
                    <a:lnTo>
                      <a:pt x="1089" y="206"/>
                    </a:lnTo>
                    <a:lnTo>
                      <a:pt x="1089" y="206"/>
                    </a:lnTo>
                    <a:lnTo>
                      <a:pt x="1046" y="182"/>
                    </a:lnTo>
                    <a:lnTo>
                      <a:pt x="1004" y="159"/>
                    </a:lnTo>
                    <a:lnTo>
                      <a:pt x="962" y="137"/>
                    </a:lnTo>
                    <a:lnTo>
                      <a:pt x="920" y="117"/>
                    </a:lnTo>
                    <a:lnTo>
                      <a:pt x="878" y="100"/>
                    </a:lnTo>
                    <a:lnTo>
                      <a:pt x="838" y="83"/>
                    </a:lnTo>
                    <a:lnTo>
                      <a:pt x="796" y="68"/>
                    </a:lnTo>
                    <a:lnTo>
                      <a:pt x="756" y="54"/>
                    </a:lnTo>
                    <a:lnTo>
                      <a:pt x="716" y="42"/>
                    </a:lnTo>
                    <a:lnTo>
                      <a:pt x="676" y="32"/>
                    </a:lnTo>
                    <a:lnTo>
                      <a:pt x="638" y="23"/>
                    </a:lnTo>
                    <a:lnTo>
                      <a:pt x="600" y="15"/>
                    </a:lnTo>
                    <a:lnTo>
                      <a:pt x="563" y="10"/>
                    </a:lnTo>
                    <a:lnTo>
                      <a:pt x="527" y="5"/>
                    </a:lnTo>
                    <a:lnTo>
                      <a:pt x="491" y="3"/>
                    </a:lnTo>
                    <a:lnTo>
                      <a:pt x="457" y="2"/>
                    </a:lnTo>
                    <a:lnTo>
                      <a:pt x="457" y="2"/>
                    </a:lnTo>
                    <a:lnTo>
                      <a:pt x="430" y="2"/>
                    </a:lnTo>
                    <a:lnTo>
                      <a:pt x="405" y="4"/>
                    </a:lnTo>
                    <a:lnTo>
                      <a:pt x="381" y="7"/>
                    </a:lnTo>
                    <a:lnTo>
                      <a:pt x="357" y="10"/>
                    </a:lnTo>
                    <a:lnTo>
                      <a:pt x="333" y="14"/>
                    </a:lnTo>
                    <a:lnTo>
                      <a:pt x="310" y="20"/>
                    </a:lnTo>
                    <a:lnTo>
                      <a:pt x="288" y="26"/>
                    </a:lnTo>
                    <a:lnTo>
                      <a:pt x="267" y="33"/>
                    </a:lnTo>
                    <a:lnTo>
                      <a:pt x="246" y="42"/>
                    </a:lnTo>
                    <a:lnTo>
                      <a:pt x="226" y="50"/>
                    </a:lnTo>
                    <a:lnTo>
                      <a:pt x="206" y="60"/>
                    </a:lnTo>
                    <a:lnTo>
                      <a:pt x="188" y="71"/>
                    </a:lnTo>
                    <a:lnTo>
                      <a:pt x="170" y="83"/>
                    </a:lnTo>
                    <a:lnTo>
                      <a:pt x="154" y="95"/>
                    </a:lnTo>
                    <a:lnTo>
                      <a:pt x="137" y="110"/>
                    </a:lnTo>
                    <a:lnTo>
                      <a:pt x="122" y="124"/>
                    </a:lnTo>
                    <a:lnTo>
                      <a:pt x="122" y="124"/>
                    </a:lnTo>
                    <a:lnTo>
                      <a:pt x="108" y="139"/>
                    </a:lnTo>
                    <a:lnTo>
                      <a:pt x="93" y="156"/>
                    </a:lnTo>
                    <a:lnTo>
                      <a:pt x="81" y="172"/>
                    </a:lnTo>
                    <a:lnTo>
                      <a:pt x="69" y="190"/>
                    </a:lnTo>
                    <a:lnTo>
                      <a:pt x="58" y="208"/>
                    </a:lnTo>
                    <a:lnTo>
                      <a:pt x="48" y="228"/>
                    </a:lnTo>
                    <a:lnTo>
                      <a:pt x="40" y="248"/>
                    </a:lnTo>
                    <a:lnTo>
                      <a:pt x="31" y="269"/>
                    </a:lnTo>
                    <a:lnTo>
                      <a:pt x="24" y="289"/>
                    </a:lnTo>
                    <a:lnTo>
                      <a:pt x="18" y="311"/>
                    </a:lnTo>
                    <a:lnTo>
                      <a:pt x="12" y="334"/>
                    </a:lnTo>
                    <a:lnTo>
                      <a:pt x="8" y="359"/>
                    </a:lnTo>
                    <a:lnTo>
                      <a:pt x="4" y="383"/>
                    </a:lnTo>
                    <a:lnTo>
                      <a:pt x="2" y="407"/>
                    </a:lnTo>
                    <a:lnTo>
                      <a:pt x="0" y="432"/>
                    </a:lnTo>
                    <a:lnTo>
                      <a:pt x="0" y="458"/>
                    </a:lnTo>
                    <a:lnTo>
                      <a:pt x="0" y="458"/>
                    </a:lnTo>
                    <a:lnTo>
                      <a:pt x="1" y="488"/>
                    </a:lnTo>
                    <a:lnTo>
                      <a:pt x="2" y="518"/>
                    </a:lnTo>
                    <a:lnTo>
                      <a:pt x="5" y="547"/>
                    </a:lnTo>
                    <a:lnTo>
                      <a:pt x="10" y="579"/>
                    </a:lnTo>
                    <a:lnTo>
                      <a:pt x="14" y="610"/>
                    </a:lnTo>
                    <a:lnTo>
                      <a:pt x="21" y="641"/>
                    </a:lnTo>
                    <a:lnTo>
                      <a:pt x="29" y="674"/>
                    </a:lnTo>
                    <a:lnTo>
                      <a:pt x="37" y="707"/>
                    </a:lnTo>
                    <a:lnTo>
                      <a:pt x="47" y="741"/>
                    </a:lnTo>
                    <a:lnTo>
                      <a:pt x="58" y="774"/>
                    </a:lnTo>
                    <a:lnTo>
                      <a:pt x="70" y="809"/>
                    </a:lnTo>
                    <a:lnTo>
                      <a:pt x="83" y="843"/>
                    </a:lnTo>
                    <a:lnTo>
                      <a:pt x="98" y="878"/>
                    </a:lnTo>
                    <a:lnTo>
                      <a:pt x="112" y="913"/>
                    </a:lnTo>
                    <a:lnTo>
                      <a:pt x="128" y="949"/>
                    </a:lnTo>
                    <a:lnTo>
                      <a:pt x="146" y="985"/>
                    </a:lnTo>
                    <a:lnTo>
                      <a:pt x="206" y="950"/>
                    </a:lnTo>
                    <a:lnTo>
                      <a:pt x="206" y="950"/>
                    </a:lnTo>
                    <a:lnTo>
                      <a:pt x="190" y="916"/>
                    </a:lnTo>
                    <a:lnTo>
                      <a:pt x="175" y="883"/>
                    </a:lnTo>
                    <a:lnTo>
                      <a:pt x="160" y="850"/>
                    </a:lnTo>
                    <a:lnTo>
                      <a:pt x="147" y="817"/>
                    </a:lnTo>
                    <a:lnTo>
                      <a:pt x="135" y="784"/>
                    </a:lnTo>
                    <a:lnTo>
                      <a:pt x="124" y="752"/>
                    </a:lnTo>
                    <a:lnTo>
                      <a:pt x="114" y="720"/>
                    </a:lnTo>
                    <a:lnTo>
                      <a:pt x="104" y="690"/>
                    </a:lnTo>
                    <a:lnTo>
                      <a:pt x="97" y="658"/>
                    </a:lnTo>
                    <a:lnTo>
                      <a:pt x="90" y="628"/>
                    </a:lnTo>
                    <a:lnTo>
                      <a:pt x="83" y="599"/>
                    </a:lnTo>
                    <a:lnTo>
                      <a:pt x="79" y="569"/>
                    </a:lnTo>
                    <a:lnTo>
                      <a:pt x="75" y="541"/>
                    </a:lnTo>
                    <a:lnTo>
                      <a:pt x="72" y="512"/>
                    </a:lnTo>
                    <a:lnTo>
                      <a:pt x="70" y="485"/>
                    </a:lnTo>
                    <a:lnTo>
                      <a:pt x="70" y="458"/>
                    </a:lnTo>
                    <a:lnTo>
                      <a:pt x="70" y="458"/>
                    </a:lnTo>
                    <a:lnTo>
                      <a:pt x="70" y="435"/>
                    </a:lnTo>
                    <a:lnTo>
                      <a:pt x="71" y="413"/>
                    </a:lnTo>
                    <a:lnTo>
                      <a:pt x="74" y="393"/>
                    </a:lnTo>
                    <a:lnTo>
                      <a:pt x="77" y="372"/>
                    </a:lnTo>
                    <a:lnTo>
                      <a:pt x="80" y="352"/>
                    </a:lnTo>
                    <a:lnTo>
                      <a:pt x="85" y="332"/>
                    </a:lnTo>
                    <a:lnTo>
                      <a:pt x="90" y="314"/>
                    </a:lnTo>
                    <a:lnTo>
                      <a:pt x="97" y="296"/>
                    </a:lnTo>
                    <a:lnTo>
                      <a:pt x="103" y="279"/>
                    </a:lnTo>
                    <a:lnTo>
                      <a:pt x="111" y="261"/>
                    </a:lnTo>
                    <a:lnTo>
                      <a:pt x="119" y="245"/>
                    </a:lnTo>
                    <a:lnTo>
                      <a:pt x="128" y="229"/>
                    </a:lnTo>
                    <a:lnTo>
                      <a:pt x="137" y="215"/>
                    </a:lnTo>
                    <a:lnTo>
                      <a:pt x="148" y="201"/>
                    </a:lnTo>
                    <a:lnTo>
                      <a:pt x="159" y="186"/>
                    </a:lnTo>
                    <a:lnTo>
                      <a:pt x="171" y="173"/>
                    </a:lnTo>
                    <a:lnTo>
                      <a:pt x="171" y="173"/>
                    </a:lnTo>
                    <a:lnTo>
                      <a:pt x="184" y="161"/>
                    </a:lnTo>
                    <a:lnTo>
                      <a:pt x="198" y="150"/>
                    </a:lnTo>
                    <a:lnTo>
                      <a:pt x="212" y="139"/>
                    </a:lnTo>
                    <a:lnTo>
                      <a:pt x="227" y="129"/>
                    </a:lnTo>
                    <a:lnTo>
                      <a:pt x="243" y="121"/>
                    </a:lnTo>
                    <a:lnTo>
                      <a:pt x="258" y="112"/>
                    </a:lnTo>
                    <a:lnTo>
                      <a:pt x="276" y="104"/>
                    </a:lnTo>
                    <a:lnTo>
                      <a:pt x="293" y="98"/>
                    </a:lnTo>
                    <a:lnTo>
                      <a:pt x="311" y="92"/>
                    </a:lnTo>
                    <a:lnTo>
                      <a:pt x="329" y="87"/>
                    </a:lnTo>
                    <a:lnTo>
                      <a:pt x="349" y="82"/>
                    </a:lnTo>
                    <a:lnTo>
                      <a:pt x="369" y="79"/>
                    </a:lnTo>
                    <a:lnTo>
                      <a:pt x="390" y="76"/>
                    </a:lnTo>
                    <a:lnTo>
                      <a:pt x="412" y="73"/>
                    </a:lnTo>
                    <a:lnTo>
                      <a:pt x="434" y="72"/>
                    </a:lnTo>
                    <a:lnTo>
                      <a:pt x="457" y="72"/>
                    </a:lnTo>
                    <a:lnTo>
                      <a:pt x="457" y="72"/>
                    </a:lnTo>
                    <a:lnTo>
                      <a:pt x="487" y="73"/>
                    </a:lnTo>
                    <a:lnTo>
                      <a:pt x="518" y="76"/>
                    </a:lnTo>
                    <a:lnTo>
                      <a:pt x="551" y="79"/>
                    </a:lnTo>
                    <a:lnTo>
                      <a:pt x="584" y="83"/>
                    </a:lnTo>
                    <a:lnTo>
                      <a:pt x="617" y="90"/>
                    </a:lnTo>
                    <a:lnTo>
                      <a:pt x="651" y="98"/>
                    </a:lnTo>
                    <a:lnTo>
                      <a:pt x="686" y="106"/>
                    </a:lnTo>
                    <a:lnTo>
                      <a:pt x="721" y="117"/>
                    </a:lnTo>
                    <a:lnTo>
                      <a:pt x="757" y="129"/>
                    </a:lnTo>
                    <a:lnTo>
                      <a:pt x="794" y="143"/>
                    </a:lnTo>
                    <a:lnTo>
                      <a:pt x="831" y="157"/>
                    </a:lnTo>
                    <a:lnTo>
                      <a:pt x="868" y="172"/>
                    </a:lnTo>
                    <a:lnTo>
                      <a:pt x="906" y="190"/>
                    </a:lnTo>
                    <a:lnTo>
                      <a:pt x="943" y="207"/>
                    </a:lnTo>
                    <a:lnTo>
                      <a:pt x="980" y="227"/>
                    </a:lnTo>
                    <a:lnTo>
                      <a:pt x="1019" y="248"/>
                    </a:lnTo>
                    <a:lnTo>
                      <a:pt x="1019" y="248"/>
                    </a:lnTo>
                    <a:lnTo>
                      <a:pt x="962" y="286"/>
                    </a:lnTo>
                    <a:lnTo>
                      <a:pt x="904" y="326"/>
                    </a:lnTo>
                    <a:lnTo>
                      <a:pt x="850" y="366"/>
                    </a:lnTo>
                    <a:lnTo>
                      <a:pt x="796" y="409"/>
                    </a:lnTo>
                    <a:lnTo>
                      <a:pt x="742" y="453"/>
                    </a:lnTo>
                    <a:lnTo>
                      <a:pt x="690" y="499"/>
                    </a:lnTo>
                    <a:lnTo>
                      <a:pt x="640" y="546"/>
                    </a:lnTo>
                    <a:lnTo>
                      <a:pt x="591" y="594"/>
                    </a:lnTo>
                    <a:lnTo>
                      <a:pt x="591" y="594"/>
                    </a:lnTo>
                    <a:lnTo>
                      <a:pt x="542" y="644"/>
                    </a:lnTo>
                    <a:lnTo>
                      <a:pt x="495" y="695"/>
                    </a:lnTo>
                    <a:lnTo>
                      <a:pt x="450" y="747"/>
                    </a:lnTo>
                    <a:lnTo>
                      <a:pt x="406" y="798"/>
                    </a:lnTo>
                    <a:lnTo>
                      <a:pt x="366" y="851"/>
                    </a:lnTo>
                    <a:lnTo>
                      <a:pt x="326" y="904"/>
                    </a:lnTo>
                    <a:lnTo>
                      <a:pt x="289" y="956"/>
                    </a:lnTo>
                    <a:lnTo>
                      <a:pt x="254" y="1009"/>
                    </a:lnTo>
                    <a:lnTo>
                      <a:pt x="221" y="1061"/>
                    </a:lnTo>
                    <a:lnTo>
                      <a:pt x="190" y="1114"/>
                    </a:lnTo>
                    <a:lnTo>
                      <a:pt x="161" y="1167"/>
                    </a:lnTo>
                    <a:lnTo>
                      <a:pt x="135" y="1219"/>
                    </a:lnTo>
                    <a:lnTo>
                      <a:pt x="111" y="1271"/>
                    </a:lnTo>
                    <a:lnTo>
                      <a:pt x="90" y="1322"/>
                    </a:lnTo>
                    <a:lnTo>
                      <a:pt x="70" y="1373"/>
                    </a:lnTo>
                    <a:lnTo>
                      <a:pt x="53" y="1423"/>
                    </a:lnTo>
                    <a:lnTo>
                      <a:pt x="38" y="1473"/>
                    </a:lnTo>
                    <a:lnTo>
                      <a:pt x="25" y="1521"/>
                    </a:lnTo>
                    <a:lnTo>
                      <a:pt x="15" y="1568"/>
                    </a:lnTo>
                    <a:lnTo>
                      <a:pt x="8" y="1615"/>
                    </a:lnTo>
                    <a:lnTo>
                      <a:pt x="3" y="1660"/>
                    </a:lnTo>
                    <a:lnTo>
                      <a:pt x="1" y="1704"/>
                    </a:lnTo>
                    <a:lnTo>
                      <a:pt x="1" y="1747"/>
                    </a:lnTo>
                    <a:lnTo>
                      <a:pt x="1" y="1768"/>
                    </a:lnTo>
                    <a:lnTo>
                      <a:pt x="3" y="1789"/>
                    </a:lnTo>
                    <a:lnTo>
                      <a:pt x="5" y="1808"/>
                    </a:lnTo>
                    <a:lnTo>
                      <a:pt x="9" y="1828"/>
                    </a:lnTo>
                    <a:lnTo>
                      <a:pt x="12" y="1848"/>
                    </a:lnTo>
                    <a:lnTo>
                      <a:pt x="16" y="1866"/>
                    </a:lnTo>
                    <a:lnTo>
                      <a:pt x="21" y="1885"/>
                    </a:lnTo>
                    <a:lnTo>
                      <a:pt x="26" y="1904"/>
                    </a:lnTo>
                    <a:lnTo>
                      <a:pt x="33" y="1921"/>
                    </a:lnTo>
                    <a:lnTo>
                      <a:pt x="40" y="1938"/>
                    </a:lnTo>
                    <a:lnTo>
                      <a:pt x="47" y="1955"/>
                    </a:lnTo>
                    <a:lnTo>
                      <a:pt x="56" y="1972"/>
                    </a:lnTo>
                    <a:lnTo>
                      <a:pt x="65" y="1987"/>
                    </a:lnTo>
                    <a:lnTo>
                      <a:pt x="75" y="2002"/>
                    </a:lnTo>
                    <a:lnTo>
                      <a:pt x="85" y="2017"/>
                    </a:lnTo>
                    <a:lnTo>
                      <a:pt x="95" y="2031"/>
                    </a:lnTo>
                    <a:lnTo>
                      <a:pt x="108" y="2045"/>
                    </a:lnTo>
                    <a:lnTo>
                      <a:pt x="120" y="2058"/>
                    </a:lnTo>
                    <a:lnTo>
                      <a:pt x="120" y="2058"/>
                    </a:lnTo>
                    <a:lnTo>
                      <a:pt x="136" y="2073"/>
                    </a:lnTo>
                    <a:lnTo>
                      <a:pt x="153" y="2086"/>
                    </a:lnTo>
                    <a:lnTo>
                      <a:pt x="169" y="2099"/>
                    </a:lnTo>
                    <a:lnTo>
                      <a:pt x="188" y="2111"/>
                    </a:lnTo>
                    <a:lnTo>
                      <a:pt x="206" y="2122"/>
                    </a:lnTo>
                    <a:lnTo>
                      <a:pt x="225" y="2132"/>
                    </a:lnTo>
                    <a:lnTo>
                      <a:pt x="245" y="2141"/>
                    </a:lnTo>
                    <a:lnTo>
                      <a:pt x="266" y="2148"/>
                    </a:lnTo>
                    <a:lnTo>
                      <a:pt x="288" y="2155"/>
                    </a:lnTo>
                    <a:lnTo>
                      <a:pt x="310" y="2161"/>
                    </a:lnTo>
                    <a:lnTo>
                      <a:pt x="333" y="2167"/>
                    </a:lnTo>
                    <a:lnTo>
                      <a:pt x="356" y="2170"/>
                    </a:lnTo>
                    <a:lnTo>
                      <a:pt x="381" y="2173"/>
                    </a:lnTo>
                    <a:lnTo>
                      <a:pt x="405" y="2176"/>
                    </a:lnTo>
                    <a:lnTo>
                      <a:pt x="430" y="2178"/>
                    </a:lnTo>
                    <a:lnTo>
                      <a:pt x="457" y="2178"/>
                    </a:lnTo>
                    <a:lnTo>
                      <a:pt x="457" y="2178"/>
                    </a:lnTo>
                    <a:lnTo>
                      <a:pt x="485" y="2177"/>
                    </a:lnTo>
                    <a:lnTo>
                      <a:pt x="515" y="2176"/>
                    </a:lnTo>
                    <a:lnTo>
                      <a:pt x="546" y="2172"/>
                    </a:lnTo>
                    <a:lnTo>
                      <a:pt x="575" y="2169"/>
                    </a:lnTo>
                    <a:lnTo>
                      <a:pt x="607" y="2164"/>
                    </a:lnTo>
                    <a:lnTo>
                      <a:pt x="639" y="2157"/>
                    </a:lnTo>
                    <a:lnTo>
                      <a:pt x="671" y="2150"/>
                    </a:lnTo>
                    <a:lnTo>
                      <a:pt x="704" y="2142"/>
                    </a:lnTo>
                    <a:lnTo>
                      <a:pt x="737" y="2132"/>
                    </a:lnTo>
                    <a:lnTo>
                      <a:pt x="771" y="2121"/>
                    </a:lnTo>
                    <a:lnTo>
                      <a:pt x="805" y="2109"/>
                    </a:lnTo>
                    <a:lnTo>
                      <a:pt x="840" y="2096"/>
                    </a:lnTo>
                    <a:lnTo>
                      <a:pt x="874" y="2081"/>
                    </a:lnTo>
                    <a:lnTo>
                      <a:pt x="910" y="2066"/>
                    </a:lnTo>
                    <a:lnTo>
                      <a:pt x="945" y="2050"/>
                    </a:lnTo>
                    <a:lnTo>
                      <a:pt x="981" y="2032"/>
                    </a:lnTo>
                    <a:lnTo>
                      <a:pt x="948" y="1972"/>
                    </a:lnTo>
                    <a:lnTo>
                      <a:pt x="948" y="1972"/>
                    </a:lnTo>
                    <a:lnTo>
                      <a:pt x="917" y="1987"/>
                    </a:lnTo>
                    <a:lnTo>
                      <a:pt x="886" y="2001"/>
                    </a:lnTo>
                    <a:lnTo>
                      <a:pt x="854" y="2016"/>
                    </a:lnTo>
                    <a:lnTo>
                      <a:pt x="823" y="2028"/>
                    </a:lnTo>
                    <a:lnTo>
                      <a:pt x="794" y="2040"/>
                    </a:lnTo>
                    <a:lnTo>
                      <a:pt x="763" y="2051"/>
                    </a:lnTo>
                    <a:lnTo>
                      <a:pt x="733" y="2060"/>
                    </a:lnTo>
                    <a:lnTo>
                      <a:pt x="705" y="2069"/>
                    </a:lnTo>
                    <a:lnTo>
                      <a:pt x="675" y="2078"/>
                    </a:lnTo>
                    <a:lnTo>
                      <a:pt x="648" y="2085"/>
                    </a:lnTo>
                    <a:lnTo>
                      <a:pt x="619" y="2091"/>
                    </a:lnTo>
                    <a:lnTo>
                      <a:pt x="592" y="2097"/>
                    </a:lnTo>
                    <a:lnTo>
                      <a:pt x="565" y="2101"/>
                    </a:lnTo>
                    <a:lnTo>
                      <a:pt x="539" y="2104"/>
                    </a:lnTo>
                    <a:lnTo>
                      <a:pt x="513" y="2108"/>
                    </a:lnTo>
                    <a:lnTo>
                      <a:pt x="487" y="2109"/>
                    </a:lnTo>
                    <a:lnTo>
                      <a:pt x="462" y="2110"/>
                    </a:lnTo>
                    <a:lnTo>
                      <a:pt x="438" y="2109"/>
                    </a:lnTo>
                    <a:lnTo>
                      <a:pt x="415" y="2108"/>
                    </a:lnTo>
                    <a:lnTo>
                      <a:pt x="392" y="2105"/>
                    </a:lnTo>
                    <a:lnTo>
                      <a:pt x="369" y="2103"/>
                    </a:lnTo>
                    <a:lnTo>
                      <a:pt x="348" y="2099"/>
                    </a:lnTo>
                    <a:lnTo>
                      <a:pt x="327" y="2093"/>
                    </a:lnTo>
                    <a:lnTo>
                      <a:pt x="306" y="2088"/>
                    </a:lnTo>
                    <a:lnTo>
                      <a:pt x="286" y="2081"/>
                    </a:lnTo>
                    <a:lnTo>
                      <a:pt x="268" y="2074"/>
                    </a:lnTo>
                    <a:lnTo>
                      <a:pt x="249" y="2065"/>
                    </a:lnTo>
                    <a:lnTo>
                      <a:pt x="232" y="2055"/>
                    </a:lnTo>
                    <a:lnTo>
                      <a:pt x="215" y="2044"/>
                    </a:lnTo>
                    <a:lnTo>
                      <a:pt x="200" y="2032"/>
                    </a:lnTo>
                    <a:lnTo>
                      <a:pt x="184" y="2020"/>
                    </a:lnTo>
                    <a:lnTo>
                      <a:pt x="170" y="2007"/>
                    </a:lnTo>
                    <a:lnTo>
                      <a:pt x="170" y="2007"/>
                    </a:lnTo>
                    <a:lnTo>
                      <a:pt x="159" y="1996"/>
                    </a:lnTo>
                    <a:lnTo>
                      <a:pt x="149" y="1984"/>
                    </a:lnTo>
                    <a:lnTo>
                      <a:pt x="139" y="1972"/>
                    </a:lnTo>
                    <a:lnTo>
                      <a:pt x="131" y="1960"/>
                    </a:lnTo>
                    <a:lnTo>
                      <a:pt x="123" y="1946"/>
                    </a:lnTo>
                    <a:lnTo>
                      <a:pt x="115" y="1933"/>
                    </a:lnTo>
                    <a:lnTo>
                      <a:pt x="108" y="1919"/>
                    </a:lnTo>
                    <a:lnTo>
                      <a:pt x="101" y="1905"/>
                    </a:lnTo>
                    <a:lnTo>
                      <a:pt x="95" y="1889"/>
                    </a:lnTo>
                    <a:lnTo>
                      <a:pt x="90" y="1874"/>
                    </a:lnTo>
                    <a:lnTo>
                      <a:pt x="85" y="1859"/>
                    </a:lnTo>
                    <a:lnTo>
                      <a:pt x="81" y="1842"/>
                    </a:lnTo>
                    <a:lnTo>
                      <a:pt x="77" y="1826"/>
                    </a:lnTo>
                    <a:lnTo>
                      <a:pt x="74" y="1808"/>
                    </a:lnTo>
                    <a:lnTo>
                      <a:pt x="70" y="1773"/>
                    </a:lnTo>
                    <a:lnTo>
                      <a:pt x="68" y="1736"/>
                    </a:lnTo>
                    <a:lnTo>
                      <a:pt x="68" y="1696"/>
                    </a:lnTo>
                    <a:lnTo>
                      <a:pt x="71" y="1657"/>
                    </a:lnTo>
                    <a:lnTo>
                      <a:pt x="76" y="1615"/>
                    </a:lnTo>
                    <a:lnTo>
                      <a:pt x="83" y="1571"/>
                    </a:lnTo>
                    <a:lnTo>
                      <a:pt x="93" y="1528"/>
                    </a:lnTo>
                    <a:lnTo>
                      <a:pt x="106" y="1481"/>
                    </a:lnTo>
                    <a:lnTo>
                      <a:pt x="121" y="1434"/>
                    </a:lnTo>
                    <a:lnTo>
                      <a:pt x="121" y="1434"/>
                    </a:lnTo>
                    <a:lnTo>
                      <a:pt x="138" y="1385"/>
                    </a:lnTo>
                    <a:lnTo>
                      <a:pt x="158" y="1336"/>
                    </a:lnTo>
                    <a:lnTo>
                      <a:pt x="180" y="1285"/>
                    </a:lnTo>
                    <a:lnTo>
                      <a:pt x="204" y="1235"/>
                    </a:lnTo>
                    <a:lnTo>
                      <a:pt x="231" y="1185"/>
                    </a:lnTo>
                    <a:lnTo>
                      <a:pt x="259" y="1135"/>
                    </a:lnTo>
                    <a:lnTo>
                      <a:pt x="289" y="1085"/>
                    </a:lnTo>
                    <a:lnTo>
                      <a:pt x="322" y="1034"/>
                    </a:lnTo>
                    <a:lnTo>
                      <a:pt x="356" y="984"/>
                    </a:lnTo>
                    <a:lnTo>
                      <a:pt x="391" y="933"/>
                    </a:lnTo>
                    <a:lnTo>
                      <a:pt x="428" y="884"/>
                    </a:lnTo>
                    <a:lnTo>
                      <a:pt x="468" y="834"/>
                    </a:lnTo>
                    <a:lnTo>
                      <a:pt x="509" y="786"/>
                    </a:lnTo>
                    <a:lnTo>
                      <a:pt x="552" y="738"/>
                    </a:lnTo>
                    <a:lnTo>
                      <a:pt x="596" y="690"/>
                    </a:lnTo>
                    <a:lnTo>
                      <a:pt x="642" y="644"/>
                    </a:lnTo>
                    <a:lnTo>
                      <a:pt x="642" y="644"/>
                    </a:lnTo>
                    <a:lnTo>
                      <a:pt x="693" y="593"/>
                    </a:lnTo>
                    <a:lnTo>
                      <a:pt x="745" y="545"/>
                    </a:lnTo>
                    <a:lnTo>
                      <a:pt x="800" y="498"/>
                    </a:lnTo>
                    <a:lnTo>
                      <a:pt x="855" y="453"/>
                    </a:lnTo>
                    <a:lnTo>
                      <a:pt x="912" y="409"/>
                    </a:lnTo>
                    <a:lnTo>
                      <a:pt x="969" y="366"/>
                    </a:lnTo>
                    <a:lnTo>
                      <a:pt x="1029" y="326"/>
                    </a:lnTo>
                    <a:lnTo>
                      <a:pt x="1089" y="287"/>
                    </a:lnTo>
                    <a:lnTo>
                      <a:pt x="1089" y="287"/>
                    </a:lnTo>
                    <a:lnTo>
                      <a:pt x="1149" y="326"/>
                    </a:lnTo>
                    <a:lnTo>
                      <a:pt x="1209" y="366"/>
                    </a:lnTo>
                    <a:lnTo>
                      <a:pt x="1267" y="409"/>
                    </a:lnTo>
                    <a:lnTo>
                      <a:pt x="1323" y="452"/>
                    </a:lnTo>
                    <a:lnTo>
                      <a:pt x="1379" y="498"/>
                    </a:lnTo>
                    <a:lnTo>
                      <a:pt x="1432" y="545"/>
                    </a:lnTo>
                    <a:lnTo>
                      <a:pt x="1485" y="593"/>
                    </a:lnTo>
                    <a:lnTo>
                      <a:pt x="1536" y="644"/>
                    </a:lnTo>
                    <a:lnTo>
                      <a:pt x="1536" y="644"/>
                    </a:lnTo>
                    <a:lnTo>
                      <a:pt x="1586" y="695"/>
                    </a:lnTo>
                    <a:lnTo>
                      <a:pt x="1634" y="748"/>
                    </a:lnTo>
                    <a:lnTo>
                      <a:pt x="1682" y="802"/>
                    </a:lnTo>
                    <a:lnTo>
                      <a:pt x="1727" y="858"/>
                    </a:lnTo>
                    <a:lnTo>
                      <a:pt x="1771" y="915"/>
                    </a:lnTo>
                    <a:lnTo>
                      <a:pt x="1812" y="972"/>
                    </a:lnTo>
                    <a:lnTo>
                      <a:pt x="1853" y="1031"/>
                    </a:lnTo>
                    <a:lnTo>
                      <a:pt x="1892" y="1092"/>
                    </a:lnTo>
                    <a:lnTo>
                      <a:pt x="1892" y="1092"/>
                    </a:lnTo>
                    <a:lnTo>
                      <a:pt x="1853" y="1151"/>
                    </a:lnTo>
                    <a:lnTo>
                      <a:pt x="1812" y="1211"/>
                    </a:lnTo>
                    <a:lnTo>
                      <a:pt x="1771" y="1268"/>
                    </a:lnTo>
                    <a:lnTo>
                      <a:pt x="1727" y="1325"/>
                    </a:lnTo>
                    <a:lnTo>
                      <a:pt x="1682" y="1379"/>
                    </a:lnTo>
                    <a:lnTo>
                      <a:pt x="1634" y="1433"/>
                    </a:lnTo>
                    <a:lnTo>
                      <a:pt x="1586" y="1486"/>
                    </a:lnTo>
                    <a:lnTo>
                      <a:pt x="1536" y="1536"/>
                    </a:lnTo>
                    <a:lnTo>
                      <a:pt x="1536" y="1536"/>
                    </a:lnTo>
                    <a:lnTo>
                      <a:pt x="1498" y="1574"/>
                    </a:lnTo>
                    <a:lnTo>
                      <a:pt x="1460" y="1610"/>
                    </a:lnTo>
                    <a:lnTo>
                      <a:pt x="1420" y="1645"/>
                    </a:lnTo>
                    <a:lnTo>
                      <a:pt x="1382" y="1679"/>
                    </a:lnTo>
                    <a:lnTo>
                      <a:pt x="1405" y="1515"/>
                    </a:lnTo>
                    <a:lnTo>
                      <a:pt x="1335" y="1507"/>
                    </a:lnTo>
                    <a:lnTo>
                      <a:pt x="1300" y="1752"/>
                    </a:lnTo>
                    <a:lnTo>
                      <a:pt x="1300" y="1752"/>
                    </a:lnTo>
                    <a:lnTo>
                      <a:pt x="1300" y="1759"/>
                    </a:lnTo>
                    <a:lnTo>
                      <a:pt x="1301" y="1767"/>
                    </a:lnTo>
                    <a:lnTo>
                      <a:pt x="1303" y="1773"/>
                    </a:lnTo>
                    <a:lnTo>
                      <a:pt x="1307" y="1780"/>
                    </a:lnTo>
                    <a:lnTo>
                      <a:pt x="1307" y="1780"/>
                    </a:lnTo>
                    <a:lnTo>
                      <a:pt x="1314" y="1785"/>
                    </a:lnTo>
                    <a:lnTo>
                      <a:pt x="1319" y="1789"/>
                    </a:lnTo>
                    <a:lnTo>
                      <a:pt x="1327" y="1791"/>
                    </a:lnTo>
                    <a:lnTo>
                      <a:pt x="1335" y="1792"/>
                    </a:lnTo>
                    <a:lnTo>
                      <a:pt x="1581" y="1792"/>
                    </a:lnTo>
                    <a:lnTo>
                      <a:pt x="1581" y="1722"/>
                    </a:lnTo>
                    <a:lnTo>
                      <a:pt x="1440" y="1722"/>
                    </a:lnTo>
                    <a:lnTo>
                      <a:pt x="1440" y="1722"/>
                    </a:lnTo>
                    <a:lnTo>
                      <a:pt x="1477" y="1689"/>
                    </a:lnTo>
                    <a:lnTo>
                      <a:pt x="1515" y="1656"/>
                    </a:lnTo>
                    <a:lnTo>
                      <a:pt x="1551" y="1621"/>
                    </a:lnTo>
                    <a:lnTo>
                      <a:pt x="1586" y="1586"/>
                    </a:lnTo>
                    <a:lnTo>
                      <a:pt x="1586" y="1586"/>
                    </a:lnTo>
                    <a:lnTo>
                      <a:pt x="1634" y="1537"/>
                    </a:lnTo>
                    <a:lnTo>
                      <a:pt x="1682" y="1487"/>
                    </a:lnTo>
                    <a:lnTo>
                      <a:pt x="1727" y="1435"/>
                    </a:lnTo>
                    <a:lnTo>
                      <a:pt x="1771" y="1383"/>
                    </a:lnTo>
                    <a:lnTo>
                      <a:pt x="1813" y="1329"/>
                    </a:lnTo>
                    <a:lnTo>
                      <a:pt x="1854" y="1274"/>
                    </a:lnTo>
                    <a:lnTo>
                      <a:pt x="1894" y="1217"/>
                    </a:lnTo>
                    <a:lnTo>
                      <a:pt x="1932" y="1160"/>
                    </a:lnTo>
                    <a:lnTo>
                      <a:pt x="1932" y="1160"/>
                    </a:lnTo>
                    <a:lnTo>
                      <a:pt x="1953" y="1197"/>
                    </a:lnTo>
                    <a:lnTo>
                      <a:pt x="1973" y="1236"/>
                    </a:lnTo>
                    <a:lnTo>
                      <a:pt x="1990" y="1273"/>
                    </a:lnTo>
                    <a:lnTo>
                      <a:pt x="2008" y="1310"/>
                    </a:lnTo>
                    <a:lnTo>
                      <a:pt x="2024" y="1348"/>
                    </a:lnTo>
                    <a:lnTo>
                      <a:pt x="2038" y="1384"/>
                    </a:lnTo>
                    <a:lnTo>
                      <a:pt x="2052" y="1420"/>
                    </a:lnTo>
                    <a:lnTo>
                      <a:pt x="2064" y="1456"/>
                    </a:lnTo>
                    <a:lnTo>
                      <a:pt x="2075" y="1492"/>
                    </a:lnTo>
                    <a:lnTo>
                      <a:pt x="2083" y="1528"/>
                    </a:lnTo>
                    <a:lnTo>
                      <a:pt x="2092" y="1562"/>
                    </a:lnTo>
                    <a:lnTo>
                      <a:pt x="2099" y="1596"/>
                    </a:lnTo>
                    <a:lnTo>
                      <a:pt x="2103" y="1630"/>
                    </a:lnTo>
                    <a:lnTo>
                      <a:pt x="2108" y="1661"/>
                    </a:lnTo>
                    <a:lnTo>
                      <a:pt x="2110" y="1694"/>
                    </a:lnTo>
                    <a:lnTo>
                      <a:pt x="2111" y="1725"/>
                    </a:lnTo>
                    <a:lnTo>
                      <a:pt x="2111" y="1725"/>
                    </a:lnTo>
                    <a:lnTo>
                      <a:pt x="2110" y="1748"/>
                    </a:lnTo>
                    <a:lnTo>
                      <a:pt x="2109" y="1770"/>
                    </a:lnTo>
                    <a:lnTo>
                      <a:pt x="2106" y="1791"/>
                    </a:lnTo>
                    <a:lnTo>
                      <a:pt x="2104" y="1812"/>
                    </a:lnTo>
                    <a:lnTo>
                      <a:pt x="2100" y="1831"/>
                    </a:lnTo>
                    <a:lnTo>
                      <a:pt x="2095" y="1851"/>
                    </a:lnTo>
                    <a:lnTo>
                      <a:pt x="2090" y="1870"/>
                    </a:lnTo>
                    <a:lnTo>
                      <a:pt x="2085" y="1888"/>
                    </a:lnTo>
                    <a:lnTo>
                      <a:pt x="2078" y="1906"/>
                    </a:lnTo>
                    <a:lnTo>
                      <a:pt x="2070" y="1922"/>
                    </a:lnTo>
                    <a:lnTo>
                      <a:pt x="2061" y="1939"/>
                    </a:lnTo>
                    <a:lnTo>
                      <a:pt x="2053" y="1954"/>
                    </a:lnTo>
                    <a:lnTo>
                      <a:pt x="2043" y="1969"/>
                    </a:lnTo>
                    <a:lnTo>
                      <a:pt x="2032" y="1984"/>
                    </a:lnTo>
                    <a:lnTo>
                      <a:pt x="2021" y="1997"/>
                    </a:lnTo>
                    <a:lnTo>
                      <a:pt x="2009" y="2010"/>
                    </a:lnTo>
                    <a:lnTo>
                      <a:pt x="2009" y="2010"/>
                    </a:lnTo>
                    <a:lnTo>
                      <a:pt x="1996" y="2022"/>
                    </a:lnTo>
                    <a:lnTo>
                      <a:pt x="1982" y="2033"/>
                    </a:lnTo>
                    <a:lnTo>
                      <a:pt x="1968" y="2044"/>
                    </a:lnTo>
                    <a:lnTo>
                      <a:pt x="1954" y="2054"/>
                    </a:lnTo>
                    <a:lnTo>
                      <a:pt x="1937" y="2063"/>
                    </a:lnTo>
                    <a:lnTo>
                      <a:pt x="1922" y="2071"/>
                    </a:lnTo>
                    <a:lnTo>
                      <a:pt x="1904" y="2079"/>
                    </a:lnTo>
                    <a:lnTo>
                      <a:pt x="1887" y="2086"/>
                    </a:lnTo>
                    <a:lnTo>
                      <a:pt x="1869" y="2091"/>
                    </a:lnTo>
                    <a:lnTo>
                      <a:pt x="1851" y="2097"/>
                    </a:lnTo>
                    <a:lnTo>
                      <a:pt x="1831" y="2101"/>
                    </a:lnTo>
                    <a:lnTo>
                      <a:pt x="1810" y="2104"/>
                    </a:lnTo>
                    <a:lnTo>
                      <a:pt x="1790" y="2108"/>
                    </a:lnTo>
                    <a:lnTo>
                      <a:pt x="1768" y="2110"/>
                    </a:lnTo>
                    <a:lnTo>
                      <a:pt x="1746" y="2111"/>
                    </a:lnTo>
                    <a:lnTo>
                      <a:pt x="1724" y="2111"/>
                    </a:lnTo>
                    <a:lnTo>
                      <a:pt x="1724" y="2111"/>
                    </a:lnTo>
                    <a:lnTo>
                      <a:pt x="1695" y="2111"/>
                    </a:lnTo>
                    <a:lnTo>
                      <a:pt x="1665" y="2109"/>
                    </a:lnTo>
                    <a:lnTo>
                      <a:pt x="1634" y="2105"/>
                    </a:lnTo>
                    <a:lnTo>
                      <a:pt x="1604" y="2101"/>
                    </a:lnTo>
                    <a:lnTo>
                      <a:pt x="1572" y="2096"/>
                    </a:lnTo>
                    <a:lnTo>
                      <a:pt x="1540" y="2088"/>
                    </a:lnTo>
                    <a:lnTo>
                      <a:pt x="1507" y="2080"/>
                    </a:lnTo>
                    <a:lnTo>
                      <a:pt x="1474" y="2070"/>
                    </a:lnTo>
                    <a:lnTo>
                      <a:pt x="1440" y="2060"/>
                    </a:lnTo>
                    <a:lnTo>
                      <a:pt x="1407" y="2048"/>
                    </a:lnTo>
                    <a:lnTo>
                      <a:pt x="1372" y="2035"/>
                    </a:lnTo>
                    <a:lnTo>
                      <a:pt x="1338" y="2022"/>
                    </a:lnTo>
                    <a:lnTo>
                      <a:pt x="1304" y="2007"/>
                    </a:lnTo>
                    <a:lnTo>
                      <a:pt x="1269" y="1990"/>
                    </a:lnTo>
                    <a:lnTo>
                      <a:pt x="1234" y="1974"/>
                    </a:lnTo>
                    <a:lnTo>
                      <a:pt x="1199" y="1955"/>
                    </a:lnTo>
                    <a:lnTo>
                      <a:pt x="1164" y="1935"/>
                    </a:lnTo>
                    <a:lnTo>
                      <a:pt x="1127" y="1916"/>
                    </a:lnTo>
                    <a:lnTo>
                      <a:pt x="1092" y="1895"/>
                    </a:lnTo>
                    <a:lnTo>
                      <a:pt x="1057" y="1873"/>
                    </a:lnTo>
                    <a:lnTo>
                      <a:pt x="1021" y="1850"/>
                    </a:lnTo>
                    <a:lnTo>
                      <a:pt x="986" y="1826"/>
                    </a:lnTo>
                    <a:lnTo>
                      <a:pt x="951" y="1801"/>
                    </a:lnTo>
                    <a:lnTo>
                      <a:pt x="915" y="1774"/>
                    </a:lnTo>
                    <a:lnTo>
                      <a:pt x="880" y="1748"/>
                    </a:lnTo>
                    <a:lnTo>
                      <a:pt x="845" y="1721"/>
                    </a:lnTo>
                    <a:lnTo>
                      <a:pt x="811" y="1692"/>
                    </a:lnTo>
                    <a:lnTo>
                      <a:pt x="777" y="1662"/>
                    </a:lnTo>
                    <a:lnTo>
                      <a:pt x="743" y="1633"/>
                    </a:lnTo>
                    <a:lnTo>
                      <a:pt x="709" y="1602"/>
                    </a:lnTo>
                    <a:lnTo>
                      <a:pt x="676" y="1570"/>
                    </a:lnTo>
                    <a:lnTo>
                      <a:pt x="643" y="1539"/>
                    </a:lnTo>
                    <a:lnTo>
                      <a:pt x="643" y="1539"/>
                    </a:lnTo>
                    <a:lnTo>
                      <a:pt x="606" y="1501"/>
                    </a:lnTo>
                    <a:lnTo>
                      <a:pt x="570" y="1463"/>
                    </a:lnTo>
                    <a:lnTo>
                      <a:pt x="535" y="1423"/>
                    </a:lnTo>
                    <a:lnTo>
                      <a:pt x="501" y="1384"/>
                    </a:lnTo>
                    <a:lnTo>
                      <a:pt x="663" y="1407"/>
                    </a:lnTo>
                    <a:lnTo>
                      <a:pt x="673" y="1337"/>
                    </a:lnTo>
                    <a:lnTo>
                      <a:pt x="427" y="1302"/>
                    </a:lnTo>
                    <a:lnTo>
                      <a:pt x="427" y="1302"/>
                    </a:lnTo>
                    <a:lnTo>
                      <a:pt x="420" y="1302"/>
                    </a:lnTo>
                    <a:lnTo>
                      <a:pt x="413" y="1303"/>
                    </a:lnTo>
                    <a:lnTo>
                      <a:pt x="406" y="1306"/>
                    </a:lnTo>
                    <a:lnTo>
                      <a:pt x="400" y="1310"/>
                    </a:lnTo>
                    <a:lnTo>
                      <a:pt x="400" y="1310"/>
                    </a:lnTo>
                    <a:lnTo>
                      <a:pt x="394" y="1315"/>
                    </a:lnTo>
                    <a:lnTo>
                      <a:pt x="390" y="1321"/>
                    </a:lnTo>
                    <a:lnTo>
                      <a:pt x="387" y="1328"/>
                    </a:lnTo>
                    <a:lnTo>
                      <a:pt x="386" y="1336"/>
                    </a:lnTo>
                    <a:lnTo>
                      <a:pt x="386" y="1581"/>
                    </a:lnTo>
                    <a:lnTo>
                      <a:pt x="457" y="1581"/>
                    </a:lnTo>
                    <a:lnTo>
                      <a:pt x="457" y="1441"/>
                    </a:lnTo>
                    <a:lnTo>
                      <a:pt x="457" y="1441"/>
                    </a:lnTo>
                    <a:lnTo>
                      <a:pt x="490" y="1478"/>
                    </a:lnTo>
                    <a:lnTo>
                      <a:pt x="522" y="1515"/>
                    </a:lnTo>
                    <a:lnTo>
                      <a:pt x="558" y="1552"/>
                    </a:lnTo>
                    <a:lnTo>
                      <a:pt x="593" y="1587"/>
                    </a:lnTo>
                    <a:lnTo>
                      <a:pt x="593" y="1587"/>
                    </a:lnTo>
                    <a:lnTo>
                      <a:pt x="627" y="1621"/>
                    </a:lnTo>
                    <a:lnTo>
                      <a:pt x="662" y="1654"/>
                    </a:lnTo>
                    <a:lnTo>
                      <a:pt x="697" y="1685"/>
                    </a:lnTo>
                    <a:lnTo>
                      <a:pt x="732" y="1717"/>
                    </a:lnTo>
                    <a:lnTo>
                      <a:pt x="768" y="1748"/>
                    </a:lnTo>
                    <a:lnTo>
                      <a:pt x="805" y="1778"/>
                    </a:lnTo>
                    <a:lnTo>
                      <a:pt x="841" y="1806"/>
                    </a:lnTo>
                    <a:lnTo>
                      <a:pt x="877" y="1833"/>
                    </a:lnTo>
                    <a:lnTo>
                      <a:pt x="913" y="1861"/>
                    </a:lnTo>
                    <a:lnTo>
                      <a:pt x="951" y="1886"/>
                    </a:lnTo>
                    <a:lnTo>
                      <a:pt x="987" y="1911"/>
                    </a:lnTo>
                    <a:lnTo>
                      <a:pt x="1024" y="1935"/>
                    </a:lnTo>
                    <a:lnTo>
                      <a:pt x="1060" y="1957"/>
                    </a:lnTo>
                    <a:lnTo>
                      <a:pt x="1098" y="1979"/>
                    </a:lnTo>
                    <a:lnTo>
                      <a:pt x="1134" y="2000"/>
                    </a:lnTo>
                    <a:lnTo>
                      <a:pt x="1171" y="2020"/>
                    </a:lnTo>
                    <a:lnTo>
                      <a:pt x="1207" y="2039"/>
                    </a:lnTo>
                    <a:lnTo>
                      <a:pt x="1244" y="2056"/>
                    </a:lnTo>
                    <a:lnTo>
                      <a:pt x="1280" y="2073"/>
                    </a:lnTo>
                    <a:lnTo>
                      <a:pt x="1316" y="2088"/>
                    </a:lnTo>
                    <a:lnTo>
                      <a:pt x="1352" y="2102"/>
                    </a:lnTo>
                    <a:lnTo>
                      <a:pt x="1387" y="2115"/>
                    </a:lnTo>
                    <a:lnTo>
                      <a:pt x="1423" y="2127"/>
                    </a:lnTo>
                    <a:lnTo>
                      <a:pt x="1458" y="2138"/>
                    </a:lnTo>
                    <a:lnTo>
                      <a:pt x="1493" y="2148"/>
                    </a:lnTo>
                    <a:lnTo>
                      <a:pt x="1527" y="2156"/>
                    </a:lnTo>
                    <a:lnTo>
                      <a:pt x="1561" y="2164"/>
                    </a:lnTo>
                    <a:lnTo>
                      <a:pt x="1594" y="2169"/>
                    </a:lnTo>
                    <a:lnTo>
                      <a:pt x="1627" y="2173"/>
                    </a:lnTo>
                    <a:lnTo>
                      <a:pt x="1660" y="2177"/>
                    </a:lnTo>
                    <a:lnTo>
                      <a:pt x="1692" y="2179"/>
                    </a:lnTo>
                    <a:lnTo>
                      <a:pt x="1723" y="2180"/>
                    </a:lnTo>
                    <a:lnTo>
                      <a:pt x="1723" y="2180"/>
                    </a:lnTo>
                    <a:lnTo>
                      <a:pt x="1749" y="2179"/>
                    </a:lnTo>
                    <a:lnTo>
                      <a:pt x="1774" y="2178"/>
                    </a:lnTo>
                    <a:lnTo>
                      <a:pt x="1799" y="2176"/>
                    </a:lnTo>
                    <a:lnTo>
                      <a:pt x="1823" y="2171"/>
                    </a:lnTo>
                    <a:lnTo>
                      <a:pt x="1846" y="2167"/>
                    </a:lnTo>
                    <a:lnTo>
                      <a:pt x="1869" y="2162"/>
                    </a:lnTo>
                    <a:lnTo>
                      <a:pt x="1891" y="2156"/>
                    </a:lnTo>
                    <a:lnTo>
                      <a:pt x="1913" y="2148"/>
                    </a:lnTo>
                    <a:lnTo>
                      <a:pt x="1934" y="2141"/>
                    </a:lnTo>
                    <a:lnTo>
                      <a:pt x="1954" y="2132"/>
                    </a:lnTo>
                    <a:lnTo>
                      <a:pt x="1973" y="2122"/>
                    </a:lnTo>
                    <a:lnTo>
                      <a:pt x="1991" y="2111"/>
                    </a:lnTo>
                    <a:lnTo>
                      <a:pt x="2009" y="2099"/>
                    </a:lnTo>
                    <a:lnTo>
                      <a:pt x="2026" y="2086"/>
                    </a:lnTo>
                    <a:lnTo>
                      <a:pt x="2043" y="2073"/>
                    </a:lnTo>
                    <a:lnTo>
                      <a:pt x="2058" y="2058"/>
                    </a:lnTo>
                    <a:lnTo>
                      <a:pt x="2058" y="2058"/>
                    </a:lnTo>
                    <a:lnTo>
                      <a:pt x="2072" y="2043"/>
                    </a:lnTo>
                    <a:lnTo>
                      <a:pt x="2086" y="2026"/>
                    </a:lnTo>
                    <a:lnTo>
                      <a:pt x="2099" y="2009"/>
                    </a:lnTo>
                    <a:lnTo>
                      <a:pt x="2111" y="1991"/>
                    </a:lnTo>
                    <a:lnTo>
                      <a:pt x="2122" y="1973"/>
                    </a:lnTo>
                    <a:lnTo>
                      <a:pt x="2132" y="1954"/>
                    </a:lnTo>
                    <a:lnTo>
                      <a:pt x="2140" y="1933"/>
                    </a:lnTo>
                    <a:lnTo>
                      <a:pt x="2148" y="1912"/>
                    </a:lnTo>
                    <a:lnTo>
                      <a:pt x="2156" y="1892"/>
                    </a:lnTo>
                    <a:lnTo>
                      <a:pt x="2162" y="1870"/>
                    </a:lnTo>
                    <a:lnTo>
                      <a:pt x="2167" y="1847"/>
                    </a:lnTo>
                    <a:lnTo>
                      <a:pt x="2171" y="1823"/>
                    </a:lnTo>
                    <a:lnTo>
                      <a:pt x="2176" y="1799"/>
                    </a:lnTo>
                    <a:lnTo>
                      <a:pt x="2178" y="1774"/>
                    </a:lnTo>
                    <a:lnTo>
                      <a:pt x="2179" y="1749"/>
                    </a:lnTo>
                    <a:lnTo>
                      <a:pt x="2180" y="1724"/>
                    </a:lnTo>
                    <a:lnTo>
                      <a:pt x="2180" y="1724"/>
                    </a:lnTo>
                    <a:lnTo>
                      <a:pt x="2179" y="1688"/>
                    </a:lnTo>
                    <a:lnTo>
                      <a:pt x="2176" y="1651"/>
                    </a:lnTo>
                    <a:lnTo>
                      <a:pt x="2172" y="1614"/>
                    </a:lnTo>
                    <a:lnTo>
                      <a:pt x="2166" y="1576"/>
                    </a:lnTo>
                    <a:lnTo>
                      <a:pt x="2158" y="1537"/>
                    </a:lnTo>
                    <a:lnTo>
                      <a:pt x="2149" y="1499"/>
                    </a:lnTo>
                    <a:lnTo>
                      <a:pt x="2138" y="1460"/>
                    </a:lnTo>
                    <a:lnTo>
                      <a:pt x="2126" y="1419"/>
                    </a:lnTo>
                    <a:lnTo>
                      <a:pt x="2112" y="1378"/>
                    </a:lnTo>
                    <a:lnTo>
                      <a:pt x="2097" y="1338"/>
                    </a:lnTo>
                    <a:lnTo>
                      <a:pt x="2080" y="1297"/>
                    </a:lnTo>
                    <a:lnTo>
                      <a:pt x="2061" y="1256"/>
                    </a:lnTo>
                    <a:lnTo>
                      <a:pt x="2042" y="1214"/>
                    </a:lnTo>
                    <a:lnTo>
                      <a:pt x="2020" y="1172"/>
                    </a:lnTo>
                    <a:lnTo>
                      <a:pt x="1998" y="1131"/>
                    </a:lnTo>
                    <a:lnTo>
                      <a:pt x="1974" y="1089"/>
                    </a:lnTo>
                    <a:lnTo>
                      <a:pt x="1974" y="1089"/>
                    </a:lnTo>
                    <a:lnTo>
                      <a:pt x="1994" y="1052"/>
                    </a:lnTo>
                    <a:lnTo>
                      <a:pt x="2014" y="1015"/>
                    </a:lnTo>
                    <a:lnTo>
                      <a:pt x="2033" y="978"/>
                    </a:lnTo>
                    <a:lnTo>
                      <a:pt x="2050" y="942"/>
                    </a:lnTo>
                    <a:lnTo>
                      <a:pt x="2067" y="906"/>
                    </a:lnTo>
                    <a:lnTo>
                      <a:pt x="2082" y="870"/>
                    </a:lnTo>
                    <a:lnTo>
                      <a:pt x="2098" y="833"/>
                    </a:lnTo>
                    <a:lnTo>
                      <a:pt x="2111" y="798"/>
                    </a:lnTo>
                    <a:lnTo>
                      <a:pt x="2123" y="763"/>
                    </a:lnTo>
                    <a:lnTo>
                      <a:pt x="2133" y="728"/>
                    </a:lnTo>
                    <a:lnTo>
                      <a:pt x="2143" y="694"/>
                    </a:lnTo>
                    <a:lnTo>
                      <a:pt x="2151" y="660"/>
                    </a:lnTo>
                    <a:lnTo>
                      <a:pt x="2159" y="627"/>
                    </a:lnTo>
                    <a:lnTo>
                      <a:pt x="2165" y="594"/>
                    </a:lnTo>
                    <a:lnTo>
                      <a:pt x="2170" y="561"/>
                    </a:lnTo>
                    <a:lnTo>
                      <a:pt x="2173" y="530"/>
                    </a:lnTo>
                    <a:lnTo>
                      <a:pt x="2176" y="498"/>
                    </a:lnTo>
                    <a:lnTo>
                      <a:pt x="2178" y="468"/>
                    </a:lnTo>
                    <a:lnTo>
                      <a:pt x="2177" y="438"/>
                    </a:lnTo>
                    <a:lnTo>
                      <a:pt x="2176" y="408"/>
                    </a:lnTo>
                    <a:lnTo>
                      <a:pt x="2173" y="379"/>
                    </a:lnTo>
                    <a:lnTo>
                      <a:pt x="2169" y="352"/>
                    </a:lnTo>
                    <a:lnTo>
                      <a:pt x="2165" y="325"/>
                    </a:lnTo>
                    <a:lnTo>
                      <a:pt x="2158" y="298"/>
                    </a:lnTo>
                    <a:lnTo>
                      <a:pt x="2150" y="273"/>
                    </a:lnTo>
                    <a:lnTo>
                      <a:pt x="2140" y="249"/>
                    </a:lnTo>
                    <a:lnTo>
                      <a:pt x="2131" y="225"/>
                    </a:lnTo>
                    <a:lnTo>
                      <a:pt x="2119" y="203"/>
                    </a:lnTo>
                    <a:lnTo>
                      <a:pt x="2105" y="181"/>
                    </a:lnTo>
                    <a:lnTo>
                      <a:pt x="2091" y="160"/>
                    </a:lnTo>
                    <a:lnTo>
                      <a:pt x="2075" y="140"/>
                    </a:lnTo>
                    <a:lnTo>
                      <a:pt x="2058" y="122"/>
                    </a:lnTo>
                    <a:lnTo>
                      <a:pt x="2058" y="122"/>
                    </a:lnTo>
                    <a:close/>
                    <a:moveTo>
                      <a:pt x="1585" y="594"/>
                    </a:moveTo>
                    <a:lnTo>
                      <a:pt x="1585" y="594"/>
                    </a:lnTo>
                    <a:lnTo>
                      <a:pt x="1537" y="545"/>
                    </a:lnTo>
                    <a:lnTo>
                      <a:pt x="1485" y="499"/>
                    </a:lnTo>
                    <a:lnTo>
                      <a:pt x="1434" y="453"/>
                    </a:lnTo>
                    <a:lnTo>
                      <a:pt x="1381" y="409"/>
                    </a:lnTo>
                    <a:lnTo>
                      <a:pt x="1327" y="366"/>
                    </a:lnTo>
                    <a:lnTo>
                      <a:pt x="1271" y="326"/>
                    </a:lnTo>
                    <a:lnTo>
                      <a:pt x="1215" y="286"/>
                    </a:lnTo>
                    <a:lnTo>
                      <a:pt x="1157" y="248"/>
                    </a:lnTo>
                    <a:lnTo>
                      <a:pt x="1157" y="248"/>
                    </a:lnTo>
                    <a:lnTo>
                      <a:pt x="1190" y="229"/>
                    </a:lnTo>
                    <a:lnTo>
                      <a:pt x="1224" y="212"/>
                    </a:lnTo>
                    <a:lnTo>
                      <a:pt x="1258" y="195"/>
                    </a:lnTo>
                    <a:lnTo>
                      <a:pt x="1292" y="179"/>
                    </a:lnTo>
                    <a:lnTo>
                      <a:pt x="1327" y="164"/>
                    </a:lnTo>
                    <a:lnTo>
                      <a:pt x="1362" y="150"/>
                    </a:lnTo>
                    <a:lnTo>
                      <a:pt x="1398" y="136"/>
                    </a:lnTo>
                    <a:lnTo>
                      <a:pt x="1434" y="124"/>
                    </a:lnTo>
                    <a:lnTo>
                      <a:pt x="1434" y="124"/>
                    </a:lnTo>
                    <a:lnTo>
                      <a:pt x="1481" y="109"/>
                    </a:lnTo>
                    <a:lnTo>
                      <a:pt x="1527" y="96"/>
                    </a:lnTo>
                    <a:lnTo>
                      <a:pt x="1571" y="87"/>
                    </a:lnTo>
                    <a:lnTo>
                      <a:pt x="1615" y="79"/>
                    </a:lnTo>
                    <a:lnTo>
                      <a:pt x="1656" y="75"/>
                    </a:lnTo>
                    <a:lnTo>
                      <a:pt x="1696" y="71"/>
                    </a:lnTo>
                    <a:lnTo>
                      <a:pt x="1734" y="71"/>
                    </a:lnTo>
                    <a:lnTo>
                      <a:pt x="1772" y="72"/>
                    </a:lnTo>
                    <a:lnTo>
                      <a:pt x="1808" y="77"/>
                    </a:lnTo>
                    <a:lnTo>
                      <a:pt x="1842" y="83"/>
                    </a:lnTo>
                    <a:lnTo>
                      <a:pt x="1858" y="88"/>
                    </a:lnTo>
                    <a:lnTo>
                      <a:pt x="1874" y="92"/>
                    </a:lnTo>
                    <a:lnTo>
                      <a:pt x="1889" y="98"/>
                    </a:lnTo>
                    <a:lnTo>
                      <a:pt x="1904" y="104"/>
                    </a:lnTo>
                    <a:lnTo>
                      <a:pt x="1919" y="111"/>
                    </a:lnTo>
                    <a:lnTo>
                      <a:pt x="1933" y="117"/>
                    </a:lnTo>
                    <a:lnTo>
                      <a:pt x="1946" y="125"/>
                    </a:lnTo>
                    <a:lnTo>
                      <a:pt x="1959" y="134"/>
                    </a:lnTo>
                    <a:lnTo>
                      <a:pt x="1973" y="143"/>
                    </a:lnTo>
                    <a:lnTo>
                      <a:pt x="1985" y="151"/>
                    </a:lnTo>
                    <a:lnTo>
                      <a:pt x="1997" y="162"/>
                    </a:lnTo>
                    <a:lnTo>
                      <a:pt x="2008" y="172"/>
                    </a:lnTo>
                    <a:lnTo>
                      <a:pt x="2008" y="172"/>
                    </a:lnTo>
                    <a:lnTo>
                      <a:pt x="2023" y="189"/>
                    </a:lnTo>
                    <a:lnTo>
                      <a:pt x="2036" y="205"/>
                    </a:lnTo>
                    <a:lnTo>
                      <a:pt x="2049" y="223"/>
                    </a:lnTo>
                    <a:lnTo>
                      <a:pt x="2060" y="242"/>
                    </a:lnTo>
                    <a:lnTo>
                      <a:pt x="2070" y="261"/>
                    </a:lnTo>
                    <a:lnTo>
                      <a:pt x="2079" y="282"/>
                    </a:lnTo>
                    <a:lnTo>
                      <a:pt x="2088" y="303"/>
                    </a:lnTo>
                    <a:lnTo>
                      <a:pt x="2094" y="326"/>
                    </a:lnTo>
                    <a:lnTo>
                      <a:pt x="2100" y="348"/>
                    </a:lnTo>
                    <a:lnTo>
                      <a:pt x="2104" y="372"/>
                    </a:lnTo>
                    <a:lnTo>
                      <a:pt x="2108" y="396"/>
                    </a:lnTo>
                    <a:lnTo>
                      <a:pt x="2110" y="421"/>
                    </a:lnTo>
                    <a:lnTo>
                      <a:pt x="2111" y="446"/>
                    </a:lnTo>
                    <a:lnTo>
                      <a:pt x="2111" y="473"/>
                    </a:lnTo>
                    <a:lnTo>
                      <a:pt x="2110" y="499"/>
                    </a:lnTo>
                    <a:lnTo>
                      <a:pt x="2106" y="526"/>
                    </a:lnTo>
                    <a:lnTo>
                      <a:pt x="2103" y="555"/>
                    </a:lnTo>
                    <a:lnTo>
                      <a:pt x="2100" y="583"/>
                    </a:lnTo>
                    <a:lnTo>
                      <a:pt x="2094" y="612"/>
                    </a:lnTo>
                    <a:lnTo>
                      <a:pt x="2088" y="641"/>
                    </a:lnTo>
                    <a:lnTo>
                      <a:pt x="2080" y="671"/>
                    </a:lnTo>
                    <a:lnTo>
                      <a:pt x="2071" y="702"/>
                    </a:lnTo>
                    <a:lnTo>
                      <a:pt x="2061" y="733"/>
                    </a:lnTo>
                    <a:lnTo>
                      <a:pt x="2052" y="763"/>
                    </a:lnTo>
                    <a:lnTo>
                      <a:pt x="2039" y="795"/>
                    </a:lnTo>
                    <a:lnTo>
                      <a:pt x="2027" y="827"/>
                    </a:lnTo>
                    <a:lnTo>
                      <a:pt x="2014" y="859"/>
                    </a:lnTo>
                    <a:lnTo>
                      <a:pt x="1999" y="890"/>
                    </a:lnTo>
                    <a:lnTo>
                      <a:pt x="1984" y="923"/>
                    </a:lnTo>
                    <a:lnTo>
                      <a:pt x="1967" y="956"/>
                    </a:lnTo>
                    <a:lnTo>
                      <a:pt x="1951" y="989"/>
                    </a:lnTo>
                    <a:lnTo>
                      <a:pt x="1932" y="1022"/>
                    </a:lnTo>
                    <a:lnTo>
                      <a:pt x="1932" y="1022"/>
                    </a:lnTo>
                    <a:lnTo>
                      <a:pt x="1894" y="964"/>
                    </a:lnTo>
                    <a:lnTo>
                      <a:pt x="1854" y="908"/>
                    </a:lnTo>
                    <a:lnTo>
                      <a:pt x="1813" y="853"/>
                    </a:lnTo>
                    <a:lnTo>
                      <a:pt x="1771" y="798"/>
                    </a:lnTo>
                    <a:lnTo>
                      <a:pt x="1727" y="746"/>
                    </a:lnTo>
                    <a:lnTo>
                      <a:pt x="1681" y="694"/>
                    </a:lnTo>
                    <a:lnTo>
                      <a:pt x="1633" y="643"/>
                    </a:lnTo>
                    <a:lnTo>
                      <a:pt x="1585" y="594"/>
                    </a:lnTo>
                    <a:lnTo>
                      <a:pt x="1585" y="59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654DBD7-EDCC-4200-BBC8-AEFE395BB97F}"/>
              </a:ext>
            </a:extLst>
          </p:cNvPr>
          <p:cNvSpPr txBox="1"/>
          <p:nvPr/>
        </p:nvSpPr>
        <p:spPr>
          <a:xfrm>
            <a:off x="1412114" y="1407511"/>
            <a:ext cx="4558561" cy="1074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N" sz="1600" b="1" dirty="0"/>
              <a:t>Vision</a:t>
            </a:r>
          </a:p>
          <a:p>
            <a:pPr>
              <a:lnSpc>
                <a:spcPct val="150000"/>
              </a:lnSpc>
            </a:pPr>
            <a:r>
              <a:rPr lang="en-IN" sz="1400" dirty="0" err="1"/>
              <a:t>Catalyze</a:t>
            </a:r>
            <a:r>
              <a:rPr lang="en-IN" sz="1400" dirty="0"/>
              <a:t> </a:t>
            </a:r>
            <a:r>
              <a:rPr lang="en-IN" sz="1400" b="1" dirty="0"/>
              <a:t>Responsible Use of Energy</a:t>
            </a:r>
            <a:r>
              <a:rPr lang="en-IN" sz="1400" dirty="0"/>
              <a:t> for a </a:t>
            </a:r>
            <a:r>
              <a:rPr lang="en-IN" sz="1400" b="1" dirty="0"/>
              <a:t>Climate Resilient </a:t>
            </a:r>
            <a:r>
              <a:rPr lang="en-IN" sz="1400" dirty="0"/>
              <a:t>and </a:t>
            </a:r>
            <a:r>
              <a:rPr lang="en-IN" sz="1400" b="1" dirty="0"/>
              <a:t>Energy Secure </a:t>
            </a:r>
            <a:r>
              <a:rPr lang="en-IN" sz="1400" dirty="0"/>
              <a:t>Future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ED13294-E43B-4F3A-B4FB-19690F44463A}"/>
              </a:ext>
            </a:extLst>
          </p:cNvPr>
          <p:cNvGrpSpPr/>
          <p:nvPr/>
        </p:nvGrpSpPr>
        <p:grpSpPr>
          <a:xfrm>
            <a:off x="540567" y="2703141"/>
            <a:ext cx="5264160" cy="2218749"/>
            <a:chOff x="543972" y="2961854"/>
            <a:chExt cx="5264160" cy="2218749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7FEE962-F242-4648-ADA8-2CB3A92DF2FA}"/>
                </a:ext>
              </a:extLst>
            </p:cNvPr>
            <p:cNvGrpSpPr/>
            <p:nvPr/>
          </p:nvGrpSpPr>
          <p:grpSpPr>
            <a:xfrm>
              <a:off x="543972" y="3037740"/>
              <a:ext cx="779647" cy="731520"/>
              <a:chOff x="779646" y="3869356"/>
              <a:chExt cx="779647" cy="731520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4E94994D-77A3-45BC-98BA-55E1AEABA594}"/>
                  </a:ext>
                </a:extLst>
              </p:cNvPr>
              <p:cNvSpPr/>
              <p:nvPr/>
            </p:nvSpPr>
            <p:spPr>
              <a:xfrm>
                <a:off x="779646" y="3869356"/>
                <a:ext cx="779647" cy="731520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3B673479-E31A-4526-8852-9D949A702444}"/>
                  </a:ext>
                </a:extLst>
              </p:cNvPr>
              <p:cNvGrpSpPr/>
              <p:nvPr/>
            </p:nvGrpSpPr>
            <p:grpSpPr>
              <a:xfrm>
                <a:off x="957466" y="4038265"/>
                <a:ext cx="393701" cy="393701"/>
                <a:chOff x="2844800" y="6118225"/>
                <a:chExt cx="561975" cy="561975"/>
              </a:xfrm>
              <a:solidFill>
                <a:schemeClr val="bg1"/>
              </a:solidFill>
            </p:grpSpPr>
            <p:sp>
              <p:nvSpPr>
                <p:cNvPr id="13" name="Freeform 12">
                  <a:extLst>
                    <a:ext uri="{FF2B5EF4-FFF2-40B4-BE49-F238E27FC236}">
                      <a16:creationId xmlns:a16="http://schemas.microsoft.com/office/drawing/2014/main" id="{FC0E3121-C5DB-4CB4-8A91-3B4C248EFE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14663" y="6286500"/>
                  <a:ext cx="223838" cy="223838"/>
                </a:xfrm>
                <a:custGeom>
                  <a:avLst/>
                  <a:gdLst>
                    <a:gd name="T0" fmla="*/ 444 w 847"/>
                    <a:gd name="T1" fmla="*/ 101 h 847"/>
                    <a:gd name="T2" fmla="*/ 472 w 847"/>
                    <a:gd name="T3" fmla="*/ 73 h 847"/>
                    <a:gd name="T4" fmla="*/ 475 w 847"/>
                    <a:gd name="T5" fmla="*/ 42 h 847"/>
                    <a:gd name="T6" fmla="*/ 453 w 847"/>
                    <a:gd name="T7" fmla="*/ 9 h 847"/>
                    <a:gd name="T8" fmla="*/ 423 w 847"/>
                    <a:gd name="T9" fmla="*/ 0 h 847"/>
                    <a:gd name="T10" fmla="*/ 338 w 847"/>
                    <a:gd name="T11" fmla="*/ 9 h 847"/>
                    <a:gd name="T12" fmla="*/ 259 w 847"/>
                    <a:gd name="T13" fmla="*/ 34 h 847"/>
                    <a:gd name="T14" fmla="*/ 187 w 847"/>
                    <a:gd name="T15" fmla="*/ 72 h 847"/>
                    <a:gd name="T16" fmla="*/ 124 w 847"/>
                    <a:gd name="T17" fmla="*/ 124 h 847"/>
                    <a:gd name="T18" fmla="*/ 73 w 847"/>
                    <a:gd name="T19" fmla="*/ 186 h 847"/>
                    <a:gd name="T20" fmla="*/ 33 w 847"/>
                    <a:gd name="T21" fmla="*/ 259 h 847"/>
                    <a:gd name="T22" fmla="*/ 9 w 847"/>
                    <a:gd name="T23" fmla="*/ 338 h 847"/>
                    <a:gd name="T24" fmla="*/ 0 w 847"/>
                    <a:gd name="T25" fmla="*/ 424 h 847"/>
                    <a:gd name="T26" fmla="*/ 5 w 847"/>
                    <a:gd name="T27" fmla="*/ 488 h 847"/>
                    <a:gd name="T28" fmla="*/ 26 w 847"/>
                    <a:gd name="T29" fmla="*/ 569 h 847"/>
                    <a:gd name="T30" fmla="*/ 61 w 847"/>
                    <a:gd name="T31" fmla="*/ 643 h 847"/>
                    <a:gd name="T32" fmla="*/ 110 w 847"/>
                    <a:gd name="T33" fmla="*/ 708 h 847"/>
                    <a:gd name="T34" fmla="*/ 170 w 847"/>
                    <a:gd name="T35" fmla="*/ 763 h 847"/>
                    <a:gd name="T36" fmla="*/ 240 w 847"/>
                    <a:gd name="T37" fmla="*/ 805 h 847"/>
                    <a:gd name="T38" fmla="*/ 317 w 847"/>
                    <a:gd name="T39" fmla="*/ 834 h 847"/>
                    <a:gd name="T40" fmla="*/ 401 w 847"/>
                    <a:gd name="T41" fmla="*/ 846 h 847"/>
                    <a:gd name="T42" fmla="*/ 467 w 847"/>
                    <a:gd name="T43" fmla="*/ 845 h 847"/>
                    <a:gd name="T44" fmla="*/ 550 w 847"/>
                    <a:gd name="T45" fmla="*/ 827 h 847"/>
                    <a:gd name="T46" fmla="*/ 625 w 847"/>
                    <a:gd name="T47" fmla="*/ 795 h 847"/>
                    <a:gd name="T48" fmla="*/ 693 w 847"/>
                    <a:gd name="T49" fmla="*/ 751 h 847"/>
                    <a:gd name="T50" fmla="*/ 750 w 847"/>
                    <a:gd name="T51" fmla="*/ 693 h 847"/>
                    <a:gd name="T52" fmla="*/ 795 w 847"/>
                    <a:gd name="T53" fmla="*/ 625 h 847"/>
                    <a:gd name="T54" fmla="*/ 828 w 847"/>
                    <a:gd name="T55" fmla="*/ 549 h 847"/>
                    <a:gd name="T56" fmla="*/ 844 w 847"/>
                    <a:gd name="T57" fmla="*/ 466 h 847"/>
                    <a:gd name="T58" fmla="*/ 846 w 847"/>
                    <a:gd name="T59" fmla="*/ 412 h 847"/>
                    <a:gd name="T60" fmla="*/ 823 w 847"/>
                    <a:gd name="T61" fmla="*/ 379 h 847"/>
                    <a:gd name="T62" fmla="*/ 794 w 847"/>
                    <a:gd name="T63" fmla="*/ 371 h 847"/>
                    <a:gd name="T64" fmla="*/ 756 w 847"/>
                    <a:gd name="T65" fmla="*/ 387 h 847"/>
                    <a:gd name="T66" fmla="*/ 742 w 847"/>
                    <a:gd name="T67" fmla="*/ 424 h 847"/>
                    <a:gd name="T68" fmla="*/ 737 w 847"/>
                    <a:gd name="T69" fmla="*/ 472 h 847"/>
                    <a:gd name="T70" fmla="*/ 722 w 847"/>
                    <a:gd name="T71" fmla="*/ 533 h 847"/>
                    <a:gd name="T72" fmla="*/ 695 w 847"/>
                    <a:gd name="T73" fmla="*/ 588 h 847"/>
                    <a:gd name="T74" fmla="*/ 659 w 847"/>
                    <a:gd name="T75" fmla="*/ 636 h 847"/>
                    <a:gd name="T76" fmla="*/ 614 w 847"/>
                    <a:gd name="T77" fmla="*/ 678 h 847"/>
                    <a:gd name="T78" fmla="*/ 561 w 847"/>
                    <a:gd name="T79" fmla="*/ 710 h 847"/>
                    <a:gd name="T80" fmla="*/ 503 w 847"/>
                    <a:gd name="T81" fmla="*/ 731 h 847"/>
                    <a:gd name="T82" fmla="*/ 440 w 847"/>
                    <a:gd name="T83" fmla="*/ 740 h 847"/>
                    <a:gd name="T84" fmla="*/ 391 w 847"/>
                    <a:gd name="T85" fmla="*/ 739 h 847"/>
                    <a:gd name="T86" fmla="*/ 329 w 847"/>
                    <a:gd name="T87" fmla="*/ 727 h 847"/>
                    <a:gd name="T88" fmla="*/ 273 w 847"/>
                    <a:gd name="T89" fmla="*/ 703 h 847"/>
                    <a:gd name="T90" fmla="*/ 222 w 847"/>
                    <a:gd name="T91" fmla="*/ 669 h 847"/>
                    <a:gd name="T92" fmla="*/ 178 w 847"/>
                    <a:gd name="T93" fmla="*/ 625 h 847"/>
                    <a:gd name="T94" fmla="*/ 144 w 847"/>
                    <a:gd name="T95" fmla="*/ 574 h 847"/>
                    <a:gd name="T96" fmla="*/ 120 w 847"/>
                    <a:gd name="T97" fmla="*/ 518 h 847"/>
                    <a:gd name="T98" fmla="*/ 108 w 847"/>
                    <a:gd name="T99" fmla="*/ 456 h 847"/>
                    <a:gd name="T100" fmla="*/ 107 w 847"/>
                    <a:gd name="T101" fmla="*/ 407 h 847"/>
                    <a:gd name="T102" fmla="*/ 116 w 847"/>
                    <a:gd name="T103" fmla="*/ 344 h 847"/>
                    <a:gd name="T104" fmla="*/ 138 w 847"/>
                    <a:gd name="T105" fmla="*/ 286 h 847"/>
                    <a:gd name="T106" fmla="*/ 169 w 847"/>
                    <a:gd name="T107" fmla="*/ 233 h 847"/>
                    <a:gd name="T108" fmla="*/ 211 w 847"/>
                    <a:gd name="T109" fmla="*/ 188 h 847"/>
                    <a:gd name="T110" fmla="*/ 259 w 847"/>
                    <a:gd name="T111" fmla="*/ 152 h 847"/>
                    <a:gd name="T112" fmla="*/ 314 w 847"/>
                    <a:gd name="T113" fmla="*/ 125 h 847"/>
                    <a:gd name="T114" fmla="*/ 375 w 847"/>
                    <a:gd name="T115" fmla="*/ 110 h 847"/>
                    <a:gd name="T116" fmla="*/ 423 w 847"/>
                    <a:gd name="T117" fmla="*/ 105 h 8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847" h="847">
                      <a:moveTo>
                        <a:pt x="423" y="105"/>
                      </a:moveTo>
                      <a:lnTo>
                        <a:pt x="423" y="105"/>
                      </a:lnTo>
                      <a:lnTo>
                        <a:pt x="435" y="104"/>
                      </a:lnTo>
                      <a:lnTo>
                        <a:pt x="444" y="101"/>
                      </a:lnTo>
                      <a:lnTo>
                        <a:pt x="453" y="97"/>
                      </a:lnTo>
                      <a:lnTo>
                        <a:pt x="461" y="91"/>
                      </a:lnTo>
                      <a:lnTo>
                        <a:pt x="468" y="83"/>
                      </a:lnTo>
                      <a:lnTo>
                        <a:pt x="472" y="73"/>
                      </a:lnTo>
                      <a:lnTo>
                        <a:pt x="475" y="64"/>
                      </a:lnTo>
                      <a:lnTo>
                        <a:pt x="476" y="53"/>
                      </a:lnTo>
                      <a:lnTo>
                        <a:pt x="476" y="53"/>
                      </a:lnTo>
                      <a:lnTo>
                        <a:pt x="475" y="42"/>
                      </a:lnTo>
                      <a:lnTo>
                        <a:pt x="472" y="33"/>
                      </a:lnTo>
                      <a:lnTo>
                        <a:pt x="468" y="24"/>
                      </a:lnTo>
                      <a:lnTo>
                        <a:pt x="461" y="15"/>
                      </a:lnTo>
                      <a:lnTo>
                        <a:pt x="453" y="9"/>
                      </a:lnTo>
                      <a:lnTo>
                        <a:pt x="444" y="4"/>
                      </a:lnTo>
                      <a:lnTo>
                        <a:pt x="435" y="2"/>
                      </a:lnTo>
                      <a:lnTo>
                        <a:pt x="423" y="0"/>
                      </a:lnTo>
                      <a:lnTo>
                        <a:pt x="423" y="0"/>
                      </a:lnTo>
                      <a:lnTo>
                        <a:pt x="401" y="1"/>
                      </a:lnTo>
                      <a:lnTo>
                        <a:pt x="381" y="3"/>
                      </a:lnTo>
                      <a:lnTo>
                        <a:pt x="359" y="5"/>
                      </a:lnTo>
                      <a:lnTo>
                        <a:pt x="338" y="9"/>
                      </a:lnTo>
                      <a:lnTo>
                        <a:pt x="317" y="13"/>
                      </a:lnTo>
                      <a:lnTo>
                        <a:pt x="298" y="19"/>
                      </a:lnTo>
                      <a:lnTo>
                        <a:pt x="278" y="26"/>
                      </a:lnTo>
                      <a:lnTo>
                        <a:pt x="259" y="34"/>
                      </a:lnTo>
                      <a:lnTo>
                        <a:pt x="240" y="42"/>
                      </a:lnTo>
                      <a:lnTo>
                        <a:pt x="222" y="52"/>
                      </a:lnTo>
                      <a:lnTo>
                        <a:pt x="204" y="62"/>
                      </a:lnTo>
                      <a:lnTo>
                        <a:pt x="187" y="72"/>
                      </a:lnTo>
                      <a:lnTo>
                        <a:pt x="170" y="85"/>
                      </a:lnTo>
                      <a:lnTo>
                        <a:pt x="155" y="97"/>
                      </a:lnTo>
                      <a:lnTo>
                        <a:pt x="139" y="110"/>
                      </a:lnTo>
                      <a:lnTo>
                        <a:pt x="124" y="124"/>
                      </a:lnTo>
                      <a:lnTo>
                        <a:pt x="110" y="139"/>
                      </a:lnTo>
                      <a:lnTo>
                        <a:pt x="97" y="154"/>
                      </a:lnTo>
                      <a:lnTo>
                        <a:pt x="84" y="170"/>
                      </a:lnTo>
                      <a:lnTo>
                        <a:pt x="73" y="186"/>
                      </a:lnTo>
                      <a:lnTo>
                        <a:pt x="61" y="204"/>
                      </a:lnTo>
                      <a:lnTo>
                        <a:pt x="52" y="222"/>
                      </a:lnTo>
                      <a:lnTo>
                        <a:pt x="42" y="240"/>
                      </a:lnTo>
                      <a:lnTo>
                        <a:pt x="33" y="259"/>
                      </a:lnTo>
                      <a:lnTo>
                        <a:pt x="26" y="278"/>
                      </a:lnTo>
                      <a:lnTo>
                        <a:pt x="20" y="297"/>
                      </a:lnTo>
                      <a:lnTo>
                        <a:pt x="13" y="318"/>
                      </a:lnTo>
                      <a:lnTo>
                        <a:pt x="9" y="338"/>
                      </a:lnTo>
                      <a:lnTo>
                        <a:pt x="5" y="359"/>
                      </a:lnTo>
                      <a:lnTo>
                        <a:pt x="2" y="380"/>
                      </a:lnTo>
                      <a:lnTo>
                        <a:pt x="1" y="402"/>
                      </a:lnTo>
                      <a:lnTo>
                        <a:pt x="0" y="424"/>
                      </a:lnTo>
                      <a:lnTo>
                        <a:pt x="0" y="424"/>
                      </a:lnTo>
                      <a:lnTo>
                        <a:pt x="1" y="446"/>
                      </a:lnTo>
                      <a:lnTo>
                        <a:pt x="2" y="466"/>
                      </a:lnTo>
                      <a:lnTo>
                        <a:pt x="5" y="488"/>
                      </a:lnTo>
                      <a:lnTo>
                        <a:pt x="9" y="509"/>
                      </a:lnTo>
                      <a:lnTo>
                        <a:pt x="13" y="530"/>
                      </a:lnTo>
                      <a:lnTo>
                        <a:pt x="20" y="549"/>
                      </a:lnTo>
                      <a:lnTo>
                        <a:pt x="26" y="569"/>
                      </a:lnTo>
                      <a:lnTo>
                        <a:pt x="33" y="588"/>
                      </a:lnTo>
                      <a:lnTo>
                        <a:pt x="42" y="607"/>
                      </a:lnTo>
                      <a:lnTo>
                        <a:pt x="52" y="625"/>
                      </a:lnTo>
                      <a:lnTo>
                        <a:pt x="61" y="643"/>
                      </a:lnTo>
                      <a:lnTo>
                        <a:pt x="73" y="660"/>
                      </a:lnTo>
                      <a:lnTo>
                        <a:pt x="84" y="677"/>
                      </a:lnTo>
                      <a:lnTo>
                        <a:pt x="97" y="693"/>
                      </a:lnTo>
                      <a:lnTo>
                        <a:pt x="110" y="708"/>
                      </a:lnTo>
                      <a:lnTo>
                        <a:pt x="124" y="723"/>
                      </a:lnTo>
                      <a:lnTo>
                        <a:pt x="139" y="737"/>
                      </a:lnTo>
                      <a:lnTo>
                        <a:pt x="155" y="751"/>
                      </a:lnTo>
                      <a:lnTo>
                        <a:pt x="170" y="763"/>
                      </a:lnTo>
                      <a:lnTo>
                        <a:pt x="187" y="774"/>
                      </a:lnTo>
                      <a:lnTo>
                        <a:pt x="204" y="786"/>
                      </a:lnTo>
                      <a:lnTo>
                        <a:pt x="222" y="795"/>
                      </a:lnTo>
                      <a:lnTo>
                        <a:pt x="240" y="805"/>
                      </a:lnTo>
                      <a:lnTo>
                        <a:pt x="259" y="814"/>
                      </a:lnTo>
                      <a:lnTo>
                        <a:pt x="278" y="821"/>
                      </a:lnTo>
                      <a:lnTo>
                        <a:pt x="298" y="827"/>
                      </a:lnTo>
                      <a:lnTo>
                        <a:pt x="317" y="834"/>
                      </a:lnTo>
                      <a:lnTo>
                        <a:pt x="338" y="838"/>
                      </a:lnTo>
                      <a:lnTo>
                        <a:pt x="359" y="842"/>
                      </a:lnTo>
                      <a:lnTo>
                        <a:pt x="381" y="845"/>
                      </a:lnTo>
                      <a:lnTo>
                        <a:pt x="401" y="846"/>
                      </a:lnTo>
                      <a:lnTo>
                        <a:pt x="423" y="847"/>
                      </a:lnTo>
                      <a:lnTo>
                        <a:pt x="423" y="847"/>
                      </a:lnTo>
                      <a:lnTo>
                        <a:pt x="445" y="846"/>
                      </a:lnTo>
                      <a:lnTo>
                        <a:pt x="467" y="845"/>
                      </a:lnTo>
                      <a:lnTo>
                        <a:pt x="488" y="842"/>
                      </a:lnTo>
                      <a:lnTo>
                        <a:pt x="509" y="838"/>
                      </a:lnTo>
                      <a:lnTo>
                        <a:pt x="529" y="834"/>
                      </a:lnTo>
                      <a:lnTo>
                        <a:pt x="550" y="827"/>
                      </a:lnTo>
                      <a:lnTo>
                        <a:pt x="569" y="821"/>
                      </a:lnTo>
                      <a:lnTo>
                        <a:pt x="588" y="814"/>
                      </a:lnTo>
                      <a:lnTo>
                        <a:pt x="607" y="805"/>
                      </a:lnTo>
                      <a:lnTo>
                        <a:pt x="625" y="795"/>
                      </a:lnTo>
                      <a:lnTo>
                        <a:pt x="643" y="786"/>
                      </a:lnTo>
                      <a:lnTo>
                        <a:pt x="661" y="774"/>
                      </a:lnTo>
                      <a:lnTo>
                        <a:pt x="677" y="763"/>
                      </a:lnTo>
                      <a:lnTo>
                        <a:pt x="693" y="751"/>
                      </a:lnTo>
                      <a:lnTo>
                        <a:pt x="708" y="737"/>
                      </a:lnTo>
                      <a:lnTo>
                        <a:pt x="723" y="723"/>
                      </a:lnTo>
                      <a:lnTo>
                        <a:pt x="737" y="708"/>
                      </a:lnTo>
                      <a:lnTo>
                        <a:pt x="750" y="693"/>
                      </a:lnTo>
                      <a:lnTo>
                        <a:pt x="762" y="677"/>
                      </a:lnTo>
                      <a:lnTo>
                        <a:pt x="775" y="660"/>
                      </a:lnTo>
                      <a:lnTo>
                        <a:pt x="785" y="643"/>
                      </a:lnTo>
                      <a:lnTo>
                        <a:pt x="795" y="625"/>
                      </a:lnTo>
                      <a:lnTo>
                        <a:pt x="805" y="607"/>
                      </a:lnTo>
                      <a:lnTo>
                        <a:pt x="813" y="588"/>
                      </a:lnTo>
                      <a:lnTo>
                        <a:pt x="821" y="569"/>
                      </a:lnTo>
                      <a:lnTo>
                        <a:pt x="828" y="549"/>
                      </a:lnTo>
                      <a:lnTo>
                        <a:pt x="834" y="530"/>
                      </a:lnTo>
                      <a:lnTo>
                        <a:pt x="838" y="509"/>
                      </a:lnTo>
                      <a:lnTo>
                        <a:pt x="842" y="488"/>
                      </a:lnTo>
                      <a:lnTo>
                        <a:pt x="844" y="466"/>
                      </a:lnTo>
                      <a:lnTo>
                        <a:pt x="846" y="446"/>
                      </a:lnTo>
                      <a:lnTo>
                        <a:pt x="847" y="424"/>
                      </a:lnTo>
                      <a:lnTo>
                        <a:pt x="847" y="424"/>
                      </a:lnTo>
                      <a:lnTo>
                        <a:pt x="846" y="412"/>
                      </a:lnTo>
                      <a:lnTo>
                        <a:pt x="843" y="403"/>
                      </a:lnTo>
                      <a:lnTo>
                        <a:pt x="838" y="394"/>
                      </a:lnTo>
                      <a:lnTo>
                        <a:pt x="832" y="387"/>
                      </a:lnTo>
                      <a:lnTo>
                        <a:pt x="823" y="379"/>
                      </a:lnTo>
                      <a:lnTo>
                        <a:pt x="814" y="375"/>
                      </a:lnTo>
                      <a:lnTo>
                        <a:pt x="805" y="372"/>
                      </a:lnTo>
                      <a:lnTo>
                        <a:pt x="794" y="371"/>
                      </a:lnTo>
                      <a:lnTo>
                        <a:pt x="794" y="371"/>
                      </a:lnTo>
                      <a:lnTo>
                        <a:pt x="783" y="372"/>
                      </a:lnTo>
                      <a:lnTo>
                        <a:pt x="774" y="375"/>
                      </a:lnTo>
                      <a:lnTo>
                        <a:pt x="764" y="379"/>
                      </a:lnTo>
                      <a:lnTo>
                        <a:pt x="756" y="387"/>
                      </a:lnTo>
                      <a:lnTo>
                        <a:pt x="750" y="394"/>
                      </a:lnTo>
                      <a:lnTo>
                        <a:pt x="746" y="403"/>
                      </a:lnTo>
                      <a:lnTo>
                        <a:pt x="743" y="412"/>
                      </a:lnTo>
                      <a:lnTo>
                        <a:pt x="742" y="424"/>
                      </a:lnTo>
                      <a:lnTo>
                        <a:pt x="742" y="424"/>
                      </a:lnTo>
                      <a:lnTo>
                        <a:pt x="740" y="439"/>
                      </a:lnTo>
                      <a:lnTo>
                        <a:pt x="739" y="456"/>
                      </a:lnTo>
                      <a:lnTo>
                        <a:pt x="737" y="472"/>
                      </a:lnTo>
                      <a:lnTo>
                        <a:pt x="734" y="487"/>
                      </a:lnTo>
                      <a:lnTo>
                        <a:pt x="731" y="503"/>
                      </a:lnTo>
                      <a:lnTo>
                        <a:pt x="727" y="518"/>
                      </a:lnTo>
                      <a:lnTo>
                        <a:pt x="722" y="533"/>
                      </a:lnTo>
                      <a:lnTo>
                        <a:pt x="716" y="547"/>
                      </a:lnTo>
                      <a:lnTo>
                        <a:pt x="709" y="561"/>
                      </a:lnTo>
                      <a:lnTo>
                        <a:pt x="703" y="574"/>
                      </a:lnTo>
                      <a:lnTo>
                        <a:pt x="695" y="588"/>
                      </a:lnTo>
                      <a:lnTo>
                        <a:pt x="687" y="601"/>
                      </a:lnTo>
                      <a:lnTo>
                        <a:pt x="678" y="614"/>
                      </a:lnTo>
                      <a:lnTo>
                        <a:pt x="669" y="625"/>
                      </a:lnTo>
                      <a:lnTo>
                        <a:pt x="659" y="636"/>
                      </a:lnTo>
                      <a:lnTo>
                        <a:pt x="648" y="648"/>
                      </a:lnTo>
                      <a:lnTo>
                        <a:pt x="637" y="658"/>
                      </a:lnTo>
                      <a:lnTo>
                        <a:pt x="625" y="669"/>
                      </a:lnTo>
                      <a:lnTo>
                        <a:pt x="614" y="678"/>
                      </a:lnTo>
                      <a:lnTo>
                        <a:pt x="601" y="686"/>
                      </a:lnTo>
                      <a:lnTo>
                        <a:pt x="588" y="695"/>
                      </a:lnTo>
                      <a:lnTo>
                        <a:pt x="575" y="703"/>
                      </a:lnTo>
                      <a:lnTo>
                        <a:pt x="561" y="710"/>
                      </a:lnTo>
                      <a:lnTo>
                        <a:pt x="548" y="716"/>
                      </a:lnTo>
                      <a:lnTo>
                        <a:pt x="533" y="722"/>
                      </a:lnTo>
                      <a:lnTo>
                        <a:pt x="517" y="727"/>
                      </a:lnTo>
                      <a:lnTo>
                        <a:pt x="503" y="731"/>
                      </a:lnTo>
                      <a:lnTo>
                        <a:pt x="487" y="734"/>
                      </a:lnTo>
                      <a:lnTo>
                        <a:pt x="472" y="737"/>
                      </a:lnTo>
                      <a:lnTo>
                        <a:pt x="456" y="739"/>
                      </a:lnTo>
                      <a:lnTo>
                        <a:pt x="440" y="740"/>
                      </a:lnTo>
                      <a:lnTo>
                        <a:pt x="423" y="741"/>
                      </a:lnTo>
                      <a:lnTo>
                        <a:pt x="423" y="741"/>
                      </a:lnTo>
                      <a:lnTo>
                        <a:pt x="408" y="740"/>
                      </a:lnTo>
                      <a:lnTo>
                        <a:pt x="391" y="739"/>
                      </a:lnTo>
                      <a:lnTo>
                        <a:pt x="375" y="737"/>
                      </a:lnTo>
                      <a:lnTo>
                        <a:pt x="360" y="734"/>
                      </a:lnTo>
                      <a:lnTo>
                        <a:pt x="344" y="731"/>
                      </a:lnTo>
                      <a:lnTo>
                        <a:pt x="329" y="727"/>
                      </a:lnTo>
                      <a:lnTo>
                        <a:pt x="314" y="722"/>
                      </a:lnTo>
                      <a:lnTo>
                        <a:pt x="300" y="716"/>
                      </a:lnTo>
                      <a:lnTo>
                        <a:pt x="286" y="710"/>
                      </a:lnTo>
                      <a:lnTo>
                        <a:pt x="273" y="703"/>
                      </a:lnTo>
                      <a:lnTo>
                        <a:pt x="259" y="695"/>
                      </a:lnTo>
                      <a:lnTo>
                        <a:pt x="246" y="686"/>
                      </a:lnTo>
                      <a:lnTo>
                        <a:pt x="233" y="678"/>
                      </a:lnTo>
                      <a:lnTo>
                        <a:pt x="222" y="669"/>
                      </a:lnTo>
                      <a:lnTo>
                        <a:pt x="211" y="658"/>
                      </a:lnTo>
                      <a:lnTo>
                        <a:pt x="199" y="648"/>
                      </a:lnTo>
                      <a:lnTo>
                        <a:pt x="189" y="636"/>
                      </a:lnTo>
                      <a:lnTo>
                        <a:pt x="178" y="625"/>
                      </a:lnTo>
                      <a:lnTo>
                        <a:pt x="169" y="614"/>
                      </a:lnTo>
                      <a:lnTo>
                        <a:pt x="161" y="601"/>
                      </a:lnTo>
                      <a:lnTo>
                        <a:pt x="152" y="588"/>
                      </a:lnTo>
                      <a:lnTo>
                        <a:pt x="144" y="574"/>
                      </a:lnTo>
                      <a:lnTo>
                        <a:pt x="138" y="561"/>
                      </a:lnTo>
                      <a:lnTo>
                        <a:pt x="131" y="547"/>
                      </a:lnTo>
                      <a:lnTo>
                        <a:pt x="125" y="533"/>
                      </a:lnTo>
                      <a:lnTo>
                        <a:pt x="120" y="518"/>
                      </a:lnTo>
                      <a:lnTo>
                        <a:pt x="116" y="503"/>
                      </a:lnTo>
                      <a:lnTo>
                        <a:pt x="113" y="487"/>
                      </a:lnTo>
                      <a:lnTo>
                        <a:pt x="110" y="472"/>
                      </a:lnTo>
                      <a:lnTo>
                        <a:pt x="108" y="456"/>
                      </a:lnTo>
                      <a:lnTo>
                        <a:pt x="107" y="439"/>
                      </a:lnTo>
                      <a:lnTo>
                        <a:pt x="106" y="424"/>
                      </a:lnTo>
                      <a:lnTo>
                        <a:pt x="106" y="424"/>
                      </a:lnTo>
                      <a:lnTo>
                        <a:pt x="107" y="407"/>
                      </a:lnTo>
                      <a:lnTo>
                        <a:pt x="108" y="391"/>
                      </a:lnTo>
                      <a:lnTo>
                        <a:pt x="110" y="375"/>
                      </a:lnTo>
                      <a:lnTo>
                        <a:pt x="113" y="360"/>
                      </a:lnTo>
                      <a:lnTo>
                        <a:pt x="116" y="344"/>
                      </a:lnTo>
                      <a:lnTo>
                        <a:pt x="120" y="330"/>
                      </a:lnTo>
                      <a:lnTo>
                        <a:pt x="125" y="314"/>
                      </a:lnTo>
                      <a:lnTo>
                        <a:pt x="131" y="299"/>
                      </a:lnTo>
                      <a:lnTo>
                        <a:pt x="138" y="286"/>
                      </a:lnTo>
                      <a:lnTo>
                        <a:pt x="144" y="272"/>
                      </a:lnTo>
                      <a:lnTo>
                        <a:pt x="152" y="259"/>
                      </a:lnTo>
                      <a:lnTo>
                        <a:pt x="161" y="246"/>
                      </a:lnTo>
                      <a:lnTo>
                        <a:pt x="169" y="233"/>
                      </a:lnTo>
                      <a:lnTo>
                        <a:pt x="178" y="222"/>
                      </a:lnTo>
                      <a:lnTo>
                        <a:pt x="189" y="210"/>
                      </a:lnTo>
                      <a:lnTo>
                        <a:pt x="199" y="199"/>
                      </a:lnTo>
                      <a:lnTo>
                        <a:pt x="211" y="188"/>
                      </a:lnTo>
                      <a:lnTo>
                        <a:pt x="222" y="178"/>
                      </a:lnTo>
                      <a:lnTo>
                        <a:pt x="233" y="169"/>
                      </a:lnTo>
                      <a:lnTo>
                        <a:pt x="246" y="160"/>
                      </a:lnTo>
                      <a:lnTo>
                        <a:pt x="259" y="152"/>
                      </a:lnTo>
                      <a:lnTo>
                        <a:pt x="273" y="144"/>
                      </a:lnTo>
                      <a:lnTo>
                        <a:pt x="286" y="138"/>
                      </a:lnTo>
                      <a:lnTo>
                        <a:pt x="300" y="131"/>
                      </a:lnTo>
                      <a:lnTo>
                        <a:pt x="314" y="125"/>
                      </a:lnTo>
                      <a:lnTo>
                        <a:pt x="329" y="120"/>
                      </a:lnTo>
                      <a:lnTo>
                        <a:pt x="344" y="116"/>
                      </a:lnTo>
                      <a:lnTo>
                        <a:pt x="360" y="113"/>
                      </a:lnTo>
                      <a:lnTo>
                        <a:pt x="375" y="110"/>
                      </a:lnTo>
                      <a:lnTo>
                        <a:pt x="391" y="108"/>
                      </a:lnTo>
                      <a:lnTo>
                        <a:pt x="408" y="107"/>
                      </a:lnTo>
                      <a:lnTo>
                        <a:pt x="423" y="105"/>
                      </a:lnTo>
                      <a:lnTo>
                        <a:pt x="423" y="10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3">
                  <a:extLst>
                    <a:ext uri="{FF2B5EF4-FFF2-40B4-BE49-F238E27FC236}">
                      <a16:creationId xmlns:a16="http://schemas.microsoft.com/office/drawing/2014/main" id="{FFA9AB6B-E229-4AA7-9DDA-A995173B87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4800" y="6118225"/>
                  <a:ext cx="561975" cy="561975"/>
                </a:xfrm>
                <a:custGeom>
                  <a:avLst/>
                  <a:gdLst>
                    <a:gd name="T0" fmla="*/ 2048 w 2124"/>
                    <a:gd name="T1" fmla="*/ 714 h 2124"/>
                    <a:gd name="T2" fmla="*/ 1999 w 2124"/>
                    <a:gd name="T3" fmla="*/ 715 h 2124"/>
                    <a:gd name="T4" fmla="*/ 1972 w 2124"/>
                    <a:gd name="T5" fmla="*/ 765 h 2124"/>
                    <a:gd name="T6" fmla="*/ 2007 w 2124"/>
                    <a:gd name="T7" fmla="*/ 918 h 2124"/>
                    <a:gd name="T8" fmla="*/ 2008 w 2124"/>
                    <a:gd name="T9" fmla="*/ 1200 h 2124"/>
                    <a:gd name="T10" fmla="*/ 1930 w 2124"/>
                    <a:gd name="T11" fmla="*/ 1463 h 2124"/>
                    <a:gd name="T12" fmla="*/ 1780 w 2124"/>
                    <a:gd name="T13" fmla="*/ 1694 h 2124"/>
                    <a:gd name="T14" fmla="*/ 1567 w 2124"/>
                    <a:gd name="T15" fmla="*/ 1874 h 2124"/>
                    <a:gd name="T16" fmla="*/ 1348 w 2124"/>
                    <a:gd name="T17" fmla="*/ 1975 h 2124"/>
                    <a:gd name="T18" fmla="*/ 1158 w 2124"/>
                    <a:gd name="T19" fmla="*/ 2014 h 2124"/>
                    <a:gd name="T20" fmla="*/ 878 w 2124"/>
                    <a:gd name="T21" fmla="*/ 2001 h 2124"/>
                    <a:gd name="T22" fmla="*/ 619 w 2124"/>
                    <a:gd name="T23" fmla="*/ 1910 h 2124"/>
                    <a:gd name="T24" fmla="*/ 396 w 2124"/>
                    <a:gd name="T25" fmla="*/ 1750 h 2124"/>
                    <a:gd name="T26" fmla="*/ 226 w 2124"/>
                    <a:gd name="T27" fmla="*/ 1527 h 2124"/>
                    <a:gd name="T28" fmla="*/ 149 w 2124"/>
                    <a:gd name="T29" fmla="*/ 1349 h 2124"/>
                    <a:gd name="T30" fmla="*/ 107 w 2124"/>
                    <a:gd name="T31" fmla="*/ 1112 h 2124"/>
                    <a:gd name="T32" fmla="*/ 133 w 2124"/>
                    <a:gd name="T33" fmla="*/ 834 h 2124"/>
                    <a:gd name="T34" fmla="*/ 236 w 2124"/>
                    <a:gd name="T35" fmla="*/ 580 h 2124"/>
                    <a:gd name="T36" fmla="*/ 408 w 2124"/>
                    <a:gd name="T37" fmla="*/ 364 h 2124"/>
                    <a:gd name="T38" fmla="*/ 640 w 2124"/>
                    <a:gd name="T39" fmla="*/ 204 h 2124"/>
                    <a:gd name="T40" fmla="*/ 810 w 2124"/>
                    <a:gd name="T41" fmla="*/ 140 h 2124"/>
                    <a:gd name="T42" fmla="*/ 1026 w 2124"/>
                    <a:gd name="T43" fmla="*/ 107 h 2124"/>
                    <a:gd name="T44" fmla="*/ 1242 w 2124"/>
                    <a:gd name="T45" fmla="*/ 123 h 2124"/>
                    <a:gd name="T46" fmla="*/ 1369 w 2124"/>
                    <a:gd name="T47" fmla="*/ 152 h 2124"/>
                    <a:gd name="T48" fmla="*/ 1415 w 2124"/>
                    <a:gd name="T49" fmla="*/ 115 h 2124"/>
                    <a:gd name="T50" fmla="*/ 1405 w 2124"/>
                    <a:gd name="T51" fmla="*/ 66 h 2124"/>
                    <a:gd name="T52" fmla="*/ 1328 w 2124"/>
                    <a:gd name="T53" fmla="*/ 34 h 2124"/>
                    <a:gd name="T54" fmla="*/ 1169 w 2124"/>
                    <a:gd name="T55" fmla="*/ 5 h 2124"/>
                    <a:gd name="T56" fmla="*/ 1012 w 2124"/>
                    <a:gd name="T57" fmla="*/ 1 h 2124"/>
                    <a:gd name="T58" fmla="*/ 859 w 2124"/>
                    <a:gd name="T59" fmla="*/ 20 h 2124"/>
                    <a:gd name="T60" fmla="*/ 570 w 2124"/>
                    <a:gd name="T61" fmla="*/ 121 h 2124"/>
                    <a:gd name="T62" fmla="*/ 323 w 2124"/>
                    <a:gd name="T63" fmla="*/ 300 h 2124"/>
                    <a:gd name="T64" fmla="*/ 220 w 2124"/>
                    <a:gd name="T65" fmla="*/ 415 h 2124"/>
                    <a:gd name="T66" fmla="*/ 134 w 2124"/>
                    <a:gd name="T67" fmla="*/ 547 h 2124"/>
                    <a:gd name="T68" fmla="*/ 66 w 2124"/>
                    <a:gd name="T69" fmla="*/ 693 h 2124"/>
                    <a:gd name="T70" fmla="*/ 27 w 2124"/>
                    <a:gd name="T71" fmla="*/ 823 h 2124"/>
                    <a:gd name="T72" fmla="*/ 3 w 2124"/>
                    <a:gd name="T73" fmla="*/ 981 h 2124"/>
                    <a:gd name="T74" fmla="*/ 3 w 2124"/>
                    <a:gd name="T75" fmla="*/ 1138 h 2124"/>
                    <a:gd name="T76" fmla="*/ 31 w 2124"/>
                    <a:gd name="T77" fmla="*/ 1315 h 2124"/>
                    <a:gd name="T78" fmla="*/ 145 w 2124"/>
                    <a:gd name="T79" fmla="*/ 1598 h 2124"/>
                    <a:gd name="T80" fmla="*/ 317 w 2124"/>
                    <a:gd name="T81" fmla="*/ 1819 h 2124"/>
                    <a:gd name="T82" fmla="*/ 436 w 2124"/>
                    <a:gd name="T83" fmla="*/ 1920 h 2124"/>
                    <a:gd name="T84" fmla="*/ 569 w 2124"/>
                    <a:gd name="T85" fmla="*/ 2003 h 2124"/>
                    <a:gd name="T86" fmla="*/ 718 w 2124"/>
                    <a:gd name="T87" fmla="*/ 2067 h 2124"/>
                    <a:gd name="T88" fmla="*/ 849 w 2124"/>
                    <a:gd name="T89" fmla="*/ 2102 h 2124"/>
                    <a:gd name="T90" fmla="*/ 1007 w 2124"/>
                    <a:gd name="T91" fmla="*/ 2123 h 2124"/>
                    <a:gd name="T92" fmla="*/ 1164 w 2124"/>
                    <a:gd name="T93" fmla="*/ 2119 h 2124"/>
                    <a:gd name="T94" fmla="*/ 1365 w 2124"/>
                    <a:gd name="T95" fmla="*/ 2079 h 2124"/>
                    <a:gd name="T96" fmla="*/ 1642 w 2124"/>
                    <a:gd name="T97" fmla="*/ 1952 h 2124"/>
                    <a:gd name="T98" fmla="*/ 1838 w 2124"/>
                    <a:gd name="T99" fmla="*/ 1788 h 2124"/>
                    <a:gd name="T100" fmla="*/ 1935 w 2124"/>
                    <a:gd name="T101" fmla="*/ 1667 h 2124"/>
                    <a:gd name="T102" fmla="*/ 2015 w 2124"/>
                    <a:gd name="T103" fmla="*/ 1531 h 2124"/>
                    <a:gd name="T104" fmla="*/ 2075 w 2124"/>
                    <a:gd name="T105" fmla="*/ 1379 h 2124"/>
                    <a:gd name="T106" fmla="*/ 2117 w 2124"/>
                    <a:gd name="T107" fmla="*/ 1182 h 2124"/>
                    <a:gd name="T108" fmla="*/ 2117 w 2124"/>
                    <a:gd name="T109" fmla="*/ 942 h 2124"/>
                    <a:gd name="T110" fmla="*/ 2075 w 2124"/>
                    <a:gd name="T111" fmla="*/ 745 h 2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2124" h="2124">
                      <a:moveTo>
                        <a:pt x="2075" y="745"/>
                      </a:moveTo>
                      <a:lnTo>
                        <a:pt x="2075" y="745"/>
                      </a:lnTo>
                      <a:lnTo>
                        <a:pt x="2071" y="734"/>
                      </a:lnTo>
                      <a:lnTo>
                        <a:pt x="2065" y="726"/>
                      </a:lnTo>
                      <a:lnTo>
                        <a:pt x="2058" y="719"/>
                      </a:lnTo>
                      <a:lnTo>
                        <a:pt x="2048" y="714"/>
                      </a:lnTo>
                      <a:lnTo>
                        <a:pt x="2039" y="709"/>
                      </a:lnTo>
                      <a:lnTo>
                        <a:pt x="2029" y="708"/>
                      </a:lnTo>
                      <a:lnTo>
                        <a:pt x="2018" y="708"/>
                      </a:lnTo>
                      <a:lnTo>
                        <a:pt x="2008" y="710"/>
                      </a:lnTo>
                      <a:lnTo>
                        <a:pt x="2008" y="710"/>
                      </a:lnTo>
                      <a:lnTo>
                        <a:pt x="1999" y="715"/>
                      </a:lnTo>
                      <a:lnTo>
                        <a:pt x="1990" y="721"/>
                      </a:lnTo>
                      <a:lnTo>
                        <a:pt x="1983" y="728"/>
                      </a:lnTo>
                      <a:lnTo>
                        <a:pt x="1978" y="736"/>
                      </a:lnTo>
                      <a:lnTo>
                        <a:pt x="1974" y="746"/>
                      </a:lnTo>
                      <a:lnTo>
                        <a:pt x="1973" y="755"/>
                      </a:lnTo>
                      <a:lnTo>
                        <a:pt x="1972" y="765"/>
                      </a:lnTo>
                      <a:lnTo>
                        <a:pt x="1974" y="776"/>
                      </a:lnTo>
                      <a:lnTo>
                        <a:pt x="1974" y="776"/>
                      </a:lnTo>
                      <a:lnTo>
                        <a:pt x="1981" y="800"/>
                      </a:lnTo>
                      <a:lnTo>
                        <a:pt x="1987" y="823"/>
                      </a:lnTo>
                      <a:lnTo>
                        <a:pt x="1999" y="870"/>
                      </a:lnTo>
                      <a:lnTo>
                        <a:pt x="2007" y="918"/>
                      </a:lnTo>
                      <a:lnTo>
                        <a:pt x="2013" y="966"/>
                      </a:lnTo>
                      <a:lnTo>
                        <a:pt x="2017" y="1013"/>
                      </a:lnTo>
                      <a:lnTo>
                        <a:pt x="2018" y="1060"/>
                      </a:lnTo>
                      <a:lnTo>
                        <a:pt x="2017" y="1107"/>
                      </a:lnTo>
                      <a:lnTo>
                        <a:pt x="2014" y="1153"/>
                      </a:lnTo>
                      <a:lnTo>
                        <a:pt x="2008" y="1200"/>
                      </a:lnTo>
                      <a:lnTo>
                        <a:pt x="2001" y="1246"/>
                      </a:lnTo>
                      <a:lnTo>
                        <a:pt x="1990" y="1290"/>
                      </a:lnTo>
                      <a:lnTo>
                        <a:pt x="1979" y="1335"/>
                      </a:lnTo>
                      <a:lnTo>
                        <a:pt x="1964" y="1378"/>
                      </a:lnTo>
                      <a:lnTo>
                        <a:pt x="1948" y="1422"/>
                      </a:lnTo>
                      <a:lnTo>
                        <a:pt x="1930" y="1463"/>
                      </a:lnTo>
                      <a:lnTo>
                        <a:pt x="1909" y="1505"/>
                      </a:lnTo>
                      <a:lnTo>
                        <a:pt x="1888" y="1545"/>
                      </a:lnTo>
                      <a:lnTo>
                        <a:pt x="1863" y="1584"/>
                      </a:lnTo>
                      <a:lnTo>
                        <a:pt x="1837" y="1622"/>
                      </a:lnTo>
                      <a:lnTo>
                        <a:pt x="1810" y="1658"/>
                      </a:lnTo>
                      <a:lnTo>
                        <a:pt x="1780" y="1694"/>
                      </a:lnTo>
                      <a:lnTo>
                        <a:pt x="1749" y="1728"/>
                      </a:lnTo>
                      <a:lnTo>
                        <a:pt x="1715" y="1760"/>
                      </a:lnTo>
                      <a:lnTo>
                        <a:pt x="1681" y="1791"/>
                      </a:lnTo>
                      <a:lnTo>
                        <a:pt x="1645" y="1821"/>
                      </a:lnTo>
                      <a:lnTo>
                        <a:pt x="1606" y="1848"/>
                      </a:lnTo>
                      <a:lnTo>
                        <a:pt x="1567" y="1874"/>
                      </a:lnTo>
                      <a:lnTo>
                        <a:pt x="1527" y="1898"/>
                      </a:lnTo>
                      <a:lnTo>
                        <a:pt x="1484" y="1921"/>
                      </a:lnTo>
                      <a:lnTo>
                        <a:pt x="1440" y="1940"/>
                      </a:lnTo>
                      <a:lnTo>
                        <a:pt x="1395" y="1959"/>
                      </a:lnTo>
                      <a:lnTo>
                        <a:pt x="1372" y="1967"/>
                      </a:lnTo>
                      <a:lnTo>
                        <a:pt x="1348" y="1975"/>
                      </a:lnTo>
                      <a:lnTo>
                        <a:pt x="1348" y="1975"/>
                      </a:lnTo>
                      <a:lnTo>
                        <a:pt x="1324" y="1982"/>
                      </a:lnTo>
                      <a:lnTo>
                        <a:pt x="1301" y="1988"/>
                      </a:lnTo>
                      <a:lnTo>
                        <a:pt x="1254" y="2000"/>
                      </a:lnTo>
                      <a:lnTo>
                        <a:pt x="1206" y="2008"/>
                      </a:lnTo>
                      <a:lnTo>
                        <a:pt x="1158" y="2014"/>
                      </a:lnTo>
                      <a:lnTo>
                        <a:pt x="1111" y="2017"/>
                      </a:lnTo>
                      <a:lnTo>
                        <a:pt x="1064" y="2019"/>
                      </a:lnTo>
                      <a:lnTo>
                        <a:pt x="1017" y="2018"/>
                      </a:lnTo>
                      <a:lnTo>
                        <a:pt x="971" y="2014"/>
                      </a:lnTo>
                      <a:lnTo>
                        <a:pt x="924" y="2009"/>
                      </a:lnTo>
                      <a:lnTo>
                        <a:pt x="878" y="2001"/>
                      </a:lnTo>
                      <a:lnTo>
                        <a:pt x="834" y="1991"/>
                      </a:lnTo>
                      <a:lnTo>
                        <a:pt x="789" y="1979"/>
                      </a:lnTo>
                      <a:lnTo>
                        <a:pt x="746" y="1965"/>
                      </a:lnTo>
                      <a:lnTo>
                        <a:pt x="702" y="1949"/>
                      </a:lnTo>
                      <a:lnTo>
                        <a:pt x="661" y="1930"/>
                      </a:lnTo>
                      <a:lnTo>
                        <a:pt x="619" y="1910"/>
                      </a:lnTo>
                      <a:lnTo>
                        <a:pt x="579" y="1888"/>
                      </a:lnTo>
                      <a:lnTo>
                        <a:pt x="540" y="1864"/>
                      </a:lnTo>
                      <a:lnTo>
                        <a:pt x="502" y="1838"/>
                      </a:lnTo>
                      <a:lnTo>
                        <a:pt x="466" y="1810"/>
                      </a:lnTo>
                      <a:lnTo>
                        <a:pt x="430" y="1781"/>
                      </a:lnTo>
                      <a:lnTo>
                        <a:pt x="396" y="1750"/>
                      </a:lnTo>
                      <a:lnTo>
                        <a:pt x="364" y="1716"/>
                      </a:lnTo>
                      <a:lnTo>
                        <a:pt x="333" y="1681"/>
                      </a:lnTo>
                      <a:lnTo>
                        <a:pt x="303" y="1645"/>
                      </a:lnTo>
                      <a:lnTo>
                        <a:pt x="276" y="1608"/>
                      </a:lnTo>
                      <a:lnTo>
                        <a:pt x="250" y="1568"/>
                      </a:lnTo>
                      <a:lnTo>
                        <a:pt x="226" y="1527"/>
                      </a:lnTo>
                      <a:lnTo>
                        <a:pt x="203" y="1484"/>
                      </a:lnTo>
                      <a:lnTo>
                        <a:pt x="184" y="1441"/>
                      </a:lnTo>
                      <a:lnTo>
                        <a:pt x="165" y="1395"/>
                      </a:lnTo>
                      <a:lnTo>
                        <a:pt x="157" y="1372"/>
                      </a:lnTo>
                      <a:lnTo>
                        <a:pt x="149" y="1349"/>
                      </a:lnTo>
                      <a:lnTo>
                        <a:pt x="149" y="1349"/>
                      </a:lnTo>
                      <a:lnTo>
                        <a:pt x="142" y="1325"/>
                      </a:lnTo>
                      <a:lnTo>
                        <a:pt x="136" y="1302"/>
                      </a:lnTo>
                      <a:lnTo>
                        <a:pt x="124" y="1254"/>
                      </a:lnTo>
                      <a:lnTo>
                        <a:pt x="116" y="1206"/>
                      </a:lnTo>
                      <a:lnTo>
                        <a:pt x="110" y="1159"/>
                      </a:lnTo>
                      <a:lnTo>
                        <a:pt x="107" y="1112"/>
                      </a:lnTo>
                      <a:lnTo>
                        <a:pt x="105" y="1065"/>
                      </a:lnTo>
                      <a:lnTo>
                        <a:pt x="106" y="1017"/>
                      </a:lnTo>
                      <a:lnTo>
                        <a:pt x="110" y="971"/>
                      </a:lnTo>
                      <a:lnTo>
                        <a:pt x="115" y="925"/>
                      </a:lnTo>
                      <a:lnTo>
                        <a:pt x="123" y="879"/>
                      </a:lnTo>
                      <a:lnTo>
                        <a:pt x="133" y="834"/>
                      </a:lnTo>
                      <a:lnTo>
                        <a:pt x="145" y="790"/>
                      </a:lnTo>
                      <a:lnTo>
                        <a:pt x="160" y="746"/>
                      </a:lnTo>
                      <a:lnTo>
                        <a:pt x="175" y="703"/>
                      </a:lnTo>
                      <a:lnTo>
                        <a:pt x="194" y="661"/>
                      </a:lnTo>
                      <a:lnTo>
                        <a:pt x="214" y="620"/>
                      </a:lnTo>
                      <a:lnTo>
                        <a:pt x="236" y="580"/>
                      </a:lnTo>
                      <a:lnTo>
                        <a:pt x="260" y="540"/>
                      </a:lnTo>
                      <a:lnTo>
                        <a:pt x="286" y="503"/>
                      </a:lnTo>
                      <a:lnTo>
                        <a:pt x="314" y="466"/>
                      </a:lnTo>
                      <a:lnTo>
                        <a:pt x="343" y="430"/>
                      </a:lnTo>
                      <a:lnTo>
                        <a:pt x="375" y="396"/>
                      </a:lnTo>
                      <a:lnTo>
                        <a:pt x="408" y="364"/>
                      </a:lnTo>
                      <a:lnTo>
                        <a:pt x="443" y="333"/>
                      </a:lnTo>
                      <a:lnTo>
                        <a:pt x="479" y="304"/>
                      </a:lnTo>
                      <a:lnTo>
                        <a:pt x="516" y="276"/>
                      </a:lnTo>
                      <a:lnTo>
                        <a:pt x="556" y="250"/>
                      </a:lnTo>
                      <a:lnTo>
                        <a:pt x="597" y="226"/>
                      </a:lnTo>
                      <a:lnTo>
                        <a:pt x="640" y="204"/>
                      </a:lnTo>
                      <a:lnTo>
                        <a:pt x="683" y="184"/>
                      </a:lnTo>
                      <a:lnTo>
                        <a:pt x="729" y="166"/>
                      </a:lnTo>
                      <a:lnTo>
                        <a:pt x="752" y="158"/>
                      </a:lnTo>
                      <a:lnTo>
                        <a:pt x="775" y="150"/>
                      </a:lnTo>
                      <a:lnTo>
                        <a:pt x="775" y="150"/>
                      </a:lnTo>
                      <a:lnTo>
                        <a:pt x="810" y="140"/>
                      </a:lnTo>
                      <a:lnTo>
                        <a:pt x="845" y="131"/>
                      </a:lnTo>
                      <a:lnTo>
                        <a:pt x="882" y="123"/>
                      </a:lnTo>
                      <a:lnTo>
                        <a:pt x="917" y="117"/>
                      </a:lnTo>
                      <a:lnTo>
                        <a:pt x="953" y="112"/>
                      </a:lnTo>
                      <a:lnTo>
                        <a:pt x="989" y="109"/>
                      </a:lnTo>
                      <a:lnTo>
                        <a:pt x="1026" y="107"/>
                      </a:lnTo>
                      <a:lnTo>
                        <a:pt x="1062" y="106"/>
                      </a:lnTo>
                      <a:lnTo>
                        <a:pt x="1098" y="107"/>
                      </a:lnTo>
                      <a:lnTo>
                        <a:pt x="1135" y="109"/>
                      </a:lnTo>
                      <a:lnTo>
                        <a:pt x="1170" y="112"/>
                      </a:lnTo>
                      <a:lnTo>
                        <a:pt x="1206" y="117"/>
                      </a:lnTo>
                      <a:lnTo>
                        <a:pt x="1242" y="123"/>
                      </a:lnTo>
                      <a:lnTo>
                        <a:pt x="1278" y="131"/>
                      </a:lnTo>
                      <a:lnTo>
                        <a:pt x="1313" y="140"/>
                      </a:lnTo>
                      <a:lnTo>
                        <a:pt x="1348" y="150"/>
                      </a:lnTo>
                      <a:lnTo>
                        <a:pt x="1348" y="150"/>
                      </a:lnTo>
                      <a:lnTo>
                        <a:pt x="1359" y="152"/>
                      </a:lnTo>
                      <a:lnTo>
                        <a:pt x="1369" y="152"/>
                      </a:lnTo>
                      <a:lnTo>
                        <a:pt x="1379" y="150"/>
                      </a:lnTo>
                      <a:lnTo>
                        <a:pt x="1389" y="146"/>
                      </a:lnTo>
                      <a:lnTo>
                        <a:pt x="1397" y="140"/>
                      </a:lnTo>
                      <a:lnTo>
                        <a:pt x="1404" y="133"/>
                      </a:lnTo>
                      <a:lnTo>
                        <a:pt x="1410" y="124"/>
                      </a:lnTo>
                      <a:lnTo>
                        <a:pt x="1415" y="115"/>
                      </a:lnTo>
                      <a:lnTo>
                        <a:pt x="1415" y="115"/>
                      </a:lnTo>
                      <a:lnTo>
                        <a:pt x="1417" y="105"/>
                      </a:lnTo>
                      <a:lnTo>
                        <a:pt x="1416" y="94"/>
                      </a:lnTo>
                      <a:lnTo>
                        <a:pt x="1415" y="84"/>
                      </a:lnTo>
                      <a:lnTo>
                        <a:pt x="1410" y="75"/>
                      </a:lnTo>
                      <a:lnTo>
                        <a:pt x="1405" y="66"/>
                      </a:lnTo>
                      <a:lnTo>
                        <a:pt x="1398" y="59"/>
                      </a:lnTo>
                      <a:lnTo>
                        <a:pt x="1390" y="53"/>
                      </a:lnTo>
                      <a:lnTo>
                        <a:pt x="1379" y="49"/>
                      </a:lnTo>
                      <a:lnTo>
                        <a:pt x="1379" y="49"/>
                      </a:lnTo>
                      <a:lnTo>
                        <a:pt x="1353" y="41"/>
                      </a:lnTo>
                      <a:lnTo>
                        <a:pt x="1328" y="34"/>
                      </a:lnTo>
                      <a:lnTo>
                        <a:pt x="1301" y="27"/>
                      </a:lnTo>
                      <a:lnTo>
                        <a:pt x="1275" y="22"/>
                      </a:lnTo>
                      <a:lnTo>
                        <a:pt x="1249" y="17"/>
                      </a:lnTo>
                      <a:lnTo>
                        <a:pt x="1222" y="12"/>
                      </a:lnTo>
                      <a:lnTo>
                        <a:pt x="1196" y="8"/>
                      </a:lnTo>
                      <a:lnTo>
                        <a:pt x="1169" y="5"/>
                      </a:lnTo>
                      <a:lnTo>
                        <a:pt x="1143" y="3"/>
                      </a:lnTo>
                      <a:lnTo>
                        <a:pt x="1117" y="1"/>
                      </a:lnTo>
                      <a:lnTo>
                        <a:pt x="1090" y="0"/>
                      </a:lnTo>
                      <a:lnTo>
                        <a:pt x="1064" y="0"/>
                      </a:lnTo>
                      <a:lnTo>
                        <a:pt x="1038" y="0"/>
                      </a:lnTo>
                      <a:lnTo>
                        <a:pt x="1012" y="1"/>
                      </a:lnTo>
                      <a:lnTo>
                        <a:pt x="986" y="3"/>
                      </a:lnTo>
                      <a:lnTo>
                        <a:pt x="960" y="5"/>
                      </a:lnTo>
                      <a:lnTo>
                        <a:pt x="934" y="7"/>
                      </a:lnTo>
                      <a:lnTo>
                        <a:pt x="910" y="11"/>
                      </a:lnTo>
                      <a:lnTo>
                        <a:pt x="884" y="16"/>
                      </a:lnTo>
                      <a:lnTo>
                        <a:pt x="859" y="20"/>
                      </a:lnTo>
                      <a:lnTo>
                        <a:pt x="809" y="31"/>
                      </a:lnTo>
                      <a:lnTo>
                        <a:pt x="759" y="45"/>
                      </a:lnTo>
                      <a:lnTo>
                        <a:pt x="710" y="60"/>
                      </a:lnTo>
                      <a:lnTo>
                        <a:pt x="663" y="78"/>
                      </a:lnTo>
                      <a:lnTo>
                        <a:pt x="616" y="99"/>
                      </a:lnTo>
                      <a:lnTo>
                        <a:pt x="570" y="121"/>
                      </a:lnTo>
                      <a:lnTo>
                        <a:pt x="526" y="145"/>
                      </a:lnTo>
                      <a:lnTo>
                        <a:pt x="482" y="172"/>
                      </a:lnTo>
                      <a:lnTo>
                        <a:pt x="441" y="201"/>
                      </a:lnTo>
                      <a:lnTo>
                        <a:pt x="399" y="232"/>
                      </a:lnTo>
                      <a:lnTo>
                        <a:pt x="361" y="264"/>
                      </a:lnTo>
                      <a:lnTo>
                        <a:pt x="323" y="300"/>
                      </a:lnTo>
                      <a:lnTo>
                        <a:pt x="305" y="317"/>
                      </a:lnTo>
                      <a:lnTo>
                        <a:pt x="286" y="336"/>
                      </a:lnTo>
                      <a:lnTo>
                        <a:pt x="270" y="356"/>
                      </a:lnTo>
                      <a:lnTo>
                        <a:pt x="252" y="374"/>
                      </a:lnTo>
                      <a:lnTo>
                        <a:pt x="235" y="395"/>
                      </a:lnTo>
                      <a:lnTo>
                        <a:pt x="220" y="415"/>
                      </a:lnTo>
                      <a:lnTo>
                        <a:pt x="204" y="436"/>
                      </a:lnTo>
                      <a:lnTo>
                        <a:pt x="189" y="457"/>
                      </a:lnTo>
                      <a:lnTo>
                        <a:pt x="174" y="479"/>
                      </a:lnTo>
                      <a:lnTo>
                        <a:pt x="161" y="501"/>
                      </a:lnTo>
                      <a:lnTo>
                        <a:pt x="146" y="524"/>
                      </a:lnTo>
                      <a:lnTo>
                        <a:pt x="134" y="547"/>
                      </a:lnTo>
                      <a:lnTo>
                        <a:pt x="121" y="569"/>
                      </a:lnTo>
                      <a:lnTo>
                        <a:pt x="109" y="593"/>
                      </a:lnTo>
                      <a:lnTo>
                        <a:pt x="97" y="618"/>
                      </a:lnTo>
                      <a:lnTo>
                        <a:pt x="87" y="642"/>
                      </a:lnTo>
                      <a:lnTo>
                        <a:pt x="77" y="667"/>
                      </a:lnTo>
                      <a:lnTo>
                        <a:pt x="66" y="693"/>
                      </a:lnTo>
                      <a:lnTo>
                        <a:pt x="57" y="718"/>
                      </a:lnTo>
                      <a:lnTo>
                        <a:pt x="49" y="745"/>
                      </a:lnTo>
                      <a:lnTo>
                        <a:pt x="49" y="745"/>
                      </a:lnTo>
                      <a:lnTo>
                        <a:pt x="41" y="771"/>
                      </a:lnTo>
                      <a:lnTo>
                        <a:pt x="34" y="797"/>
                      </a:lnTo>
                      <a:lnTo>
                        <a:pt x="27" y="823"/>
                      </a:lnTo>
                      <a:lnTo>
                        <a:pt x="22" y="849"/>
                      </a:lnTo>
                      <a:lnTo>
                        <a:pt x="17" y="875"/>
                      </a:lnTo>
                      <a:lnTo>
                        <a:pt x="12" y="902"/>
                      </a:lnTo>
                      <a:lnTo>
                        <a:pt x="8" y="928"/>
                      </a:lnTo>
                      <a:lnTo>
                        <a:pt x="5" y="955"/>
                      </a:lnTo>
                      <a:lnTo>
                        <a:pt x="3" y="981"/>
                      </a:lnTo>
                      <a:lnTo>
                        <a:pt x="1" y="1007"/>
                      </a:lnTo>
                      <a:lnTo>
                        <a:pt x="0" y="1034"/>
                      </a:lnTo>
                      <a:lnTo>
                        <a:pt x="0" y="1060"/>
                      </a:lnTo>
                      <a:lnTo>
                        <a:pt x="0" y="1086"/>
                      </a:lnTo>
                      <a:lnTo>
                        <a:pt x="1" y="1112"/>
                      </a:lnTo>
                      <a:lnTo>
                        <a:pt x="3" y="1138"/>
                      </a:lnTo>
                      <a:lnTo>
                        <a:pt x="5" y="1164"/>
                      </a:lnTo>
                      <a:lnTo>
                        <a:pt x="7" y="1190"/>
                      </a:lnTo>
                      <a:lnTo>
                        <a:pt x="11" y="1214"/>
                      </a:lnTo>
                      <a:lnTo>
                        <a:pt x="16" y="1240"/>
                      </a:lnTo>
                      <a:lnTo>
                        <a:pt x="20" y="1265"/>
                      </a:lnTo>
                      <a:lnTo>
                        <a:pt x="31" y="1315"/>
                      </a:lnTo>
                      <a:lnTo>
                        <a:pt x="45" y="1365"/>
                      </a:lnTo>
                      <a:lnTo>
                        <a:pt x="60" y="1414"/>
                      </a:lnTo>
                      <a:lnTo>
                        <a:pt x="78" y="1461"/>
                      </a:lnTo>
                      <a:lnTo>
                        <a:pt x="99" y="1508"/>
                      </a:lnTo>
                      <a:lnTo>
                        <a:pt x="121" y="1554"/>
                      </a:lnTo>
                      <a:lnTo>
                        <a:pt x="145" y="1598"/>
                      </a:lnTo>
                      <a:lnTo>
                        <a:pt x="172" y="1642"/>
                      </a:lnTo>
                      <a:lnTo>
                        <a:pt x="201" y="1683"/>
                      </a:lnTo>
                      <a:lnTo>
                        <a:pt x="232" y="1725"/>
                      </a:lnTo>
                      <a:lnTo>
                        <a:pt x="264" y="1763"/>
                      </a:lnTo>
                      <a:lnTo>
                        <a:pt x="300" y="1801"/>
                      </a:lnTo>
                      <a:lnTo>
                        <a:pt x="317" y="1819"/>
                      </a:lnTo>
                      <a:lnTo>
                        <a:pt x="336" y="1838"/>
                      </a:lnTo>
                      <a:lnTo>
                        <a:pt x="356" y="1854"/>
                      </a:lnTo>
                      <a:lnTo>
                        <a:pt x="374" y="1872"/>
                      </a:lnTo>
                      <a:lnTo>
                        <a:pt x="395" y="1889"/>
                      </a:lnTo>
                      <a:lnTo>
                        <a:pt x="415" y="1904"/>
                      </a:lnTo>
                      <a:lnTo>
                        <a:pt x="436" y="1920"/>
                      </a:lnTo>
                      <a:lnTo>
                        <a:pt x="457" y="1935"/>
                      </a:lnTo>
                      <a:lnTo>
                        <a:pt x="479" y="1950"/>
                      </a:lnTo>
                      <a:lnTo>
                        <a:pt x="501" y="1963"/>
                      </a:lnTo>
                      <a:lnTo>
                        <a:pt x="524" y="1978"/>
                      </a:lnTo>
                      <a:lnTo>
                        <a:pt x="547" y="1990"/>
                      </a:lnTo>
                      <a:lnTo>
                        <a:pt x="569" y="2003"/>
                      </a:lnTo>
                      <a:lnTo>
                        <a:pt x="593" y="2015"/>
                      </a:lnTo>
                      <a:lnTo>
                        <a:pt x="618" y="2027"/>
                      </a:lnTo>
                      <a:lnTo>
                        <a:pt x="642" y="2037"/>
                      </a:lnTo>
                      <a:lnTo>
                        <a:pt x="667" y="2047"/>
                      </a:lnTo>
                      <a:lnTo>
                        <a:pt x="693" y="2058"/>
                      </a:lnTo>
                      <a:lnTo>
                        <a:pt x="718" y="2067"/>
                      </a:lnTo>
                      <a:lnTo>
                        <a:pt x="745" y="2075"/>
                      </a:lnTo>
                      <a:lnTo>
                        <a:pt x="745" y="2075"/>
                      </a:lnTo>
                      <a:lnTo>
                        <a:pt x="771" y="2083"/>
                      </a:lnTo>
                      <a:lnTo>
                        <a:pt x="797" y="2090"/>
                      </a:lnTo>
                      <a:lnTo>
                        <a:pt x="823" y="2097"/>
                      </a:lnTo>
                      <a:lnTo>
                        <a:pt x="849" y="2102"/>
                      </a:lnTo>
                      <a:lnTo>
                        <a:pt x="875" y="2107"/>
                      </a:lnTo>
                      <a:lnTo>
                        <a:pt x="902" y="2112"/>
                      </a:lnTo>
                      <a:lnTo>
                        <a:pt x="928" y="2116"/>
                      </a:lnTo>
                      <a:lnTo>
                        <a:pt x="955" y="2119"/>
                      </a:lnTo>
                      <a:lnTo>
                        <a:pt x="981" y="2121"/>
                      </a:lnTo>
                      <a:lnTo>
                        <a:pt x="1007" y="2123"/>
                      </a:lnTo>
                      <a:lnTo>
                        <a:pt x="1034" y="2124"/>
                      </a:lnTo>
                      <a:lnTo>
                        <a:pt x="1060" y="2124"/>
                      </a:lnTo>
                      <a:lnTo>
                        <a:pt x="1086" y="2124"/>
                      </a:lnTo>
                      <a:lnTo>
                        <a:pt x="1112" y="2123"/>
                      </a:lnTo>
                      <a:lnTo>
                        <a:pt x="1138" y="2121"/>
                      </a:lnTo>
                      <a:lnTo>
                        <a:pt x="1164" y="2119"/>
                      </a:lnTo>
                      <a:lnTo>
                        <a:pt x="1190" y="2117"/>
                      </a:lnTo>
                      <a:lnTo>
                        <a:pt x="1214" y="2113"/>
                      </a:lnTo>
                      <a:lnTo>
                        <a:pt x="1240" y="2108"/>
                      </a:lnTo>
                      <a:lnTo>
                        <a:pt x="1265" y="2104"/>
                      </a:lnTo>
                      <a:lnTo>
                        <a:pt x="1315" y="2093"/>
                      </a:lnTo>
                      <a:lnTo>
                        <a:pt x="1365" y="2079"/>
                      </a:lnTo>
                      <a:lnTo>
                        <a:pt x="1414" y="2064"/>
                      </a:lnTo>
                      <a:lnTo>
                        <a:pt x="1461" y="2046"/>
                      </a:lnTo>
                      <a:lnTo>
                        <a:pt x="1508" y="2025"/>
                      </a:lnTo>
                      <a:lnTo>
                        <a:pt x="1554" y="2003"/>
                      </a:lnTo>
                      <a:lnTo>
                        <a:pt x="1598" y="1979"/>
                      </a:lnTo>
                      <a:lnTo>
                        <a:pt x="1642" y="1952"/>
                      </a:lnTo>
                      <a:lnTo>
                        <a:pt x="1683" y="1923"/>
                      </a:lnTo>
                      <a:lnTo>
                        <a:pt x="1725" y="1892"/>
                      </a:lnTo>
                      <a:lnTo>
                        <a:pt x="1763" y="1860"/>
                      </a:lnTo>
                      <a:lnTo>
                        <a:pt x="1801" y="1824"/>
                      </a:lnTo>
                      <a:lnTo>
                        <a:pt x="1819" y="1807"/>
                      </a:lnTo>
                      <a:lnTo>
                        <a:pt x="1838" y="1788"/>
                      </a:lnTo>
                      <a:lnTo>
                        <a:pt x="1854" y="1768"/>
                      </a:lnTo>
                      <a:lnTo>
                        <a:pt x="1872" y="1750"/>
                      </a:lnTo>
                      <a:lnTo>
                        <a:pt x="1889" y="1729"/>
                      </a:lnTo>
                      <a:lnTo>
                        <a:pt x="1904" y="1709"/>
                      </a:lnTo>
                      <a:lnTo>
                        <a:pt x="1920" y="1688"/>
                      </a:lnTo>
                      <a:lnTo>
                        <a:pt x="1935" y="1667"/>
                      </a:lnTo>
                      <a:lnTo>
                        <a:pt x="1950" y="1645"/>
                      </a:lnTo>
                      <a:lnTo>
                        <a:pt x="1963" y="1623"/>
                      </a:lnTo>
                      <a:lnTo>
                        <a:pt x="1978" y="1600"/>
                      </a:lnTo>
                      <a:lnTo>
                        <a:pt x="1990" y="1577"/>
                      </a:lnTo>
                      <a:lnTo>
                        <a:pt x="2003" y="1555"/>
                      </a:lnTo>
                      <a:lnTo>
                        <a:pt x="2015" y="1531"/>
                      </a:lnTo>
                      <a:lnTo>
                        <a:pt x="2027" y="1506"/>
                      </a:lnTo>
                      <a:lnTo>
                        <a:pt x="2037" y="1482"/>
                      </a:lnTo>
                      <a:lnTo>
                        <a:pt x="2047" y="1457"/>
                      </a:lnTo>
                      <a:lnTo>
                        <a:pt x="2058" y="1431"/>
                      </a:lnTo>
                      <a:lnTo>
                        <a:pt x="2067" y="1406"/>
                      </a:lnTo>
                      <a:lnTo>
                        <a:pt x="2075" y="1379"/>
                      </a:lnTo>
                      <a:lnTo>
                        <a:pt x="2075" y="1379"/>
                      </a:lnTo>
                      <a:lnTo>
                        <a:pt x="2087" y="1341"/>
                      </a:lnTo>
                      <a:lnTo>
                        <a:pt x="2096" y="1302"/>
                      </a:lnTo>
                      <a:lnTo>
                        <a:pt x="2104" y="1262"/>
                      </a:lnTo>
                      <a:lnTo>
                        <a:pt x="2112" y="1223"/>
                      </a:lnTo>
                      <a:lnTo>
                        <a:pt x="2117" y="1182"/>
                      </a:lnTo>
                      <a:lnTo>
                        <a:pt x="2121" y="1142"/>
                      </a:lnTo>
                      <a:lnTo>
                        <a:pt x="2123" y="1102"/>
                      </a:lnTo>
                      <a:lnTo>
                        <a:pt x="2124" y="1062"/>
                      </a:lnTo>
                      <a:lnTo>
                        <a:pt x="2123" y="1022"/>
                      </a:lnTo>
                      <a:lnTo>
                        <a:pt x="2121" y="982"/>
                      </a:lnTo>
                      <a:lnTo>
                        <a:pt x="2117" y="942"/>
                      </a:lnTo>
                      <a:lnTo>
                        <a:pt x="2112" y="901"/>
                      </a:lnTo>
                      <a:lnTo>
                        <a:pt x="2104" y="862"/>
                      </a:lnTo>
                      <a:lnTo>
                        <a:pt x="2096" y="822"/>
                      </a:lnTo>
                      <a:lnTo>
                        <a:pt x="2087" y="783"/>
                      </a:lnTo>
                      <a:lnTo>
                        <a:pt x="2075" y="745"/>
                      </a:lnTo>
                      <a:lnTo>
                        <a:pt x="2075" y="74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2DE49865-7CBF-4803-9423-CE486EE1AD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30525" y="6202363"/>
                  <a:ext cx="392113" cy="392113"/>
                </a:xfrm>
                <a:custGeom>
                  <a:avLst/>
                  <a:gdLst>
                    <a:gd name="T0" fmla="*/ 838 w 1482"/>
                    <a:gd name="T1" fmla="*/ 40 h 1482"/>
                    <a:gd name="T2" fmla="*/ 810 w 1482"/>
                    <a:gd name="T3" fmla="*/ 9 h 1482"/>
                    <a:gd name="T4" fmla="*/ 765 w 1482"/>
                    <a:gd name="T5" fmla="*/ 1 h 1482"/>
                    <a:gd name="T6" fmla="*/ 664 w 1482"/>
                    <a:gd name="T7" fmla="*/ 5 h 1482"/>
                    <a:gd name="T8" fmla="*/ 520 w 1482"/>
                    <a:gd name="T9" fmla="*/ 34 h 1482"/>
                    <a:gd name="T10" fmla="*/ 387 w 1482"/>
                    <a:gd name="T11" fmla="*/ 91 h 1482"/>
                    <a:gd name="T12" fmla="*/ 269 w 1482"/>
                    <a:gd name="T13" fmla="*/ 169 h 1482"/>
                    <a:gd name="T14" fmla="*/ 169 w 1482"/>
                    <a:gd name="T15" fmla="*/ 270 h 1482"/>
                    <a:gd name="T16" fmla="*/ 89 w 1482"/>
                    <a:gd name="T17" fmla="*/ 388 h 1482"/>
                    <a:gd name="T18" fmla="*/ 33 w 1482"/>
                    <a:gd name="T19" fmla="*/ 521 h 1482"/>
                    <a:gd name="T20" fmla="*/ 4 w 1482"/>
                    <a:gd name="T21" fmla="*/ 666 h 1482"/>
                    <a:gd name="T22" fmla="*/ 1 w 1482"/>
                    <a:gd name="T23" fmla="*/ 779 h 1482"/>
                    <a:gd name="T24" fmla="*/ 23 w 1482"/>
                    <a:gd name="T25" fmla="*/ 926 h 1482"/>
                    <a:gd name="T26" fmla="*/ 73 w 1482"/>
                    <a:gd name="T27" fmla="*/ 1062 h 1482"/>
                    <a:gd name="T28" fmla="*/ 147 w 1482"/>
                    <a:gd name="T29" fmla="*/ 1185 h 1482"/>
                    <a:gd name="T30" fmla="*/ 242 w 1482"/>
                    <a:gd name="T31" fmla="*/ 1289 h 1482"/>
                    <a:gd name="T32" fmla="*/ 356 w 1482"/>
                    <a:gd name="T33" fmla="*/ 1375 h 1482"/>
                    <a:gd name="T34" fmla="*/ 486 w 1482"/>
                    <a:gd name="T35" fmla="*/ 1437 h 1482"/>
                    <a:gd name="T36" fmla="*/ 628 w 1482"/>
                    <a:gd name="T37" fmla="*/ 1474 h 1482"/>
                    <a:gd name="T38" fmla="*/ 740 w 1482"/>
                    <a:gd name="T39" fmla="*/ 1482 h 1482"/>
                    <a:gd name="T40" fmla="*/ 889 w 1482"/>
                    <a:gd name="T41" fmla="*/ 1467 h 1482"/>
                    <a:gd name="T42" fmla="*/ 1028 w 1482"/>
                    <a:gd name="T43" fmla="*/ 1424 h 1482"/>
                    <a:gd name="T44" fmla="*/ 1155 w 1482"/>
                    <a:gd name="T45" fmla="*/ 1356 h 1482"/>
                    <a:gd name="T46" fmla="*/ 1264 w 1482"/>
                    <a:gd name="T47" fmla="*/ 1266 h 1482"/>
                    <a:gd name="T48" fmla="*/ 1355 w 1482"/>
                    <a:gd name="T49" fmla="*/ 1156 h 1482"/>
                    <a:gd name="T50" fmla="*/ 1424 w 1482"/>
                    <a:gd name="T51" fmla="*/ 1030 h 1482"/>
                    <a:gd name="T52" fmla="*/ 1466 w 1482"/>
                    <a:gd name="T53" fmla="*/ 891 h 1482"/>
                    <a:gd name="T54" fmla="*/ 1482 w 1482"/>
                    <a:gd name="T55" fmla="*/ 742 h 1482"/>
                    <a:gd name="T56" fmla="*/ 1477 w 1482"/>
                    <a:gd name="T57" fmla="*/ 684 h 1482"/>
                    <a:gd name="T58" fmla="*/ 1457 w 1482"/>
                    <a:gd name="T59" fmla="*/ 650 h 1482"/>
                    <a:gd name="T60" fmla="*/ 1417 w 1482"/>
                    <a:gd name="T61" fmla="*/ 639 h 1482"/>
                    <a:gd name="T62" fmla="*/ 1389 w 1482"/>
                    <a:gd name="T63" fmla="*/ 653 h 1482"/>
                    <a:gd name="T64" fmla="*/ 1372 w 1482"/>
                    <a:gd name="T65" fmla="*/ 689 h 1482"/>
                    <a:gd name="T66" fmla="*/ 1373 w 1482"/>
                    <a:gd name="T67" fmla="*/ 702 h 1482"/>
                    <a:gd name="T68" fmla="*/ 1375 w 1482"/>
                    <a:gd name="T69" fmla="*/ 774 h 1482"/>
                    <a:gd name="T70" fmla="*/ 1355 w 1482"/>
                    <a:gd name="T71" fmla="*/ 901 h 1482"/>
                    <a:gd name="T72" fmla="*/ 1313 w 1482"/>
                    <a:gd name="T73" fmla="*/ 1017 h 1482"/>
                    <a:gd name="T74" fmla="*/ 1249 w 1482"/>
                    <a:gd name="T75" fmla="*/ 1121 h 1482"/>
                    <a:gd name="T76" fmla="*/ 1167 w 1482"/>
                    <a:gd name="T77" fmla="*/ 1212 h 1482"/>
                    <a:gd name="T78" fmla="*/ 1070 w 1482"/>
                    <a:gd name="T79" fmla="*/ 1284 h 1482"/>
                    <a:gd name="T80" fmla="*/ 959 w 1482"/>
                    <a:gd name="T81" fmla="*/ 1338 h 1482"/>
                    <a:gd name="T82" fmla="*/ 838 w 1482"/>
                    <a:gd name="T83" fmla="*/ 1369 h 1482"/>
                    <a:gd name="T84" fmla="*/ 740 w 1482"/>
                    <a:gd name="T85" fmla="*/ 1377 h 1482"/>
                    <a:gd name="T86" fmla="*/ 613 w 1482"/>
                    <a:gd name="T87" fmla="*/ 1363 h 1482"/>
                    <a:gd name="T88" fmla="*/ 493 w 1482"/>
                    <a:gd name="T89" fmla="*/ 1327 h 1482"/>
                    <a:gd name="T90" fmla="*/ 385 w 1482"/>
                    <a:gd name="T91" fmla="*/ 1268 h 1482"/>
                    <a:gd name="T92" fmla="*/ 292 w 1482"/>
                    <a:gd name="T93" fmla="*/ 1190 h 1482"/>
                    <a:gd name="T94" fmla="*/ 214 w 1482"/>
                    <a:gd name="T95" fmla="*/ 1097 h 1482"/>
                    <a:gd name="T96" fmla="*/ 155 w 1482"/>
                    <a:gd name="T97" fmla="*/ 989 h 1482"/>
                    <a:gd name="T98" fmla="*/ 119 w 1482"/>
                    <a:gd name="T99" fmla="*/ 869 h 1482"/>
                    <a:gd name="T100" fmla="*/ 105 w 1482"/>
                    <a:gd name="T101" fmla="*/ 742 h 1482"/>
                    <a:gd name="T102" fmla="*/ 113 w 1482"/>
                    <a:gd name="T103" fmla="*/ 644 h 1482"/>
                    <a:gd name="T104" fmla="*/ 144 w 1482"/>
                    <a:gd name="T105" fmla="*/ 523 h 1482"/>
                    <a:gd name="T106" fmla="*/ 198 w 1482"/>
                    <a:gd name="T107" fmla="*/ 412 h 1482"/>
                    <a:gd name="T108" fmla="*/ 270 w 1482"/>
                    <a:gd name="T109" fmla="*/ 315 h 1482"/>
                    <a:gd name="T110" fmla="*/ 361 w 1482"/>
                    <a:gd name="T111" fmla="*/ 233 h 1482"/>
                    <a:gd name="T112" fmla="*/ 465 w 1482"/>
                    <a:gd name="T113" fmla="*/ 169 h 1482"/>
                    <a:gd name="T114" fmla="*/ 581 w 1482"/>
                    <a:gd name="T115" fmla="*/ 127 h 1482"/>
                    <a:gd name="T116" fmla="*/ 708 w 1482"/>
                    <a:gd name="T117" fmla="*/ 107 h 1482"/>
                    <a:gd name="T118" fmla="*/ 760 w 1482"/>
                    <a:gd name="T119" fmla="*/ 107 h 1482"/>
                    <a:gd name="T120" fmla="*/ 799 w 1482"/>
                    <a:gd name="T121" fmla="*/ 109 h 1482"/>
                    <a:gd name="T122" fmla="*/ 831 w 1482"/>
                    <a:gd name="T123" fmla="*/ 90 h 1482"/>
                    <a:gd name="T124" fmla="*/ 842 w 1482"/>
                    <a:gd name="T125" fmla="*/ 62 h 14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482" h="1482">
                      <a:moveTo>
                        <a:pt x="842" y="61"/>
                      </a:moveTo>
                      <a:lnTo>
                        <a:pt x="842" y="61"/>
                      </a:lnTo>
                      <a:lnTo>
                        <a:pt x="841" y="50"/>
                      </a:lnTo>
                      <a:lnTo>
                        <a:pt x="838" y="40"/>
                      </a:lnTo>
                      <a:lnTo>
                        <a:pt x="832" y="30"/>
                      </a:lnTo>
                      <a:lnTo>
                        <a:pt x="826" y="22"/>
                      </a:lnTo>
                      <a:lnTo>
                        <a:pt x="819" y="15"/>
                      </a:lnTo>
                      <a:lnTo>
                        <a:pt x="810" y="9"/>
                      </a:lnTo>
                      <a:lnTo>
                        <a:pt x="799" y="6"/>
                      </a:lnTo>
                      <a:lnTo>
                        <a:pt x="789" y="3"/>
                      </a:lnTo>
                      <a:lnTo>
                        <a:pt x="789" y="3"/>
                      </a:lnTo>
                      <a:lnTo>
                        <a:pt x="765" y="1"/>
                      </a:lnTo>
                      <a:lnTo>
                        <a:pt x="740" y="0"/>
                      </a:lnTo>
                      <a:lnTo>
                        <a:pt x="740" y="0"/>
                      </a:lnTo>
                      <a:lnTo>
                        <a:pt x="703" y="1"/>
                      </a:lnTo>
                      <a:lnTo>
                        <a:pt x="664" y="5"/>
                      </a:lnTo>
                      <a:lnTo>
                        <a:pt x="628" y="10"/>
                      </a:lnTo>
                      <a:lnTo>
                        <a:pt x="591" y="16"/>
                      </a:lnTo>
                      <a:lnTo>
                        <a:pt x="556" y="24"/>
                      </a:lnTo>
                      <a:lnTo>
                        <a:pt x="520" y="34"/>
                      </a:lnTo>
                      <a:lnTo>
                        <a:pt x="486" y="46"/>
                      </a:lnTo>
                      <a:lnTo>
                        <a:pt x="452" y="59"/>
                      </a:lnTo>
                      <a:lnTo>
                        <a:pt x="420" y="74"/>
                      </a:lnTo>
                      <a:lnTo>
                        <a:pt x="387" y="91"/>
                      </a:lnTo>
                      <a:lnTo>
                        <a:pt x="356" y="108"/>
                      </a:lnTo>
                      <a:lnTo>
                        <a:pt x="326" y="127"/>
                      </a:lnTo>
                      <a:lnTo>
                        <a:pt x="297" y="148"/>
                      </a:lnTo>
                      <a:lnTo>
                        <a:pt x="269" y="169"/>
                      </a:lnTo>
                      <a:lnTo>
                        <a:pt x="242" y="193"/>
                      </a:lnTo>
                      <a:lnTo>
                        <a:pt x="216" y="218"/>
                      </a:lnTo>
                      <a:lnTo>
                        <a:pt x="193" y="243"/>
                      </a:lnTo>
                      <a:lnTo>
                        <a:pt x="169" y="270"/>
                      </a:lnTo>
                      <a:lnTo>
                        <a:pt x="147" y="298"/>
                      </a:lnTo>
                      <a:lnTo>
                        <a:pt x="126" y="327"/>
                      </a:lnTo>
                      <a:lnTo>
                        <a:pt x="107" y="357"/>
                      </a:lnTo>
                      <a:lnTo>
                        <a:pt x="89" y="388"/>
                      </a:lnTo>
                      <a:lnTo>
                        <a:pt x="73" y="420"/>
                      </a:lnTo>
                      <a:lnTo>
                        <a:pt x="58" y="454"/>
                      </a:lnTo>
                      <a:lnTo>
                        <a:pt x="45" y="487"/>
                      </a:lnTo>
                      <a:lnTo>
                        <a:pt x="33" y="521"/>
                      </a:lnTo>
                      <a:lnTo>
                        <a:pt x="23" y="556"/>
                      </a:lnTo>
                      <a:lnTo>
                        <a:pt x="15" y="593"/>
                      </a:lnTo>
                      <a:lnTo>
                        <a:pt x="8" y="629"/>
                      </a:lnTo>
                      <a:lnTo>
                        <a:pt x="4" y="666"/>
                      </a:lnTo>
                      <a:lnTo>
                        <a:pt x="1" y="704"/>
                      </a:lnTo>
                      <a:lnTo>
                        <a:pt x="0" y="742"/>
                      </a:lnTo>
                      <a:lnTo>
                        <a:pt x="0" y="742"/>
                      </a:lnTo>
                      <a:lnTo>
                        <a:pt x="1" y="779"/>
                      </a:lnTo>
                      <a:lnTo>
                        <a:pt x="4" y="818"/>
                      </a:lnTo>
                      <a:lnTo>
                        <a:pt x="8" y="854"/>
                      </a:lnTo>
                      <a:lnTo>
                        <a:pt x="15" y="891"/>
                      </a:lnTo>
                      <a:lnTo>
                        <a:pt x="23" y="926"/>
                      </a:lnTo>
                      <a:lnTo>
                        <a:pt x="33" y="962"/>
                      </a:lnTo>
                      <a:lnTo>
                        <a:pt x="45" y="996"/>
                      </a:lnTo>
                      <a:lnTo>
                        <a:pt x="58" y="1030"/>
                      </a:lnTo>
                      <a:lnTo>
                        <a:pt x="73" y="1062"/>
                      </a:lnTo>
                      <a:lnTo>
                        <a:pt x="89" y="1095"/>
                      </a:lnTo>
                      <a:lnTo>
                        <a:pt x="107" y="1126"/>
                      </a:lnTo>
                      <a:lnTo>
                        <a:pt x="126" y="1156"/>
                      </a:lnTo>
                      <a:lnTo>
                        <a:pt x="147" y="1185"/>
                      </a:lnTo>
                      <a:lnTo>
                        <a:pt x="169" y="1213"/>
                      </a:lnTo>
                      <a:lnTo>
                        <a:pt x="193" y="1240"/>
                      </a:lnTo>
                      <a:lnTo>
                        <a:pt x="216" y="1266"/>
                      </a:lnTo>
                      <a:lnTo>
                        <a:pt x="242" y="1289"/>
                      </a:lnTo>
                      <a:lnTo>
                        <a:pt x="269" y="1313"/>
                      </a:lnTo>
                      <a:lnTo>
                        <a:pt x="297" y="1335"/>
                      </a:lnTo>
                      <a:lnTo>
                        <a:pt x="326" y="1356"/>
                      </a:lnTo>
                      <a:lnTo>
                        <a:pt x="356" y="1375"/>
                      </a:lnTo>
                      <a:lnTo>
                        <a:pt x="387" y="1393"/>
                      </a:lnTo>
                      <a:lnTo>
                        <a:pt x="420" y="1409"/>
                      </a:lnTo>
                      <a:lnTo>
                        <a:pt x="452" y="1424"/>
                      </a:lnTo>
                      <a:lnTo>
                        <a:pt x="486" y="1437"/>
                      </a:lnTo>
                      <a:lnTo>
                        <a:pt x="520" y="1449"/>
                      </a:lnTo>
                      <a:lnTo>
                        <a:pt x="556" y="1459"/>
                      </a:lnTo>
                      <a:lnTo>
                        <a:pt x="591" y="1467"/>
                      </a:lnTo>
                      <a:lnTo>
                        <a:pt x="628" y="1474"/>
                      </a:lnTo>
                      <a:lnTo>
                        <a:pt x="664" y="1478"/>
                      </a:lnTo>
                      <a:lnTo>
                        <a:pt x="703" y="1481"/>
                      </a:lnTo>
                      <a:lnTo>
                        <a:pt x="740" y="1482"/>
                      </a:lnTo>
                      <a:lnTo>
                        <a:pt x="740" y="1482"/>
                      </a:lnTo>
                      <a:lnTo>
                        <a:pt x="778" y="1481"/>
                      </a:lnTo>
                      <a:lnTo>
                        <a:pt x="816" y="1478"/>
                      </a:lnTo>
                      <a:lnTo>
                        <a:pt x="853" y="1474"/>
                      </a:lnTo>
                      <a:lnTo>
                        <a:pt x="889" y="1467"/>
                      </a:lnTo>
                      <a:lnTo>
                        <a:pt x="926" y="1459"/>
                      </a:lnTo>
                      <a:lnTo>
                        <a:pt x="961" y="1449"/>
                      </a:lnTo>
                      <a:lnTo>
                        <a:pt x="995" y="1437"/>
                      </a:lnTo>
                      <a:lnTo>
                        <a:pt x="1028" y="1424"/>
                      </a:lnTo>
                      <a:lnTo>
                        <a:pt x="1062" y="1409"/>
                      </a:lnTo>
                      <a:lnTo>
                        <a:pt x="1094" y="1393"/>
                      </a:lnTo>
                      <a:lnTo>
                        <a:pt x="1125" y="1375"/>
                      </a:lnTo>
                      <a:lnTo>
                        <a:pt x="1155" y="1356"/>
                      </a:lnTo>
                      <a:lnTo>
                        <a:pt x="1184" y="1335"/>
                      </a:lnTo>
                      <a:lnTo>
                        <a:pt x="1212" y="1313"/>
                      </a:lnTo>
                      <a:lnTo>
                        <a:pt x="1239" y="1289"/>
                      </a:lnTo>
                      <a:lnTo>
                        <a:pt x="1264" y="1266"/>
                      </a:lnTo>
                      <a:lnTo>
                        <a:pt x="1289" y="1240"/>
                      </a:lnTo>
                      <a:lnTo>
                        <a:pt x="1313" y="1213"/>
                      </a:lnTo>
                      <a:lnTo>
                        <a:pt x="1334" y="1185"/>
                      </a:lnTo>
                      <a:lnTo>
                        <a:pt x="1355" y="1156"/>
                      </a:lnTo>
                      <a:lnTo>
                        <a:pt x="1374" y="1126"/>
                      </a:lnTo>
                      <a:lnTo>
                        <a:pt x="1391" y="1095"/>
                      </a:lnTo>
                      <a:lnTo>
                        <a:pt x="1408" y="1062"/>
                      </a:lnTo>
                      <a:lnTo>
                        <a:pt x="1424" y="1030"/>
                      </a:lnTo>
                      <a:lnTo>
                        <a:pt x="1436" y="996"/>
                      </a:lnTo>
                      <a:lnTo>
                        <a:pt x="1448" y="962"/>
                      </a:lnTo>
                      <a:lnTo>
                        <a:pt x="1458" y="926"/>
                      </a:lnTo>
                      <a:lnTo>
                        <a:pt x="1466" y="891"/>
                      </a:lnTo>
                      <a:lnTo>
                        <a:pt x="1472" y="854"/>
                      </a:lnTo>
                      <a:lnTo>
                        <a:pt x="1477" y="818"/>
                      </a:lnTo>
                      <a:lnTo>
                        <a:pt x="1481" y="779"/>
                      </a:lnTo>
                      <a:lnTo>
                        <a:pt x="1482" y="742"/>
                      </a:lnTo>
                      <a:lnTo>
                        <a:pt x="1482" y="742"/>
                      </a:lnTo>
                      <a:lnTo>
                        <a:pt x="1481" y="713"/>
                      </a:lnTo>
                      <a:lnTo>
                        <a:pt x="1477" y="684"/>
                      </a:lnTo>
                      <a:lnTo>
                        <a:pt x="1477" y="684"/>
                      </a:lnTo>
                      <a:lnTo>
                        <a:pt x="1475" y="673"/>
                      </a:lnTo>
                      <a:lnTo>
                        <a:pt x="1470" y="664"/>
                      </a:lnTo>
                      <a:lnTo>
                        <a:pt x="1464" y="656"/>
                      </a:lnTo>
                      <a:lnTo>
                        <a:pt x="1457" y="650"/>
                      </a:lnTo>
                      <a:lnTo>
                        <a:pt x="1448" y="644"/>
                      </a:lnTo>
                      <a:lnTo>
                        <a:pt x="1438" y="640"/>
                      </a:lnTo>
                      <a:lnTo>
                        <a:pt x="1429" y="639"/>
                      </a:lnTo>
                      <a:lnTo>
                        <a:pt x="1417" y="639"/>
                      </a:lnTo>
                      <a:lnTo>
                        <a:pt x="1417" y="639"/>
                      </a:lnTo>
                      <a:lnTo>
                        <a:pt x="1407" y="642"/>
                      </a:lnTo>
                      <a:lnTo>
                        <a:pt x="1398" y="646"/>
                      </a:lnTo>
                      <a:lnTo>
                        <a:pt x="1389" y="653"/>
                      </a:lnTo>
                      <a:lnTo>
                        <a:pt x="1382" y="660"/>
                      </a:lnTo>
                      <a:lnTo>
                        <a:pt x="1377" y="669"/>
                      </a:lnTo>
                      <a:lnTo>
                        <a:pt x="1374" y="679"/>
                      </a:lnTo>
                      <a:lnTo>
                        <a:pt x="1372" y="689"/>
                      </a:lnTo>
                      <a:lnTo>
                        <a:pt x="1373" y="699"/>
                      </a:lnTo>
                      <a:lnTo>
                        <a:pt x="1373" y="699"/>
                      </a:lnTo>
                      <a:lnTo>
                        <a:pt x="1373" y="702"/>
                      </a:lnTo>
                      <a:lnTo>
                        <a:pt x="1373" y="702"/>
                      </a:lnTo>
                      <a:lnTo>
                        <a:pt x="1375" y="722"/>
                      </a:lnTo>
                      <a:lnTo>
                        <a:pt x="1376" y="742"/>
                      </a:lnTo>
                      <a:lnTo>
                        <a:pt x="1376" y="742"/>
                      </a:lnTo>
                      <a:lnTo>
                        <a:pt x="1375" y="774"/>
                      </a:lnTo>
                      <a:lnTo>
                        <a:pt x="1372" y="806"/>
                      </a:lnTo>
                      <a:lnTo>
                        <a:pt x="1369" y="838"/>
                      </a:lnTo>
                      <a:lnTo>
                        <a:pt x="1362" y="869"/>
                      </a:lnTo>
                      <a:lnTo>
                        <a:pt x="1355" y="901"/>
                      </a:lnTo>
                      <a:lnTo>
                        <a:pt x="1347" y="931"/>
                      </a:lnTo>
                      <a:lnTo>
                        <a:pt x="1336" y="960"/>
                      </a:lnTo>
                      <a:lnTo>
                        <a:pt x="1326" y="989"/>
                      </a:lnTo>
                      <a:lnTo>
                        <a:pt x="1313" y="1017"/>
                      </a:lnTo>
                      <a:lnTo>
                        <a:pt x="1299" y="1044"/>
                      </a:lnTo>
                      <a:lnTo>
                        <a:pt x="1284" y="1071"/>
                      </a:lnTo>
                      <a:lnTo>
                        <a:pt x="1267" y="1097"/>
                      </a:lnTo>
                      <a:lnTo>
                        <a:pt x="1249" y="1121"/>
                      </a:lnTo>
                      <a:lnTo>
                        <a:pt x="1231" y="1145"/>
                      </a:lnTo>
                      <a:lnTo>
                        <a:pt x="1211" y="1168"/>
                      </a:lnTo>
                      <a:lnTo>
                        <a:pt x="1189" y="1190"/>
                      </a:lnTo>
                      <a:lnTo>
                        <a:pt x="1167" y="1212"/>
                      </a:lnTo>
                      <a:lnTo>
                        <a:pt x="1145" y="1231"/>
                      </a:lnTo>
                      <a:lnTo>
                        <a:pt x="1121" y="1250"/>
                      </a:lnTo>
                      <a:lnTo>
                        <a:pt x="1096" y="1268"/>
                      </a:lnTo>
                      <a:lnTo>
                        <a:pt x="1070" y="1284"/>
                      </a:lnTo>
                      <a:lnTo>
                        <a:pt x="1043" y="1300"/>
                      </a:lnTo>
                      <a:lnTo>
                        <a:pt x="1016" y="1313"/>
                      </a:lnTo>
                      <a:lnTo>
                        <a:pt x="988" y="1327"/>
                      </a:lnTo>
                      <a:lnTo>
                        <a:pt x="959" y="1338"/>
                      </a:lnTo>
                      <a:lnTo>
                        <a:pt x="929" y="1348"/>
                      </a:lnTo>
                      <a:lnTo>
                        <a:pt x="899" y="1356"/>
                      </a:lnTo>
                      <a:lnTo>
                        <a:pt x="869" y="1363"/>
                      </a:lnTo>
                      <a:lnTo>
                        <a:pt x="838" y="1369"/>
                      </a:lnTo>
                      <a:lnTo>
                        <a:pt x="805" y="1373"/>
                      </a:lnTo>
                      <a:lnTo>
                        <a:pt x="773" y="1376"/>
                      </a:lnTo>
                      <a:lnTo>
                        <a:pt x="740" y="1377"/>
                      </a:lnTo>
                      <a:lnTo>
                        <a:pt x="740" y="1377"/>
                      </a:lnTo>
                      <a:lnTo>
                        <a:pt x="708" y="1376"/>
                      </a:lnTo>
                      <a:lnTo>
                        <a:pt x="676" y="1373"/>
                      </a:lnTo>
                      <a:lnTo>
                        <a:pt x="644" y="1369"/>
                      </a:lnTo>
                      <a:lnTo>
                        <a:pt x="613" y="1363"/>
                      </a:lnTo>
                      <a:lnTo>
                        <a:pt x="581" y="1357"/>
                      </a:lnTo>
                      <a:lnTo>
                        <a:pt x="551" y="1348"/>
                      </a:lnTo>
                      <a:lnTo>
                        <a:pt x="522" y="1338"/>
                      </a:lnTo>
                      <a:lnTo>
                        <a:pt x="493" y="1327"/>
                      </a:lnTo>
                      <a:lnTo>
                        <a:pt x="465" y="1313"/>
                      </a:lnTo>
                      <a:lnTo>
                        <a:pt x="438" y="1300"/>
                      </a:lnTo>
                      <a:lnTo>
                        <a:pt x="411" y="1284"/>
                      </a:lnTo>
                      <a:lnTo>
                        <a:pt x="385" y="1268"/>
                      </a:lnTo>
                      <a:lnTo>
                        <a:pt x="361" y="1250"/>
                      </a:lnTo>
                      <a:lnTo>
                        <a:pt x="337" y="1231"/>
                      </a:lnTo>
                      <a:lnTo>
                        <a:pt x="314" y="1212"/>
                      </a:lnTo>
                      <a:lnTo>
                        <a:pt x="292" y="1190"/>
                      </a:lnTo>
                      <a:lnTo>
                        <a:pt x="270" y="1168"/>
                      </a:lnTo>
                      <a:lnTo>
                        <a:pt x="251" y="1145"/>
                      </a:lnTo>
                      <a:lnTo>
                        <a:pt x="232" y="1121"/>
                      </a:lnTo>
                      <a:lnTo>
                        <a:pt x="214" y="1097"/>
                      </a:lnTo>
                      <a:lnTo>
                        <a:pt x="198" y="1071"/>
                      </a:lnTo>
                      <a:lnTo>
                        <a:pt x="182" y="1044"/>
                      </a:lnTo>
                      <a:lnTo>
                        <a:pt x="169" y="1017"/>
                      </a:lnTo>
                      <a:lnTo>
                        <a:pt x="155" y="989"/>
                      </a:lnTo>
                      <a:lnTo>
                        <a:pt x="144" y="960"/>
                      </a:lnTo>
                      <a:lnTo>
                        <a:pt x="134" y="931"/>
                      </a:lnTo>
                      <a:lnTo>
                        <a:pt x="126" y="901"/>
                      </a:lnTo>
                      <a:lnTo>
                        <a:pt x="119" y="869"/>
                      </a:lnTo>
                      <a:lnTo>
                        <a:pt x="113" y="838"/>
                      </a:lnTo>
                      <a:lnTo>
                        <a:pt x="109" y="806"/>
                      </a:lnTo>
                      <a:lnTo>
                        <a:pt x="106" y="774"/>
                      </a:lnTo>
                      <a:lnTo>
                        <a:pt x="105" y="742"/>
                      </a:lnTo>
                      <a:lnTo>
                        <a:pt x="105" y="742"/>
                      </a:lnTo>
                      <a:lnTo>
                        <a:pt x="106" y="709"/>
                      </a:lnTo>
                      <a:lnTo>
                        <a:pt x="109" y="677"/>
                      </a:lnTo>
                      <a:lnTo>
                        <a:pt x="113" y="644"/>
                      </a:lnTo>
                      <a:lnTo>
                        <a:pt x="119" y="613"/>
                      </a:lnTo>
                      <a:lnTo>
                        <a:pt x="126" y="583"/>
                      </a:lnTo>
                      <a:lnTo>
                        <a:pt x="134" y="553"/>
                      </a:lnTo>
                      <a:lnTo>
                        <a:pt x="144" y="523"/>
                      </a:lnTo>
                      <a:lnTo>
                        <a:pt x="155" y="494"/>
                      </a:lnTo>
                      <a:lnTo>
                        <a:pt x="169" y="466"/>
                      </a:lnTo>
                      <a:lnTo>
                        <a:pt x="182" y="439"/>
                      </a:lnTo>
                      <a:lnTo>
                        <a:pt x="198" y="412"/>
                      </a:lnTo>
                      <a:lnTo>
                        <a:pt x="214" y="386"/>
                      </a:lnTo>
                      <a:lnTo>
                        <a:pt x="232" y="361"/>
                      </a:lnTo>
                      <a:lnTo>
                        <a:pt x="251" y="337"/>
                      </a:lnTo>
                      <a:lnTo>
                        <a:pt x="270" y="315"/>
                      </a:lnTo>
                      <a:lnTo>
                        <a:pt x="292" y="293"/>
                      </a:lnTo>
                      <a:lnTo>
                        <a:pt x="314" y="271"/>
                      </a:lnTo>
                      <a:lnTo>
                        <a:pt x="337" y="251"/>
                      </a:lnTo>
                      <a:lnTo>
                        <a:pt x="361" y="233"/>
                      </a:lnTo>
                      <a:lnTo>
                        <a:pt x="385" y="215"/>
                      </a:lnTo>
                      <a:lnTo>
                        <a:pt x="411" y="198"/>
                      </a:lnTo>
                      <a:lnTo>
                        <a:pt x="438" y="183"/>
                      </a:lnTo>
                      <a:lnTo>
                        <a:pt x="465" y="169"/>
                      </a:lnTo>
                      <a:lnTo>
                        <a:pt x="493" y="157"/>
                      </a:lnTo>
                      <a:lnTo>
                        <a:pt x="522" y="146"/>
                      </a:lnTo>
                      <a:lnTo>
                        <a:pt x="551" y="135"/>
                      </a:lnTo>
                      <a:lnTo>
                        <a:pt x="581" y="127"/>
                      </a:lnTo>
                      <a:lnTo>
                        <a:pt x="613" y="120"/>
                      </a:lnTo>
                      <a:lnTo>
                        <a:pt x="644" y="113"/>
                      </a:lnTo>
                      <a:lnTo>
                        <a:pt x="676" y="110"/>
                      </a:lnTo>
                      <a:lnTo>
                        <a:pt x="708" y="107"/>
                      </a:lnTo>
                      <a:lnTo>
                        <a:pt x="740" y="106"/>
                      </a:lnTo>
                      <a:lnTo>
                        <a:pt x="740" y="106"/>
                      </a:lnTo>
                      <a:lnTo>
                        <a:pt x="740" y="106"/>
                      </a:lnTo>
                      <a:lnTo>
                        <a:pt x="760" y="107"/>
                      </a:lnTo>
                      <a:lnTo>
                        <a:pt x="780" y="109"/>
                      </a:lnTo>
                      <a:lnTo>
                        <a:pt x="789" y="109"/>
                      </a:lnTo>
                      <a:lnTo>
                        <a:pt x="789" y="109"/>
                      </a:lnTo>
                      <a:lnTo>
                        <a:pt x="799" y="109"/>
                      </a:lnTo>
                      <a:lnTo>
                        <a:pt x="809" y="106"/>
                      </a:lnTo>
                      <a:lnTo>
                        <a:pt x="818" y="102"/>
                      </a:lnTo>
                      <a:lnTo>
                        <a:pt x="825" y="97"/>
                      </a:lnTo>
                      <a:lnTo>
                        <a:pt x="831" y="90"/>
                      </a:lnTo>
                      <a:lnTo>
                        <a:pt x="837" y="81"/>
                      </a:lnTo>
                      <a:lnTo>
                        <a:pt x="840" y="72"/>
                      </a:lnTo>
                      <a:lnTo>
                        <a:pt x="842" y="62"/>
                      </a:lnTo>
                      <a:lnTo>
                        <a:pt x="842" y="62"/>
                      </a:lnTo>
                      <a:lnTo>
                        <a:pt x="842" y="61"/>
                      </a:lnTo>
                      <a:lnTo>
                        <a:pt x="842" y="6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EF64D9FD-B1A4-4A1E-8D3D-CFF6FC8FA85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113088" y="6146800"/>
                  <a:ext cx="265113" cy="265113"/>
                </a:xfrm>
                <a:custGeom>
                  <a:avLst/>
                  <a:gdLst>
                    <a:gd name="T0" fmla="*/ 372 w 1006"/>
                    <a:gd name="T1" fmla="*/ 560 h 1006"/>
                    <a:gd name="T2" fmla="*/ 16 w 1006"/>
                    <a:gd name="T3" fmla="*/ 916 h 1006"/>
                    <a:gd name="T4" fmla="*/ 4 w 1006"/>
                    <a:gd name="T5" fmla="*/ 932 h 1006"/>
                    <a:gd name="T6" fmla="*/ 0 w 1006"/>
                    <a:gd name="T7" fmla="*/ 952 h 1006"/>
                    <a:gd name="T8" fmla="*/ 3 w 1006"/>
                    <a:gd name="T9" fmla="*/ 973 h 1006"/>
                    <a:gd name="T10" fmla="*/ 15 w 1006"/>
                    <a:gd name="T11" fmla="*/ 990 h 1006"/>
                    <a:gd name="T12" fmla="*/ 23 w 1006"/>
                    <a:gd name="T13" fmla="*/ 996 h 1006"/>
                    <a:gd name="T14" fmla="*/ 42 w 1006"/>
                    <a:gd name="T15" fmla="*/ 1005 h 1006"/>
                    <a:gd name="T16" fmla="*/ 62 w 1006"/>
                    <a:gd name="T17" fmla="*/ 1005 h 1006"/>
                    <a:gd name="T18" fmla="*/ 81 w 1006"/>
                    <a:gd name="T19" fmla="*/ 997 h 1006"/>
                    <a:gd name="T20" fmla="*/ 89 w 1006"/>
                    <a:gd name="T21" fmla="*/ 991 h 1006"/>
                    <a:gd name="T22" fmla="*/ 446 w 1006"/>
                    <a:gd name="T23" fmla="*/ 634 h 1006"/>
                    <a:gd name="T24" fmla="*/ 636 w 1006"/>
                    <a:gd name="T25" fmla="*/ 634 h 1006"/>
                    <a:gd name="T26" fmla="*/ 656 w 1006"/>
                    <a:gd name="T27" fmla="*/ 631 h 1006"/>
                    <a:gd name="T28" fmla="*/ 673 w 1006"/>
                    <a:gd name="T29" fmla="*/ 620 h 1006"/>
                    <a:gd name="T30" fmla="*/ 991 w 1006"/>
                    <a:gd name="T31" fmla="*/ 302 h 1006"/>
                    <a:gd name="T32" fmla="*/ 1002 w 1006"/>
                    <a:gd name="T33" fmla="*/ 285 h 1006"/>
                    <a:gd name="T34" fmla="*/ 1006 w 1006"/>
                    <a:gd name="T35" fmla="*/ 264 h 1006"/>
                    <a:gd name="T36" fmla="*/ 1002 w 1006"/>
                    <a:gd name="T37" fmla="*/ 245 h 1006"/>
                    <a:gd name="T38" fmla="*/ 991 w 1006"/>
                    <a:gd name="T39" fmla="*/ 227 h 1006"/>
                    <a:gd name="T40" fmla="*/ 982 w 1006"/>
                    <a:gd name="T41" fmla="*/ 221 h 1006"/>
                    <a:gd name="T42" fmla="*/ 964 w 1006"/>
                    <a:gd name="T43" fmla="*/ 212 h 1006"/>
                    <a:gd name="T44" fmla="*/ 795 w 1006"/>
                    <a:gd name="T45" fmla="*/ 211 h 1006"/>
                    <a:gd name="T46" fmla="*/ 795 w 1006"/>
                    <a:gd name="T47" fmla="*/ 53 h 1006"/>
                    <a:gd name="T48" fmla="*/ 790 w 1006"/>
                    <a:gd name="T49" fmla="*/ 32 h 1006"/>
                    <a:gd name="T50" fmla="*/ 779 w 1006"/>
                    <a:gd name="T51" fmla="*/ 15 h 1006"/>
                    <a:gd name="T52" fmla="*/ 761 w 1006"/>
                    <a:gd name="T53" fmla="*/ 4 h 1006"/>
                    <a:gd name="T54" fmla="*/ 742 w 1006"/>
                    <a:gd name="T55" fmla="*/ 0 h 1006"/>
                    <a:gd name="T56" fmla="*/ 731 w 1006"/>
                    <a:gd name="T57" fmla="*/ 1 h 1006"/>
                    <a:gd name="T58" fmla="*/ 712 w 1006"/>
                    <a:gd name="T59" fmla="*/ 9 h 1006"/>
                    <a:gd name="T60" fmla="*/ 386 w 1006"/>
                    <a:gd name="T61" fmla="*/ 333 h 1006"/>
                    <a:gd name="T62" fmla="*/ 380 w 1006"/>
                    <a:gd name="T63" fmla="*/ 341 h 1006"/>
                    <a:gd name="T64" fmla="*/ 373 w 1006"/>
                    <a:gd name="T65" fmla="*/ 360 h 1006"/>
                    <a:gd name="T66" fmla="*/ 372 w 1006"/>
                    <a:gd name="T67" fmla="*/ 370 h 1006"/>
                    <a:gd name="T68" fmla="*/ 689 w 1006"/>
                    <a:gd name="T69" fmla="*/ 180 h 1006"/>
                    <a:gd name="T70" fmla="*/ 689 w 1006"/>
                    <a:gd name="T71" fmla="*/ 264 h 1006"/>
                    <a:gd name="T72" fmla="*/ 693 w 1006"/>
                    <a:gd name="T73" fmla="*/ 285 h 1006"/>
                    <a:gd name="T74" fmla="*/ 704 w 1006"/>
                    <a:gd name="T75" fmla="*/ 302 h 1006"/>
                    <a:gd name="T76" fmla="*/ 721 w 1006"/>
                    <a:gd name="T77" fmla="*/ 313 h 1006"/>
                    <a:gd name="T78" fmla="*/ 742 w 1006"/>
                    <a:gd name="T79" fmla="*/ 317 h 1006"/>
                    <a:gd name="T80" fmla="*/ 613 w 1006"/>
                    <a:gd name="T81" fmla="*/ 529 h 1006"/>
                    <a:gd name="T82" fmla="*/ 477 w 1006"/>
                    <a:gd name="T83" fmla="*/ 393 h 10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006" h="1006">
                      <a:moveTo>
                        <a:pt x="372" y="370"/>
                      </a:moveTo>
                      <a:lnTo>
                        <a:pt x="372" y="560"/>
                      </a:lnTo>
                      <a:lnTo>
                        <a:pt x="16" y="916"/>
                      </a:lnTo>
                      <a:lnTo>
                        <a:pt x="16" y="916"/>
                      </a:lnTo>
                      <a:lnTo>
                        <a:pt x="10" y="923"/>
                      </a:lnTo>
                      <a:lnTo>
                        <a:pt x="4" y="932"/>
                      </a:lnTo>
                      <a:lnTo>
                        <a:pt x="1" y="943"/>
                      </a:lnTo>
                      <a:lnTo>
                        <a:pt x="0" y="952"/>
                      </a:lnTo>
                      <a:lnTo>
                        <a:pt x="1" y="962"/>
                      </a:lnTo>
                      <a:lnTo>
                        <a:pt x="3" y="973"/>
                      </a:lnTo>
                      <a:lnTo>
                        <a:pt x="9" y="982"/>
                      </a:lnTo>
                      <a:lnTo>
                        <a:pt x="15" y="990"/>
                      </a:lnTo>
                      <a:lnTo>
                        <a:pt x="15" y="990"/>
                      </a:lnTo>
                      <a:lnTo>
                        <a:pt x="23" y="996"/>
                      </a:lnTo>
                      <a:lnTo>
                        <a:pt x="32" y="1002"/>
                      </a:lnTo>
                      <a:lnTo>
                        <a:pt x="42" y="1005"/>
                      </a:lnTo>
                      <a:lnTo>
                        <a:pt x="52" y="1006"/>
                      </a:lnTo>
                      <a:lnTo>
                        <a:pt x="62" y="1005"/>
                      </a:lnTo>
                      <a:lnTo>
                        <a:pt x="72" y="1003"/>
                      </a:lnTo>
                      <a:lnTo>
                        <a:pt x="81" y="997"/>
                      </a:lnTo>
                      <a:lnTo>
                        <a:pt x="89" y="991"/>
                      </a:lnTo>
                      <a:lnTo>
                        <a:pt x="89" y="991"/>
                      </a:lnTo>
                      <a:lnTo>
                        <a:pt x="91" y="990"/>
                      </a:lnTo>
                      <a:lnTo>
                        <a:pt x="446" y="634"/>
                      </a:lnTo>
                      <a:lnTo>
                        <a:pt x="636" y="634"/>
                      </a:lnTo>
                      <a:lnTo>
                        <a:pt x="636" y="634"/>
                      </a:lnTo>
                      <a:lnTo>
                        <a:pt x="646" y="634"/>
                      </a:lnTo>
                      <a:lnTo>
                        <a:pt x="656" y="631"/>
                      </a:lnTo>
                      <a:lnTo>
                        <a:pt x="665" y="626"/>
                      </a:lnTo>
                      <a:lnTo>
                        <a:pt x="673" y="620"/>
                      </a:lnTo>
                      <a:lnTo>
                        <a:pt x="991" y="302"/>
                      </a:lnTo>
                      <a:lnTo>
                        <a:pt x="991" y="302"/>
                      </a:lnTo>
                      <a:lnTo>
                        <a:pt x="997" y="293"/>
                      </a:lnTo>
                      <a:lnTo>
                        <a:pt x="1002" y="285"/>
                      </a:lnTo>
                      <a:lnTo>
                        <a:pt x="1005" y="275"/>
                      </a:lnTo>
                      <a:lnTo>
                        <a:pt x="1006" y="264"/>
                      </a:lnTo>
                      <a:lnTo>
                        <a:pt x="1005" y="255"/>
                      </a:lnTo>
                      <a:lnTo>
                        <a:pt x="1002" y="245"/>
                      </a:lnTo>
                      <a:lnTo>
                        <a:pt x="997" y="235"/>
                      </a:lnTo>
                      <a:lnTo>
                        <a:pt x="991" y="227"/>
                      </a:lnTo>
                      <a:lnTo>
                        <a:pt x="991" y="227"/>
                      </a:lnTo>
                      <a:lnTo>
                        <a:pt x="982" y="221"/>
                      </a:lnTo>
                      <a:lnTo>
                        <a:pt x="973" y="216"/>
                      </a:lnTo>
                      <a:lnTo>
                        <a:pt x="964" y="212"/>
                      </a:lnTo>
                      <a:lnTo>
                        <a:pt x="953" y="211"/>
                      </a:lnTo>
                      <a:lnTo>
                        <a:pt x="795" y="211"/>
                      </a:lnTo>
                      <a:lnTo>
                        <a:pt x="795" y="53"/>
                      </a:lnTo>
                      <a:lnTo>
                        <a:pt x="795" y="53"/>
                      </a:lnTo>
                      <a:lnTo>
                        <a:pt x="794" y="42"/>
                      </a:lnTo>
                      <a:lnTo>
                        <a:pt x="790" y="32"/>
                      </a:lnTo>
                      <a:lnTo>
                        <a:pt x="785" y="24"/>
                      </a:lnTo>
                      <a:lnTo>
                        <a:pt x="779" y="15"/>
                      </a:lnTo>
                      <a:lnTo>
                        <a:pt x="771" y="9"/>
                      </a:lnTo>
                      <a:lnTo>
                        <a:pt x="761" y="4"/>
                      </a:lnTo>
                      <a:lnTo>
                        <a:pt x="752" y="1"/>
                      </a:lnTo>
                      <a:lnTo>
                        <a:pt x="742" y="0"/>
                      </a:lnTo>
                      <a:lnTo>
                        <a:pt x="742" y="0"/>
                      </a:lnTo>
                      <a:lnTo>
                        <a:pt x="731" y="1"/>
                      </a:lnTo>
                      <a:lnTo>
                        <a:pt x="721" y="4"/>
                      </a:lnTo>
                      <a:lnTo>
                        <a:pt x="712" y="9"/>
                      </a:lnTo>
                      <a:lnTo>
                        <a:pt x="704" y="15"/>
                      </a:lnTo>
                      <a:lnTo>
                        <a:pt x="386" y="333"/>
                      </a:lnTo>
                      <a:lnTo>
                        <a:pt x="386" y="333"/>
                      </a:lnTo>
                      <a:lnTo>
                        <a:pt x="380" y="341"/>
                      </a:lnTo>
                      <a:lnTo>
                        <a:pt x="375" y="350"/>
                      </a:lnTo>
                      <a:lnTo>
                        <a:pt x="373" y="360"/>
                      </a:lnTo>
                      <a:lnTo>
                        <a:pt x="372" y="370"/>
                      </a:lnTo>
                      <a:lnTo>
                        <a:pt x="372" y="370"/>
                      </a:lnTo>
                      <a:close/>
                      <a:moveTo>
                        <a:pt x="477" y="393"/>
                      </a:moveTo>
                      <a:lnTo>
                        <a:pt x="689" y="180"/>
                      </a:lnTo>
                      <a:lnTo>
                        <a:pt x="689" y="264"/>
                      </a:lnTo>
                      <a:lnTo>
                        <a:pt x="689" y="264"/>
                      </a:lnTo>
                      <a:lnTo>
                        <a:pt x="690" y="276"/>
                      </a:lnTo>
                      <a:lnTo>
                        <a:pt x="693" y="285"/>
                      </a:lnTo>
                      <a:lnTo>
                        <a:pt x="697" y="294"/>
                      </a:lnTo>
                      <a:lnTo>
                        <a:pt x="704" y="302"/>
                      </a:lnTo>
                      <a:lnTo>
                        <a:pt x="712" y="309"/>
                      </a:lnTo>
                      <a:lnTo>
                        <a:pt x="721" y="313"/>
                      </a:lnTo>
                      <a:lnTo>
                        <a:pt x="730" y="316"/>
                      </a:lnTo>
                      <a:lnTo>
                        <a:pt x="742" y="317"/>
                      </a:lnTo>
                      <a:lnTo>
                        <a:pt x="826" y="317"/>
                      </a:lnTo>
                      <a:lnTo>
                        <a:pt x="613" y="529"/>
                      </a:lnTo>
                      <a:lnTo>
                        <a:pt x="477" y="529"/>
                      </a:lnTo>
                      <a:lnTo>
                        <a:pt x="477" y="39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1F15369-945A-4393-963C-642DDAD2C014}"/>
                </a:ext>
              </a:extLst>
            </p:cNvPr>
            <p:cNvSpPr txBox="1"/>
            <p:nvPr/>
          </p:nvSpPr>
          <p:spPr>
            <a:xfrm>
              <a:off x="1412115" y="2961854"/>
              <a:ext cx="4396017" cy="22187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 dirty="0"/>
                <a:t>Mission</a:t>
              </a:r>
            </a:p>
            <a:p>
              <a:pPr>
                <a:lnSpc>
                  <a:spcPct val="120000"/>
                </a:lnSpc>
                <a:spcBef>
                  <a:spcPts val="900"/>
                </a:spcBef>
                <a:buClr>
                  <a:schemeClr val="dk1"/>
                </a:buClr>
                <a:buSzPts val="1800"/>
              </a:pPr>
              <a:r>
                <a:rPr lang="en-US" sz="1400" dirty="0">
                  <a:sym typeface="Arial"/>
                </a:rPr>
                <a:t>Foster a culture and market for energy efficiency by working across government, industry, and civil society organizations and assist with:</a:t>
              </a:r>
            </a:p>
            <a:p>
              <a:pPr indent="-342900">
                <a:lnSpc>
                  <a:spcPct val="120000"/>
                </a:lnSpc>
                <a:spcBef>
                  <a:spcPts val="900"/>
                </a:spcBef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lang="en-US" sz="1400" dirty="0">
                  <a:sym typeface="Arial"/>
                </a:rPr>
                <a:t>Integrating energy efficiency into India’s Climate Action, Sustainable Development, and Net-Zero Goals</a:t>
              </a:r>
            </a:p>
            <a:p>
              <a:pPr indent="-342900">
                <a:lnSpc>
                  <a:spcPct val="120000"/>
                </a:lnSpc>
                <a:spcBef>
                  <a:spcPts val="900"/>
                </a:spcBef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lang="en-US" sz="1400" dirty="0">
                  <a:sym typeface="Arial"/>
                </a:rPr>
                <a:t>Enabling equitable energy transition</a:t>
              </a:r>
              <a:endParaRPr lang="en-US" sz="1400" dirty="0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21D05F2C-33A4-41C7-919C-09D15CF868F6}"/>
              </a:ext>
            </a:extLst>
          </p:cNvPr>
          <p:cNvSpPr txBox="1"/>
          <p:nvPr/>
        </p:nvSpPr>
        <p:spPr>
          <a:xfrm>
            <a:off x="7218948" y="1132659"/>
            <a:ext cx="385010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1600" b="1" dirty="0"/>
              <a:t>Focus Areas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9816CE8-F109-4D5C-ADDD-24D038AC1F18}"/>
              </a:ext>
            </a:extLst>
          </p:cNvPr>
          <p:cNvGrpSpPr/>
          <p:nvPr/>
        </p:nvGrpSpPr>
        <p:grpSpPr>
          <a:xfrm>
            <a:off x="7082617" y="2083743"/>
            <a:ext cx="366521" cy="294234"/>
            <a:chOff x="5309572" y="2678978"/>
            <a:chExt cx="404155" cy="324446"/>
          </a:xfrm>
          <a:solidFill>
            <a:schemeClr val="accent2"/>
          </a:solidFill>
        </p:grpSpPr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0EC161AC-1624-4D49-8E0B-FC29F61F18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2959" y="2771035"/>
              <a:ext cx="57255" cy="66236"/>
            </a:xfrm>
            <a:custGeom>
              <a:avLst/>
              <a:gdLst>
                <a:gd name="T0" fmla="*/ 159 w 308"/>
                <a:gd name="T1" fmla="*/ 353 h 353"/>
                <a:gd name="T2" fmla="*/ 109 w 308"/>
                <a:gd name="T3" fmla="*/ 340 h 353"/>
                <a:gd name="T4" fmla="*/ 65 w 308"/>
                <a:gd name="T5" fmla="*/ 314 h 353"/>
                <a:gd name="T6" fmla="*/ 40 w 308"/>
                <a:gd name="T7" fmla="*/ 289 h 353"/>
                <a:gd name="T8" fmla="*/ 13 w 308"/>
                <a:gd name="T9" fmla="*/ 245 h 353"/>
                <a:gd name="T10" fmla="*/ 1 w 308"/>
                <a:gd name="T11" fmla="*/ 195 h 353"/>
                <a:gd name="T12" fmla="*/ 1 w 308"/>
                <a:gd name="T13" fmla="*/ 159 h 353"/>
                <a:gd name="T14" fmla="*/ 13 w 308"/>
                <a:gd name="T15" fmla="*/ 109 h 353"/>
                <a:gd name="T16" fmla="*/ 40 w 308"/>
                <a:gd name="T17" fmla="*/ 64 h 353"/>
                <a:gd name="T18" fmla="*/ 65 w 308"/>
                <a:gd name="T19" fmla="*/ 39 h 353"/>
                <a:gd name="T20" fmla="*/ 109 w 308"/>
                <a:gd name="T21" fmla="*/ 13 h 353"/>
                <a:gd name="T22" fmla="*/ 159 w 308"/>
                <a:gd name="T23" fmla="*/ 0 h 353"/>
                <a:gd name="T24" fmla="*/ 193 w 308"/>
                <a:gd name="T25" fmla="*/ 0 h 353"/>
                <a:gd name="T26" fmla="*/ 243 w 308"/>
                <a:gd name="T27" fmla="*/ 13 h 353"/>
                <a:gd name="T28" fmla="*/ 287 w 308"/>
                <a:gd name="T29" fmla="*/ 39 h 353"/>
                <a:gd name="T30" fmla="*/ 303 w 308"/>
                <a:gd name="T31" fmla="*/ 56 h 353"/>
                <a:gd name="T32" fmla="*/ 308 w 308"/>
                <a:gd name="T33" fmla="*/ 70 h 353"/>
                <a:gd name="T34" fmla="*/ 303 w 308"/>
                <a:gd name="T35" fmla="*/ 83 h 353"/>
                <a:gd name="T36" fmla="*/ 297 w 308"/>
                <a:gd name="T37" fmla="*/ 91 h 353"/>
                <a:gd name="T38" fmla="*/ 283 w 308"/>
                <a:gd name="T39" fmla="*/ 94 h 353"/>
                <a:gd name="T40" fmla="*/ 269 w 308"/>
                <a:gd name="T41" fmla="*/ 91 h 353"/>
                <a:gd name="T42" fmla="*/ 256 w 308"/>
                <a:gd name="T43" fmla="*/ 79 h 353"/>
                <a:gd name="T44" fmla="*/ 224 w 308"/>
                <a:gd name="T45" fmla="*/ 59 h 353"/>
                <a:gd name="T46" fmla="*/ 188 w 308"/>
                <a:gd name="T47" fmla="*/ 50 h 353"/>
                <a:gd name="T48" fmla="*/ 152 w 308"/>
                <a:gd name="T49" fmla="*/ 53 h 353"/>
                <a:gd name="T50" fmla="*/ 117 w 308"/>
                <a:gd name="T51" fmla="*/ 64 h 353"/>
                <a:gd name="T52" fmla="*/ 87 w 308"/>
                <a:gd name="T53" fmla="*/ 87 h 353"/>
                <a:gd name="T54" fmla="*/ 70 w 308"/>
                <a:gd name="T55" fmla="*/ 107 h 353"/>
                <a:gd name="T56" fmla="*/ 55 w 308"/>
                <a:gd name="T57" fmla="*/ 139 h 353"/>
                <a:gd name="T58" fmla="*/ 50 w 308"/>
                <a:gd name="T59" fmla="*/ 177 h 353"/>
                <a:gd name="T60" fmla="*/ 52 w 308"/>
                <a:gd name="T61" fmla="*/ 202 h 353"/>
                <a:gd name="T62" fmla="*/ 65 w 308"/>
                <a:gd name="T63" fmla="*/ 237 h 353"/>
                <a:gd name="T64" fmla="*/ 87 w 308"/>
                <a:gd name="T65" fmla="*/ 266 h 353"/>
                <a:gd name="T66" fmla="*/ 107 w 308"/>
                <a:gd name="T67" fmla="*/ 283 h 353"/>
                <a:gd name="T68" fmla="*/ 141 w 308"/>
                <a:gd name="T69" fmla="*/ 299 h 353"/>
                <a:gd name="T70" fmla="*/ 176 w 308"/>
                <a:gd name="T71" fmla="*/ 303 h 353"/>
                <a:gd name="T72" fmla="*/ 212 w 308"/>
                <a:gd name="T73" fmla="*/ 299 h 353"/>
                <a:gd name="T74" fmla="*/ 246 w 308"/>
                <a:gd name="T75" fmla="*/ 283 h 353"/>
                <a:gd name="T76" fmla="*/ 266 w 308"/>
                <a:gd name="T77" fmla="*/ 266 h 353"/>
                <a:gd name="T78" fmla="*/ 279 w 308"/>
                <a:gd name="T79" fmla="*/ 260 h 353"/>
                <a:gd name="T80" fmla="*/ 293 w 308"/>
                <a:gd name="T81" fmla="*/ 261 h 353"/>
                <a:gd name="T82" fmla="*/ 300 w 308"/>
                <a:gd name="T83" fmla="*/ 266 h 353"/>
                <a:gd name="T84" fmla="*/ 308 w 308"/>
                <a:gd name="T85" fmla="*/ 279 h 353"/>
                <a:gd name="T86" fmla="*/ 306 w 308"/>
                <a:gd name="T87" fmla="*/ 294 h 353"/>
                <a:gd name="T88" fmla="*/ 300 w 308"/>
                <a:gd name="T89" fmla="*/ 302 h 353"/>
                <a:gd name="T90" fmla="*/ 259 w 308"/>
                <a:gd name="T91" fmla="*/ 333 h 353"/>
                <a:gd name="T92" fmla="*/ 211 w 308"/>
                <a:gd name="T93" fmla="*/ 350 h 353"/>
                <a:gd name="T94" fmla="*/ 176 w 308"/>
                <a:gd name="T95" fmla="*/ 35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08" h="353">
                  <a:moveTo>
                    <a:pt x="176" y="353"/>
                  </a:moveTo>
                  <a:lnTo>
                    <a:pt x="176" y="353"/>
                  </a:lnTo>
                  <a:lnTo>
                    <a:pt x="159" y="353"/>
                  </a:lnTo>
                  <a:lnTo>
                    <a:pt x="142" y="350"/>
                  </a:lnTo>
                  <a:lnTo>
                    <a:pt x="125" y="346"/>
                  </a:lnTo>
                  <a:lnTo>
                    <a:pt x="109" y="340"/>
                  </a:lnTo>
                  <a:lnTo>
                    <a:pt x="94" y="333"/>
                  </a:lnTo>
                  <a:lnTo>
                    <a:pt x="79" y="324"/>
                  </a:lnTo>
                  <a:lnTo>
                    <a:pt x="65" y="314"/>
                  </a:lnTo>
                  <a:lnTo>
                    <a:pt x="52" y="302"/>
                  </a:lnTo>
                  <a:lnTo>
                    <a:pt x="52" y="302"/>
                  </a:lnTo>
                  <a:lnTo>
                    <a:pt x="40" y="289"/>
                  </a:lnTo>
                  <a:lnTo>
                    <a:pt x="29" y="275"/>
                  </a:lnTo>
                  <a:lnTo>
                    <a:pt x="21" y="260"/>
                  </a:lnTo>
                  <a:lnTo>
                    <a:pt x="13" y="245"/>
                  </a:lnTo>
                  <a:lnTo>
                    <a:pt x="8" y="228"/>
                  </a:lnTo>
                  <a:lnTo>
                    <a:pt x="4" y="212"/>
                  </a:lnTo>
                  <a:lnTo>
                    <a:pt x="1" y="195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1" y="159"/>
                  </a:lnTo>
                  <a:lnTo>
                    <a:pt x="4" y="142"/>
                  </a:lnTo>
                  <a:lnTo>
                    <a:pt x="8" y="125"/>
                  </a:lnTo>
                  <a:lnTo>
                    <a:pt x="13" y="109"/>
                  </a:lnTo>
                  <a:lnTo>
                    <a:pt x="21" y="94"/>
                  </a:lnTo>
                  <a:lnTo>
                    <a:pt x="29" y="79"/>
                  </a:lnTo>
                  <a:lnTo>
                    <a:pt x="40" y="64"/>
                  </a:lnTo>
                  <a:lnTo>
                    <a:pt x="52" y="51"/>
                  </a:lnTo>
                  <a:lnTo>
                    <a:pt x="52" y="51"/>
                  </a:lnTo>
                  <a:lnTo>
                    <a:pt x="65" y="39"/>
                  </a:lnTo>
                  <a:lnTo>
                    <a:pt x="79" y="30"/>
                  </a:lnTo>
                  <a:lnTo>
                    <a:pt x="93" y="21"/>
                  </a:lnTo>
                  <a:lnTo>
                    <a:pt x="109" y="13"/>
                  </a:lnTo>
                  <a:lnTo>
                    <a:pt x="125" y="8"/>
                  </a:lnTo>
                  <a:lnTo>
                    <a:pt x="142" y="4"/>
                  </a:lnTo>
                  <a:lnTo>
                    <a:pt x="159" y="0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93" y="0"/>
                  </a:lnTo>
                  <a:lnTo>
                    <a:pt x="211" y="4"/>
                  </a:lnTo>
                  <a:lnTo>
                    <a:pt x="227" y="8"/>
                  </a:lnTo>
                  <a:lnTo>
                    <a:pt x="243" y="13"/>
                  </a:lnTo>
                  <a:lnTo>
                    <a:pt x="259" y="21"/>
                  </a:lnTo>
                  <a:lnTo>
                    <a:pt x="273" y="30"/>
                  </a:lnTo>
                  <a:lnTo>
                    <a:pt x="287" y="39"/>
                  </a:lnTo>
                  <a:lnTo>
                    <a:pt x="300" y="51"/>
                  </a:lnTo>
                  <a:lnTo>
                    <a:pt x="300" y="51"/>
                  </a:lnTo>
                  <a:lnTo>
                    <a:pt x="303" y="56"/>
                  </a:lnTo>
                  <a:lnTo>
                    <a:pt x="306" y="60"/>
                  </a:lnTo>
                  <a:lnTo>
                    <a:pt x="308" y="64"/>
                  </a:lnTo>
                  <a:lnTo>
                    <a:pt x="308" y="70"/>
                  </a:lnTo>
                  <a:lnTo>
                    <a:pt x="308" y="74"/>
                  </a:lnTo>
                  <a:lnTo>
                    <a:pt x="306" y="79"/>
                  </a:lnTo>
                  <a:lnTo>
                    <a:pt x="303" y="83"/>
                  </a:lnTo>
                  <a:lnTo>
                    <a:pt x="300" y="87"/>
                  </a:lnTo>
                  <a:lnTo>
                    <a:pt x="300" y="87"/>
                  </a:lnTo>
                  <a:lnTo>
                    <a:pt x="297" y="91"/>
                  </a:lnTo>
                  <a:lnTo>
                    <a:pt x="293" y="93"/>
                  </a:lnTo>
                  <a:lnTo>
                    <a:pt x="287" y="94"/>
                  </a:lnTo>
                  <a:lnTo>
                    <a:pt x="283" y="94"/>
                  </a:lnTo>
                  <a:lnTo>
                    <a:pt x="279" y="94"/>
                  </a:lnTo>
                  <a:lnTo>
                    <a:pt x="273" y="93"/>
                  </a:lnTo>
                  <a:lnTo>
                    <a:pt x="269" y="91"/>
                  </a:lnTo>
                  <a:lnTo>
                    <a:pt x="266" y="87"/>
                  </a:lnTo>
                  <a:lnTo>
                    <a:pt x="266" y="87"/>
                  </a:lnTo>
                  <a:lnTo>
                    <a:pt x="256" y="79"/>
                  </a:lnTo>
                  <a:lnTo>
                    <a:pt x="246" y="71"/>
                  </a:lnTo>
                  <a:lnTo>
                    <a:pt x="235" y="64"/>
                  </a:lnTo>
                  <a:lnTo>
                    <a:pt x="224" y="59"/>
                  </a:lnTo>
                  <a:lnTo>
                    <a:pt x="212" y="55"/>
                  </a:lnTo>
                  <a:lnTo>
                    <a:pt x="200" y="53"/>
                  </a:lnTo>
                  <a:lnTo>
                    <a:pt x="188" y="50"/>
                  </a:lnTo>
                  <a:lnTo>
                    <a:pt x="176" y="50"/>
                  </a:lnTo>
                  <a:lnTo>
                    <a:pt x="164" y="50"/>
                  </a:lnTo>
                  <a:lnTo>
                    <a:pt x="152" y="53"/>
                  </a:lnTo>
                  <a:lnTo>
                    <a:pt x="141" y="55"/>
                  </a:lnTo>
                  <a:lnTo>
                    <a:pt x="129" y="59"/>
                  </a:lnTo>
                  <a:lnTo>
                    <a:pt x="117" y="64"/>
                  </a:lnTo>
                  <a:lnTo>
                    <a:pt x="107" y="71"/>
                  </a:lnTo>
                  <a:lnTo>
                    <a:pt x="96" y="79"/>
                  </a:lnTo>
                  <a:lnTo>
                    <a:pt x="87" y="87"/>
                  </a:lnTo>
                  <a:lnTo>
                    <a:pt x="87" y="87"/>
                  </a:lnTo>
                  <a:lnTo>
                    <a:pt x="78" y="96"/>
                  </a:lnTo>
                  <a:lnTo>
                    <a:pt x="70" y="107"/>
                  </a:lnTo>
                  <a:lnTo>
                    <a:pt x="65" y="117"/>
                  </a:lnTo>
                  <a:lnTo>
                    <a:pt x="60" y="129"/>
                  </a:lnTo>
                  <a:lnTo>
                    <a:pt x="55" y="139"/>
                  </a:lnTo>
                  <a:lnTo>
                    <a:pt x="52" y="151"/>
                  </a:lnTo>
                  <a:lnTo>
                    <a:pt x="51" y="164"/>
                  </a:lnTo>
                  <a:lnTo>
                    <a:pt x="50" y="177"/>
                  </a:lnTo>
                  <a:lnTo>
                    <a:pt x="50" y="177"/>
                  </a:lnTo>
                  <a:lnTo>
                    <a:pt x="51" y="189"/>
                  </a:lnTo>
                  <a:lnTo>
                    <a:pt x="52" y="202"/>
                  </a:lnTo>
                  <a:lnTo>
                    <a:pt x="55" y="214"/>
                  </a:lnTo>
                  <a:lnTo>
                    <a:pt x="60" y="225"/>
                  </a:lnTo>
                  <a:lnTo>
                    <a:pt x="65" y="237"/>
                  </a:lnTo>
                  <a:lnTo>
                    <a:pt x="72" y="247"/>
                  </a:lnTo>
                  <a:lnTo>
                    <a:pt x="78" y="258"/>
                  </a:lnTo>
                  <a:lnTo>
                    <a:pt x="87" y="266"/>
                  </a:lnTo>
                  <a:lnTo>
                    <a:pt x="87" y="266"/>
                  </a:lnTo>
                  <a:lnTo>
                    <a:pt x="96" y="275"/>
                  </a:lnTo>
                  <a:lnTo>
                    <a:pt x="107" y="283"/>
                  </a:lnTo>
                  <a:lnTo>
                    <a:pt x="117" y="289"/>
                  </a:lnTo>
                  <a:lnTo>
                    <a:pt x="129" y="295"/>
                  </a:lnTo>
                  <a:lnTo>
                    <a:pt x="141" y="299"/>
                  </a:lnTo>
                  <a:lnTo>
                    <a:pt x="152" y="301"/>
                  </a:lnTo>
                  <a:lnTo>
                    <a:pt x="164" y="303"/>
                  </a:lnTo>
                  <a:lnTo>
                    <a:pt x="176" y="303"/>
                  </a:lnTo>
                  <a:lnTo>
                    <a:pt x="188" y="303"/>
                  </a:lnTo>
                  <a:lnTo>
                    <a:pt x="200" y="301"/>
                  </a:lnTo>
                  <a:lnTo>
                    <a:pt x="212" y="299"/>
                  </a:lnTo>
                  <a:lnTo>
                    <a:pt x="224" y="295"/>
                  </a:lnTo>
                  <a:lnTo>
                    <a:pt x="235" y="289"/>
                  </a:lnTo>
                  <a:lnTo>
                    <a:pt x="246" y="283"/>
                  </a:lnTo>
                  <a:lnTo>
                    <a:pt x="256" y="275"/>
                  </a:lnTo>
                  <a:lnTo>
                    <a:pt x="266" y="266"/>
                  </a:lnTo>
                  <a:lnTo>
                    <a:pt x="266" y="266"/>
                  </a:lnTo>
                  <a:lnTo>
                    <a:pt x="269" y="263"/>
                  </a:lnTo>
                  <a:lnTo>
                    <a:pt x="273" y="261"/>
                  </a:lnTo>
                  <a:lnTo>
                    <a:pt x="279" y="260"/>
                  </a:lnTo>
                  <a:lnTo>
                    <a:pt x="283" y="260"/>
                  </a:lnTo>
                  <a:lnTo>
                    <a:pt x="287" y="260"/>
                  </a:lnTo>
                  <a:lnTo>
                    <a:pt x="293" y="261"/>
                  </a:lnTo>
                  <a:lnTo>
                    <a:pt x="297" y="263"/>
                  </a:lnTo>
                  <a:lnTo>
                    <a:pt x="300" y="266"/>
                  </a:lnTo>
                  <a:lnTo>
                    <a:pt x="300" y="266"/>
                  </a:lnTo>
                  <a:lnTo>
                    <a:pt x="303" y="271"/>
                  </a:lnTo>
                  <a:lnTo>
                    <a:pt x="306" y="275"/>
                  </a:lnTo>
                  <a:lnTo>
                    <a:pt x="308" y="279"/>
                  </a:lnTo>
                  <a:lnTo>
                    <a:pt x="308" y="284"/>
                  </a:lnTo>
                  <a:lnTo>
                    <a:pt x="308" y="289"/>
                  </a:lnTo>
                  <a:lnTo>
                    <a:pt x="306" y="294"/>
                  </a:lnTo>
                  <a:lnTo>
                    <a:pt x="303" y="298"/>
                  </a:lnTo>
                  <a:lnTo>
                    <a:pt x="300" y="302"/>
                  </a:lnTo>
                  <a:lnTo>
                    <a:pt x="300" y="302"/>
                  </a:lnTo>
                  <a:lnTo>
                    <a:pt x="287" y="314"/>
                  </a:lnTo>
                  <a:lnTo>
                    <a:pt x="273" y="324"/>
                  </a:lnTo>
                  <a:lnTo>
                    <a:pt x="259" y="333"/>
                  </a:lnTo>
                  <a:lnTo>
                    <a:pt x="243" y="340"/>
                  </a:lnTo>
                  <a:lnTo>
                    <a:pt x="227" y="346"/>
                  </a:lnTo>
                  <a:lnTo>
                    <a:pt x="211" y="350"/>
                  </a:lnTo>
                  <a:lnTo>
                    <a:pt x="193" y="353"/>
                  </a:lnTo>
                  <a:lnTo>
                    <a:pt x="176" y="353"/>
                  </a:lnTo>
                  <a:lnTo>
                    <a:pt x="176" y="353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3F4681D0-782D-4D55-A402-19FFD8DD69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92564" y="2771035"/>
              <a:ext cx="66236" cy="66236"/>
            </a:xfrm>
            <a:custGeom>
              <a:avLst/>
              <a:gdLst>
                <a:gd name="T0" fmla="*/ 156 w 350"/>
                <a:gd name="T1" fmla="*/ 353 h 353"/>
                <a:gd name="T2" fmla="*/ 107 w 350"/>
                <a:gd name="T3" fmla="*/ 340 h 353"/>
                <a:gd name="T4" fmla="*/ 63 w 350"/>
                <a:gd name="T5" fmla="*/ 313 h 353"/>
                <a:gd name="T6" fmla="*/ 29 w 350"/>
                <a:gd name="T7" fmla="*/ 276 h 353"/>
                <a:gd name="T8" fmla="*/ 7 w 350"/>
                <a:gd name="T9" fmla="*/ 230 h 353"/>
                <a:gd name="T10" fmla="*/ 0 w 350"/>
                <a:gd name="T11" fmla="*/ 177 h 353"/>
                <a:gd name="T12" fmla="*/ 3 w 350"/>
                <a:gd name="T13" fmla="*/ 142 h 353"/>
                <a:gd name="T14" fmla="*/ 20 w 350"/>
                <a:gd name="T15" fmla="*/ 94 h 353"/>
                <a:gd name="T16" fmla="*/ 50 w 350"/>
                <a:gd name="T17" fmla="*/ 53 h 353"/>
                <a:gd name="T18" fmla="*/ 91 w 350"/>
                <a:gd name="T19" fmla="*/ 22 h 353"/>
                <a:gd name="T20" fmla="*/ 139 w 350"/>
                <a:gd name="T21" fmla="*/ 5 h 353"/>
                <a:gd name="T22" fmla="*/ 174 w 350"/>
                <a:gd name="T23" fmla="*/ 0 h 353"/>
                <a:gd name="T24" fmla="*/ 226 w 350"/>
                <a:gd name="T25" fmla="*/ 9 h 353"/>
                <a:gd name="T26" fmla="*/ 273 w 350"/>
                <a:gd name="T27" fmla="*/ 31 h 353"/>
                <a:gd name="T28" fmla="*/ 309 w 350"/>
                <a:gd name="T29" fmla="*/ 66 h 353"/>
                <a:gd name="T30" fmla="*/ 336 w 350"/>
                <a:gd name="T31" fmla="*/ 109 h 353"/>
                <a:gd name="T32" fmla="*/ 349 w 350"/>
                <a:gd name="T33" fmla="*/ 159 h 353"/>
                <a:gd name="T34" fmla="*/ 349 w 350"/>
                <a:gd name="T35" fmla="*/ 196 h 353"/>
                <a:gd name="T36" fmla="*/ 336 w 350"/>
                <a:gd name="T37" fmla="*/ 246 h 353"/>
                <a:gd name="T38" fmla="*/ 309 w 350"/>
                <a:gd name="T39" fmla="*/ 289 h 353"/>
                <a:gd name="T40" fmla="*/ 273 w 350"/>
                <a:gd name="T41" fmla="*/ 324 h 353"/>
                <a:gd name="T42" fmla="*/ 226 w 350"/>
                <a:gd name="T43" fmla="*/ 346 h 353"/>
                <a:gd name="T44" fmla="*/ 174 w 350"/>
                <a:gd name="T45" fmla="*/ 353 h 353"/>
                <a:gd name="T46" fmla="*/ 174 w 350"/>
                <a:gd name="T47" fmla="*/ 50 h 353"/>
                <a:gd name="T48" fmla="*/ 137 w 350"/>
                <a:gd name="T49" fmla="*/ 56 h 353"/>
                <a:gd name="T50" fmla="*/ 104 w 350"/>
                <a:gd name="T51" fmla="*/ 72 h 353"/>
                <a:gd name="T52" fmla="*/ 77 w 350"/>
                <a:gd name="T53" fmla="*/ 96 h 353"/>
                <a:gd name="T54" fmla="*/ 58 w 350"/>
                <a:gd name="T55" fmla="*/ 127 h 353"/>
                <a:gd name="T56" fmla="*/ 49 w 350"/>
                <a:gd name="T57" fmla="*/ 164 h 353"/>
                <a:gd name="T58" fmla="*/ 49 w 350"/>
                <a:gd name="T59" fmla="*/ 189 h 353"/>
                <a:gd name="T60" fmla="*/ 58 w 350"/>
                <a:gd name="T61" fmla="*/ 226 h 353"/>
                <a:gd name="T62" fmla="*/ 77 w 350"/>
                <a:gd name="T63" fmla="*/ 258 h 353"/>
                <a:gd name="T64" fmla="*/ 104 w 350"/>
                <a:gd name="T65" fmla="*/ 282 h 353"/>
                <a:gd name="T66" fmla="*/ 137 w 350"/>
                <a:gd name="T67" fmla="*/ 298 h 353"/>
                <a:gd name="T68" fmla="*/ 174 w 350"/>
                <a:gd name="T69" fmla="*/ 303 h 353"/>
                <a:gd name="T70" fmla="*/ 200 w 350"/>
                <a:gd name="T71" fmla="*/ 301 h 353"/>
                <a:gd name="T72" fmla="*/ 235 w 350"/>
                <a:gd name="T73" fmla="*/ 288 h 353"/>
                <a:gd name="T74" fmla="*/ 264 w 350"/>
                <a:gd name="T75" fmla="*/ 266 h 353"/>
                <a:gd name="T76" fmla="*/ 286 w 350"/>
                <a:gd name="T77" fmla="*/ 237 h 353"/>
                <a:gd name="T78" fmla="*/ 299 w 350"/>
                <a:gd name="T79" fmla="*/ 202 h 353"/>
                <a:gd name="T80" fmla="*/ 301 w 350"/>
                <a:gd name="T81" fmla="*/ 177 h 353"/>
                <a:gd name="T82" fmla="*/ 295 w 350"/>
                <a:gd name="T83" fmla="*/ 139 h 353"/>
                <a:gd name="T84" fmla="*/ 279 w 350"/>
                <a:gd name="T85" fmla="*/ 106 h 353"/>
                <a:gd name="T86" fmla="*/ 254 w 350"/>
                <a:gd name="T87" fmla="*/ 79 h 353"/>
                <a:gd name="T88" fmla="*/ 224 w 350"/>
                <a:gd name="T89" fmla="*/ 60 h 353"/>
                <a:gd name="T90" fmla="*/ 187 w 350"/>
                <a:gd name="T91" fmla="*/ 5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50" h="353">
                  <a:moveTo>
                    <a:pt x="174" y="353"/>
                  </a:moveTo>
                  <a:lnTo>
                    <a:pt x="174" y="353"/>
                  </a:lnTo>
                  <a:lnTo>
                    <a:pt x="156" y="353"/>
                  </a:lnTo>
                  <a:lnTo>
                    <a:pt x="139" y="350"/>
                  </a:lnTo>
                  <a:lnTo>
                    <a:pt x="123" y="346"/>
                  </a:lnTo>
                  <a:lnTo>
                    <a:pt x="107" y="340"/>
                  </a:lnTo>
                  <a:lnTo>
                    <a:pt x="91" y="333"/>
                  </a:lnTo>
                  <a:lnTo>
                    <a:pt x="76" y="324"/>
                  </a:lnTo>
                  <a:lnTo>
                    <a:pt x="63" y="313"/>
                  </a:lnTo>
                  <a:lnTo>
                    <a:pt x="50" y="302"/>
                  </a:lnTo>
                  <a:lnTo>
                    <a:pt x="40" y="289"/>
                  </a:lnTo>
                  <a:lnTo>
                    <a:pt x="29" y="276"/>
                  </a:lnTo>
                  <a:lnTo>
                    <a:pt x="20" y="261"/>
                  </a:lnTo>
                  <a:lnTo>
                    <a:pt x="13" y="246"/>
                  </a:lnTo>
                  <a:lnTo>
                    <a:pt x="7" y="230"/>
                  </a:lnTo>
                  <a:lnTo>
                    <a:pt x="3" y="213"/>
                  </a:lnTo>
                  <a:lnTo>
                    <a:pt x="0" y="196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0" y="159"/>
                  </a:lnTo>
                  <a:lnTo>
                    <a:pt x="3" y="142"/>
                  </a:lnTo>
                  <a:lnTo>
                    <a:pt x="7" y="125"/>
                  </a:lnTo>
                  <a:lnTo>
                    <a:pt x="13" y="109"/>
                  </a:lnTo>
                  <a:lnTo>
                    <a:pt x="20" y="94"/>
                  </a:lnTo>
                  <a:lnTo>
                    <a:pt x="29" y="79"/>
                  </a:lnTo>
                  <a:lnTo>
                    <a:pt x="40" y="66"/>
                  </a:lnTo>
                  <a:lnTo>
                    <a:pt x="50" y="53"/>
                  </a:lnTo>
                  <a:lnTo>
                    <a:pt x="63" y="42"/>
                  </a:lnTo>
                  <a:lnTo>
                    <a:pt x="76" y="31"/>
                  </a:lnTo>
                  <a:lnTo>
                    <a:pt x="91" y="22"/>
                  </a:lnTo>
                  <a:lnTo>
                    <a:pt x="107" y="15"/>
                  </a:lnTo>
                  <a:lnTo>
                    <a:pt x="123" y="9"/>
                  </a:lnTo>
                  <a:lnTo>
                    <a:pt x="139" y="5"/>
                  </a:lnTo>
                  <a:lnTo>
                    <a:pt x="156" y="1"/>
                  </a:lnTo>
                  <a:lnTo>
                    <a:pt x="174" y="0"/>
                  </a:lnTo>
                  <a:lnTo>
                    <a:pt x="174" y="0"/>
                  </a:lnTo>
                  <a:lnTo>
                    <a:pt x="193" y="1"/>
                  </a:lnTo>
                  <a:lnTo>
                    <a:pt x="210" y="5"/>
                  </a:lnTo>
                  <a:lnTo>
                    <a:pt x="226" y="9"/>
                  </a:lnTo>
                  <a:lnTo>
                    <a:pt x="242" y="15"/>
                  </a:lnTo>
                  <a:lnTo>
                    <a:pt x="258" y="22"/>
                  </a:lnTo>
                  <a:lnTo>
                    <a:pt x="273" y="31"/>
                  </a:lnTo>
                  <a:lnTo>
                    <a:pt x="286" y="42"/>
                  </a:lnTo>
                  <a:lnTo>
                    <a:pt x="299" y="53"/>
                  </a:lnTo>
                  <a:lnTo>
                    <a:pt x="309" y="66"/>
                  </a:lnTo>
                  <a:lnTo>
                    <a:pt x="320" y="79"/>
                  </a:lnTo>
                  <a:lnTo>
                    <a:pt x="329" y="94"/>
                  </a:lnTo>
                  <a:lnTo>
                    <a:pt x="336" y="109"/>
                  </a:lnTo>
                  <a:lnTo>
                    <a:pt x="342" y="125"/>
                  </a:lnTo>
                  <a:lnTo>
                    <a:pt x="346" y="142"/>
                  </a:lnTo>
                  <a:lnTo>
                    <a:pt x="349" y="159"/>
                  </a:lnTo>
                  <a:lnTo>
                    <a:pt x="350" y="177"/>
                  </a:lnTo>
                  <a:lnTo>
                    <a:pt x="350" y="177"/>
                  </a:lnTo>
                  <a:lnTo>
                    <a:pt x="349" y="196"/>
                  </a:lnTo>
                  <a:lnTo>
                    <a:pt x="346" y="213"/>
                  </a:lnTo>
                  <a:lnTo>
                    <a:pt x="342" y="230"/>
                  </a:lnTo>
                  <a:lnTo>
                    <a:pt x="336" y="246"/>
                  </a:lnTo>
                  <a:lnTo>
                    <a:pt x="329" y="261"/>
                  </a:lnTo>
                  <a:lnTo>
                    <a:pt x="320" y="276"/>
                  </a:lnTo>
                  <a:lnTo>
                    <a:pt x="309" y="289"/>
                  </a:lnTo>
                  <a:lnTo>
                    <a:pt x="299" y="302"/>
                  </a:lnTo>
                  <a:lnTo>
                    <a:pt x="286" y="313"/>
                  </a:lnTo>
                  <a:lnTo>
                    <a:pt x="273" y="324"/>
                  </a:lnTo>
                  <a:lnTo>
                    <a:pt x="258" y="333"/>
                  </a:lnTo>
                  <a:lnTo>
                    <a:pt x="242" y="340"/>
                  </a:lnTo>
                  <a:lnTo>
                    <a:pt x="226" y="346"/>
                  </a:lnTo>
                  <a:lnTo>
                    <a:pt x="210" y="350"/>
                  </a:lnTo>
                  <a:lnTo>
                    <a:pt x="193" y="353"/>
                  </a:lnTo>
                  <a:lnTo>
                    <a:pt x="174" y="353"/>
                  </a:lnTo>
                  <a:lnTo>
                    <a:pt x="174" y="353"/>
                  </a:lnTo>
                  <a:close/>
                  <a:moveTo>
                    <a:pt x="174" y="50"/>
                  </a:moveTo>
                  <a:lnTo>
                    <a:pt x="174" y="50"/>
                  </a:lnTo>
                  <a:lnTo>
                    <a:pt x="162" y="50"/>
                  </a:lnTo>
                  <a:lnTo>
                    <a:pt x="150" y="53"/>
                  </a:lnTo>
                  <a:lnTo>
                    <a:pt x="137" y="56"/>
                  </a:lnTo>
                  <a:lnTo>
                    <a:pt x="126" y="60"/>
                  </a:lnTo>
                  <a:lnTo>
                    <a:pt x="114" y="66"/>
                  </a:lnTo>
                  <a:lnTo>
                    <a:pt x="104" y="72"/>
                  </a:lnTo>
                  <a:lnTo>
                    <a:pt x="95" y="79"/>
                  </a:lnTo>
                  <a:lnTo>
                    <a:pt x="85" y="87"/>
                  </a:lnTo>
                  <a:lnTo>
                    <a:pt x="77" y="96"/>
                  </a:lnTo>
                  <a:lnTo>
                    <a:pt x="70" y="106"/>
                  </a:lnTo>
                  <a:lnTo>
                    <a:pt x="63" y="117"/>
                  </a:lnTo>
                  <a:lnTo>
                    <a:pt x="58" y="127"/>
                  </a:lnTo>
                  <a:lnTo>
                    <a:pt x="54" y="139"/>
                  </a:lnTo>
                  <a:lnTo>
                    <a:pt x="50" y="151"/>
                  </a:lnTo>
                  <a:lnTo>
                    <a:pt x="49" y="164"/>
                  </a:lnTo>
                  <a:lnTo>
                    <a:pt x="48" y="177"/>
                  </a:lnTo>
                  <a:lnTo>
                    <a:pt x="48" y="177"/>
                  </a:lnTo>
                  <a:lnTo>
                    <a:pt x="49" y="189"/>
                  </a:lnTo>
                  <a:lnTo>
                    <a:pt x="50" y="202"/>
                  </a:lnTo>
                  <a:lnTo>
                    <a:pt x="54" y="214"/>
                  </a:lnTo>
                  <a:lnTo>
                    <a:pt x="58" y="226"/>
                  </a:lnTo>
                  <a:lnTo>
                    <a:pt x="63" y="237"/>
                  </a:lnTo>
                  <a:lnTo>
                    <a:pt x="70" y="248"/>
                  </a:lnTo>
                  <a:lnTo>
                    <a:pt x="77" y="258"/>
                  </a:lnTo>
                  <a:lnTo>
                    <a:pt x="85" y="266"/>
                  </a:lnTo>
                  <a:lnTo>
                    <a:pt x="95" y="275"/>
                  </a:lnTo>
                  <a:lnTo>
                    <a:pt x="104" y="282"/>
                  </a:lnTo>
                  <a:lnTo>
                    <a:pt x="114" y="288"/>
                  </a:lnTo>
                  <a:lnTo>
                    <a:pt x="126" y="294"/>
                  </a:lnTo>
                  <a:lnTo>
                    <a:pt x="137" y="298"/>
                  </a:lnTo>
                  <a:lnTo>
                    <a:pt x="150" y="301"/>
                  </a:lnTo>
                  <a:lnTo>
                    <a:pt x="162" y="303"/>
                  </a:lnTo>
                  <a:lnTo>
                    <a:pt x="174" y="303"/>
                  </a:lnTo>
                  <a:lnTo>
                    <a:pt x="174" y="303"/>
                  </a:lnTo>
                  <a:lnTo>
                    <a:pt x="187" y="303"/>
                  </a:lnTo>
                  <a:lnTo>
                    <a:pt x="200" y="301"/>
                  </a:lnTo>
                  <a:lnTo>
                    <a:pt x="212" y="298"/>
                  </a:lnTo>
                  <a:lnTo>
                    <a:pt x="224" y="294"/>
                  </a:lnTo>
                  <a:lnTo>
                    <a:pt x="235" y="288"/>
                  </a:lnTo>
                  <a:lnTo>
                    <a:pt x="245" y="282"/>
                  </a:lnTo>
                  <a:lnTo>
                    <a:pt x="254" y="275"/>
                  </a:lnTo>
                  <a:lnTo>
                    <a:pt x="264" y="266"/>
                  </a:lnTo>
                  <a:lnTo>
                    <a:pt x="272" y="258"/>
                  </a:lnTo>
                  <a:lnTo>
                    <a:pt x="279" y="248"/>
                  </a:lnTo>
                  <a:lnTo>
                    <a:pt x="286" y="237"/>
                  </a:lnTo>
                  <a:lnTo>
                    <a:pt x="291" y="226"/>
                  </a:lnTo>
                  <a:lnTo>
                    <a:pt x="295" y="214"/>
                  </a:lnTo>
                  <a:lnTo>
                    <a:pt x="299" y="202"/>
                  </a:lnTo>
                  <a:lnTo>
                    <a:pt x="300" y="189"/>
                  </a:lnTo>
                  <a:lnTo>
                    <a:pt x="301" y="177"/>
                  </a:lnTo>
                  <a:lnTo>
                    <a:pt x="301" y="177"/>
                  </a:lnTo>
                  <a:lnTo>
                    <a:pt x="300" y="164"/>
                  </a:lnTo>
                  <a:lnTo>
                    <a:pt x="299" y="151"/>
                  </a:lnTo>
                  <a:lnTo>
                    <a:pt x="295" y="139"/>
                  </a:lnTo>
                  <a:lnTo>
                    <a:pt x="291" y="127"/>
                  </a:lnTo>
                  <a:lnTo>
                    <a:pt x="286" y="117"/>
                  </a:lnTo>
                  <a:lnTo>
                    <a:pt x="279" y="106"/>
                  </a:lnTo>
                  <a:lnTo>
                    <a:pt x="272" y="96"/>
                  </a:lnTo>
                  <a:lnTo>
                    <a:pt x="264" y="87"/>
                  </a:lnTo>
                  <a:lnTo>
                    <a:pt x="254" y="79"/>
                  </a:lnTo>
                  <a:lnTo>
                    <a:pt x="245" y="72"/>
                  </a:lnTo>
                  <a:lnTo>
                    <a:pt x="235" y="66"/>
                  </a:lnTo>
                  <a:lnTo>
                    <a:pt x="224" y="60"/>
                  </a:lnTo>
                  <a:lnTo>
                    <a:pt x="212" y="56"/>
                  </a:lnTo>
                  <a:lnTo>
                    <a:pt x="200" y="53"/>
                  </a:lnTo>
                  <a:lnTo>
                    <a:pt x="187" y="50"/>
                  </a:lnTo>
                  <a:lnTo>
                    <a:pt x="174" y="50"/>
                  </a:lnTo>
                  <a:lnTo>
                    <a:pt x="174" y="50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Freeform 7">
              <a:extLst>
                <a:ext uri="{FF2B5EF4-FFF2-40B4-BE49-F238E27FC236}">
                  <a16:creationId xmlns:a16="http://schemas.microsoft.com/office/drawing/2014/main" id="{2285A873-B40E-4026-9748-4091920234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3395" y="2799101"/>
              <a:ext cx="26944" cy="46029"/>
            </a:xfrm>
            <a:custGeom>
              <a:avLst/>
              <a:gdLst>
                <a:gd name="T0" fmla="*/ 25 w 147"/>
                <a:gd name="T1" fmla="*/ 246 h 246"/>
                <a:gd name="T2" fmla="*/ 18 w 147"/>
                <a:gd name="T3" fmla="*/ 245 h 246"/>
                <a:gd name="T4" fmla="*/ 6 w 147"/>
                <a:gd name="T5" fmla="*/ 238 h 246"/>
                <a:gd name="T6" fmla="*/ 3 w 147"/>
                <a:gd name="T7" fmla="*/ 233 h 246"/>
                <a:gd name="T8" fmla="*/ 0 w 147"/>
                <a:gd name="T9" fmla="*/ 219 h 246"/>
                <a:gd name="T10" fmla="*/ 5 w 147"/>
                <a:gd name="T11" fmla="*/ 207 h 246"/>
                <a:gd name="T12" fmla="*/ 85 w 147"/>
                <a:gd name="T13" fmla="*/ 100 h 246"/>
                <a:gd name="T14" fmla="*/ 87 w 147"/>
                <a:gd name="T15" fmla="*/ 97 h 246"/>
                <a:gd name="T16" fmla="*/ 94 w 147"/>
                <a:gd name="T17" fmla="*/ 88 h 246"/>
                <a:gd name="T18" fmla="*/ 96 w 147"/>
                <a:gd name="T19" fmla="*/ 78 h 246"/>
                <a:gd name="T20" fmla="*/ 94 w 147"/>
                <a:gd name="T21" fmla="*/ 67 h 246"/>
                <a:gd name="T22" fmla="*/ 87 w 147"/>
                <a:gd name="T23" fmla="*/ 58 h 246"/>
                <a:gd name="T24" fmla="*/ 83 w 147"/>
                <a:gd name="T25" fmla="*/ 55 h 246"/>
                <a:gd name="T26" fmla="*/ 73 w 147"/>
                <a:gd name="T27" fmla="*/ 50 h 246"/>
                <a:gd name="T28" fmla="*/ 63 w 147"/>
                <a:gd name="T29" fmla="*/ 50 h 246"/>
                <a:gd name="T30" fmla="*/ 53 w 147"/>
                <a:gd name="T31" fmla="*/ 55 h 246"/>
                <a:gd name="T32" fmla="*/ 49 w 147"/>
                <a:gd name="T33" fmla="*/ 58 h 246"/>
                <a:gd name="T34" fmla="*/ 40 w 147"/>
                <a:gd name="T35" fmla="*/ 63 h 246"/>
                <a:gd name="T36" fmla="*/ 31 w 147"/>
                <a:gd name="T37" fmla="*/ 66 h 246"/>
                <a:gd name="T38" fmla="*/ 22 w 147"/>
                <a:gd name="T39" fmla="*/ 63 h 246"/>
                <a:gd name="T40" fmla="*/ 14 w 147"/>
                <a:gd name="T41" fmla="*/ 58 h 246"/>
                <a:gd name="T42" fmla="*/ 11 w 147"/>
                <a:gd name="T43" fmla="*/ 54 h 246"/>
                <a:gd name="T44" fmla="*/ 6 w 147"/>
                <a:gd name="T45" fmla="*/ 45 h 246"/>
                <a:gd name="T46" fmla="*/ 6 w 147"/>
                <a:gd name="T47" fmla="*/ 36 h 246"/>
                <a:gd name="T48" fmla="*/ 11 w 147"/>
                <a:gd name="T49" fmla="*/ 26 h 246"/>
                <a:gd name="T50" fmla="*/ 14 w 147"/>
                <a:gd name="T51" fmla="*/ 23 h 246"/>
                <a:gd name="T52" fmla="*/ 26 w 147"/>
                <a:gd name="T53" fmla="*/ 13 h 246"/>
                <a:gd name="T54" fmla="*/ 39 w 147"/>
                <a:gd name="T55" fmla="*/ 6 h 246"/>
                <a:gd name="T56" fmla="*/ 53 w 147"/>
                <a:gd name="T57" fmla="*/ 1 h 246"/>
                <a:gd name="T58" fmla="*/ 68 w 147"/>
                <a:gd name="T59" fmla="*/ 0 h 246"/>
                <a:gd name="T60" fmla="*/ 82 w 147"/>
                <a:gd name="T61" fmla="*/ 1 h 246"/>
                <a:gd name="T62" fmla="*/ 97 w 147"/>
                <a:gd name="T63" fmla="*/ 6 h 246"/>
                <a:gd name="T64" fmla="*/ 110 w 147"/>
                <a:gd name="T65" fmla="*/ 13 h 246"/>
                <a:gd name="T66" fmla="*/ 122 w 147"/>
                <a:gd name="T67" fmla="*/ 23 h 246"/>
                <a:gd name="T68" fmla="*/ 127 w 147"/>
                <a:gd name="T69" fmla="*/ 29 h 246"/>
                <a:gd name="T70" fmla="*/ 136 w 147"/>
                <a:gd name="T71" fmla="*/ 42 h 246"/>
                <a:gd name="T72" fmla="*/ 141 w 147"/>
                <a:gd name="T73" fmla="*/ 55 h 246"/>
                <a:gd name="T74" fmla="*/ 145 w 147"/>
                <a:gd name="T75" fmla="*/ 70 h 246"/>
                <a:gd name="T76" fmla="*/ 145 w 147"/>
                <a:gd name="T77" fmla="*/ 78 h 246"/>
                <a:gd name="T78" fmla="*/ 143 w 147"/>
                <a:gd name="T79" fmla="*/ 93 h 246"/>
                <a:gd name="T80" fmla="*/ 139 w 147"/>
                <a:gd name="T81" fmla="*/ 107 h 246"/>
                <a:gd name="T82" fmla="*/ 133 w 147"/>
                <a:gd name="T83" fmla="*/ 120 h 246"/>
                <a:gd name="T84" fmla="*/ 124 w 147"/>
                <a:gd name="T85" fmla="*/ 131 h 246"/>
                <a:gd name="T86" fmla="*/ 122 w 147"/>
                <a:gd name="T87" fmla="*/ 197 h 246"/>
                <a:gd name="T88" fmla="*/ 127 w 147"/>
                <a:gd name="T89" fmla="*/ 197 h 246"/>
                <a:gd name="T90" fmla="*/ 136 w 147"/>
                <a:gd name="T91" fmla="*/ 201 h 246"/>
                <a:gd name="T92" fmla="*/ 142 w 147"/>
                <a:gd name="T93" fmla="*/ 208 h 246"/>
                <a:gd name="T94" fmla="*/ 146 w 147"/>
                <a:gd name="T95" fmla="*/ 216 h 246"/>
                <a:gd name="T96" fmla="*/ 147 w 147"/>
                <a:gd name="T97" fmla="*/ 222 h 246"/>
                <a:gd name="T98" fmla="*/ 145 w 147"/>
                <a:gd name="T99" fmla="*/ 232 h 246"/>
                <a:gd name="T100" fmla="*/ 139 w 147"/>
                <a:gd name="T101" fmla="*/ 239 h 246"/>
                <a:gd name="T102" fmla="*/ 132 w 147"/>
                <a:gd name="T103" fmla="*/ 245 h 246"/>
                <a:gd name="T104" fmla="*/ 122 w 147"/>
                <a:gd name="T105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7" h="246">
                  <a:moveTo>
                    <a:pt x="122" y="246"/>
                  </a:moveTo>
                  <a:lnTo>
                    <a:pt x="25" y="246"/>
                  </a:lnTo>
                  <a:lnTo>
                    <a:pt x="25" y="246"/>
                  </a:lnTo>
                  <a:lnTo>
                    <a:pt x="18" y="245"/>
                  </a:lnTo>
                  <a:lnTo>
                    <a:pt x="12" y="243"/>
                  </a:lnTo>
                  <a:lnTo>
                    <a:pt x="6" y="238"/>
                  </a:lnTo>
                  <a:lnTo>
                    <a:pt x="3" y="233"/>
                  </a:lnTo>
                  <a:lnTo>
                    <a:pt x="3" y="233"/>
                  </a:lnTo>
                  <a:lnTo>
                    <a:pt x="1" y="226"/>
                  </a:lnTo>
                  <a:lnTo>
                    <a:pt x="0" y="219"/>
                  </a:lnTo>
                  <a:lnTo>
                    <a:pt x="2" y="212"/>
                  </a:lnTo>
                  <a:lnTo>
                    <a:pt x="5" y="207"/>
                  </a:lnTo>
                  <a:lnTo>
                    <a:pt x="85" y="100"/>
                  </a:lnTo>
                  <a:lnTo>
                    <a:pt x="85" y="100"/>
                  </a:lnTo>
                  <a:lnTo>
                    <a:pt x="87" y="97"/>
                  </a:lnTo>
                  <a:lnTo>
                    <a:pt x="87" y="97"/>
                  </a:lnTo>
                  <a:lnTo>
                    <a:pt x="92" y="93"/>
                  </a:lnTo>
                  <a:lnTo>
                    <a:pt x="94" y="88"/>
                  </a:lnTo>
                  <a:lnTo>
                    <a:pt x="95" y="83"/>
                  </a:lnTo>
                  <a:lnTo>
                    <a:pt x="96" y="78"/>
                  </a:lnTo>
                  <a:lnTo>
                    <a:pt x="95" y="72"/>
                  </a:lnTo>
                  <a:lnTo>
                    <a:pt x="94" y="67"/>
                  </a:lnTo>
                  <a:lnTo>
                    <a:pt x="92" y="62"/>
                  </a:lnTo>
                  <a:lnTo>
                    <a:pt x="87" y="58"/>
                  </a:lnTo>
                  <a:lnTo>
                    <a:pt x="87" y="58"/>
                  </a:lnTo>
                  <a:lnTo>
                    <a:pt x="83" y="55"/>
                  </a:lnTo>
                  <a:lnTo>
                    <a:pt x="79" y="51"/>
                  </a:lnTo>
                  <a:lnTo>
                    <a:pt x="73" y="50"/>
                  </a:lnTo>
                  <a:lnTo>
                    <a:pt x="68" y="49"/>
                  </a:lnTo>
                  <a:lnTo>
                    <a:pt x="63" y="50"/>
                  </a:lnTo>
                  <a:lnTo>
                    <a:pt x="57" y="51"/>
                  </a:lnTo>
                  <a:lnTo>
                    <a:pt x="53" y="55"/>
                  </a:lnTo>
                  <a:lnTo>
                    <a:pt x="49" y="58"/>
                  </a:lnTo>
                  <a:lnTo>
                    <a:pt x="49" y="58"/>
                  </a:lnTo>
                  <a:lnTo>
                    <a:pt x="44" y="61"/>
                  </a:lnTo>
                  <a:lnTo>
                    <a:pt x="40" y="63"/>
                  </a:lnTo>
                  <a:lnTo>
                    <a:pt x="36" y="64"/>
                  </a:lnTo>
                  <a:lnTo>
                    <a:pt x="31" y="66"/>
                  </a:lnTo>
                  <a:lnTo>
                    <a:pt x="26" y="64"/>
                  </a:lnTo>
                  <a:lnTo>
                    <a:pt x="22" y="63"/>
                  </a:lnTo>
                  <a:lnTo>
                    <a:pt x="17" y="61"/>
                  </a:lnTo>
                  <a:lnTo>
                    <a:pt x="14" y="58"/>
                  </a:lnTo>
                  <a:lnTo>
                    <a:pt x="14" y="58"/>
                  </a:lnTo>
                  <a:lnTo>
                    <a:pt x="11" y="54"/>
                  </a:lnTo>
                  <a:lnTo>
                    <a:pt x="8" y="49"/>
                  </a:lnTo>
                  <a:lnTo>
                    <a:pt x="6" y="45"/>
                  </a:lnTo>
                  <a:lnTo>
                    <a:pt x="6" y="41"/>
                  </a:lnTo>
                  <a:lnTo>
                    <a:pt x="6" y="36"/>
                  </a:lnTo>
                  <a:lnTo>
                    <a:pt x="8" y="31"/>
                  </a:lnTo>
                  <a:lnTo>
                    <a:pt x="11" y="26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9" y="18"/>
                  </a:lnTo>
                  <a:lnTo>
                    <a:pt x="26" y="13"/>
                  </a:lnTo>
                  <a:lnTo>
                    <a:pt x="32" y="9"/>
                  </a:lnTo>
                  <a:lnTo>
                    <a:pt x="39" y="6"/>
                  </a:lnTo>
                  <a:lnTo>
                    <a:pt x="46" y="4"/>
                  </a:lnTo>
                  <a:lnTo>
                    <a:pt x="53" y="1"/>
                  </a:lnTo>
                  <a:lnTo>
                    <a:pt x="60" y="0"/>
                  </a:lnTo>
                  <a:lnTo>
                    <a:pt x="68" y="0"/>
                  </a:lnTo>
                  <a:lnTo>
                    <a:pt x="75" y="0"/>
                  </a:lnTo>
                  <a:lnTo>
                    <a:pt x="82" y="1"/>
                  </a:lnTo>
                  <a:lnTo>
                    <a:pt x="90" y="4"/>
                  </a:lnTo>
                  <a:lnTo>
                    <a:pt x="97" y="6"/>
                  </a:lnTo>
                  <a:lnTo>
                    <a:pt x="104" y="9"/>
                  </a:lnTo>
                  <a:lnTo>
                    <a:pt x="110" y="13"/>
                  </a:lnTo>
                  <a:lnTo>
                    <a:pt x="116" y="18"/>
                  </a:lnTo>
                  <a:lnTo>
                    <a:pt x="122" y="23"/>
                  </a:lnTo>
                  <a:lnTo>
                    <a:pt x="122" y="23"/>
                  </a:lnTo>
                  <a:lnTo>
                    <a:pt x="127" y="29"/>
                  </a:lnTo>
                  <a:lnTo>
                    <a:pt x="132" y="35"/>
                  </a:lnTo>
                  <a:lnTo>
                    <a:pt x="136" y="42"/>
                  </a:lnTo>
                  <a:lnTo>
                    <a:pt x="139" y="48"/>
                  </a:lnTo>
                  <a:lnTo>
                    <a:pt x="141" y="55"/>
                  </a:lnTo>
                  <a:lnTo>
                    <a:pt x="143" y="62"/>
                  </a:lnTo>
                  <a:lnTo>
                    <a:pt x="145" y="70"/>
                  </a:lnTo>
                  <a:lnTo>
                    <a:pt x="145" y="78"/>
                  </a:lnTo>
                  <a:lnTo>
                    <a:pt x="145" y="78"/>
                  </a:lnTo>
                  <a:lnTo>
                    <a:pt x="145" y="85"/>
                  </a:lnTo>
                  <a:lnTo>
                    <a:pt x="143" y="93"/>
                  </a:lnTo>
                  <a:lnTo>
                    <a:pt x="141" y="99"/>
                  </a:lnTo>
                  <a:lnTo>
                    <a:pt x="139" y="107"/>
                  </a:lnTo>
                  <a:lnTo>
                    <a:pt x="136" y="113"/>
                  </a:lnTo>
                  <a:lnTo>
                    <a:pt x="133" y="120"/>
                  </a:lnTo>
                  <a:lnTo>
                    <a:pt x="128" y="125"/>
                  </a:lnTo>
                  <a:lnTo>
                    <a:pt x="124" y="131"/>
                  </a:lnTo>
                  <a:lnTo>
                    <a:pt x="74" y="197"/>
                  </a:lnTo>
                  <a:lnTo>
                    <a:pt x="122" y="197"/>
                  </a:lnTo>
                  <a:lnTo>
                    <a:pt x="122" y="197"/>
                  </a:lnTo>
                  <a:lnTo>
                    <a:pt x="127" y="197"/>
                  </a:lnTo>
                  <a:lnTo>
                    <a:pt x="132" y="199"/>
                  </a:lnTo>
                  <a:lnTo>
                    <a:pt x="136" y="201"/>
                  </a:lnTo>
                  <a:lnTo>
                    <a:pt x="139" y="203"/>
                  </a:lnTo>
                  <a:lnTo>
                    <a:pt x="142" y="208"/>
                  </a:lnTo>
                  <a:lnTo>
                    <a:pt x="145" y="212"/>
                  </a:lnTo>
                  <a:lnTo>
                    <a:pt x="146" y="216"/>
                  </a:lnTo>
                  <a:lnTo>
                    <a:pt x="147" y="222"/>
                  </a:lnTo>
                  <a:lnTo>
                    <a:pt x="147" y="222"/>
                  </a:lnTo>
                  <a:lnTo>
                    <a:pt x="146" y="226"/>
                  </a:lnTo>
                  <a:lnTo>
                    <a:pt x="145" y="232"/>
                  </a:lnTo>
                  <a:lnTo>
                    <a:pt x="142" y="235"/>
                  </a:lnTo>
                  <a:lnTo>
                    <a:pt x="139" y="239"/>
                  </a:lnTo>
                  <a:lnTo>
                    <a:pt x="136" y="243"/>
                  </a:lnTo>
                  <a:lnTo>
                    <a:pt x="132" y="245"/>
                  </a:lnTo>
                  <a:lnTo>
                    <a:pt x="127" y="246"/>
                  </a:lnTo>
                  <a:lnTo>
                    <a:pt x="122" y="246"/>
                  </a:lnTo>
                  <a:lnTo>
                    <a:pt x="122" y="246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Freeform 8">
              <a:extLst>
                <a:ext uri="{FF2B5EF4-FFF2-40B4-BE49-F238E27FC236}">
                  <a16:creationId xmlns:a16="http://schemas.microsoft.com/office/drawing/2014/main" id="{A36691A3-17B9-4AB2-81CC-EF71310C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7346" y="2911366"/>
              <a:ext cx="87567" cy="10104"/>
            </a:xfrm>
            <a:custGeom>
              <a:avLst/>
              <a:gdLst>
                <a:gd name="T0" fmla="*/ 446 w 470"/>
                <a:gd name="T1" fmla="*/ 50 h 50"/>
                <a:gd name="T2" fmla="*/ 25 w 470"/>
                <a:gd name="T3" fmla="*/ 50 h 50"/>
                <a:gd name="T4" fmla="*/ 25 w 470"/>
                <a:gd name="T5" fmla="*/ 50 h 50"/>
                <a:gd name="T6" fmla="*/ 20 w 470"/>
                <a:gd name="T7" fmla="*/ 49 h 50"/>
                <a:gd name="T8" fmla="*/ 15 w 470"/>
                <a:gd name="T9" fmla="*/ 48 h 50"/>
                <a:gd name="T10" fmla="*/ 11 w 470"/>
                <a:gd name="T11" fmla="*/ 45 h 50"/>
                <a:gd name="T12" fmla="*/ 7 w 470"/>
                <a:gd name="T13" fmla="*/ 42 h 50"/>
                <a:gd name="T14" fmla="*/ 5 w 470"/>
                <a:gd name="T15" fmla="*/ 39 h 50"/>
                <a:gd name="T16" fmla="*/ 2 w 470"/>
                <a:gd name="T17" fmla="*/ 35 h 50"/>
                <a:gd name="T18" fmla="*/ 0 w 470"/>
                <a:gd name="T19" fmla="*/ 30 h 50"/>
                <a:gd name="T20" fmla="*/ 0 w 470"/>
                <a:gd name="T21" fmla="*/ 25 h 50"/>
                <a:gd name="T22" fmla="*/ 0 w 470"/>
                <a:gd name="T23" fmla="*/ 25 h 50"/>
                <a:gd name="T24" fmla="*/ 0 w 470"/>
                <a:gd name="T25" fmla="*/ 19 h 50"/>
                <a:gd name="T26" fmla="*/ 2 w 470"/>
                <a:gd name="T27" fmla="*/ 15 h 50"/>
                <a:gd name="T28" fmla="*/ 5 w 470"/>
                <a:gd name="T29" fmla="*/ 11 h 50"/>
                <a:gd name="T30" fmla="*/ 7 w 470"/>
                <a:gd name="T31" fmla="*/ 7 h 50"/>
                <a:gd name="T32" fmla="*/ 11 w 470"/>
                <a:gd name="T33" fmla="*/ 4 h 50"/>
                <a:gd name="T34" fmla="*/ 15 w 470"/>
                <a:gd name="T35" fmla="*/ 2 h 50"/>
                <a:gd name="T36" fmla="*/ 20 w 470"/>
                <a:gd name="T37" fmla="*/ 1 h 50"/>
                <a:gd name="T38" fmla="*/ 25 w 470"/>
                <a:gd name="T39" fmla="*/ 0 h 50"/>
                <a:gd name="T40" fmla="*/ 446 w 470"/>
                <a:gd name="T41" fmla="*/ 0 h 50"/>
                <a:gd name="T42" fmla="*/ 446 w 470"/>
                <a:gd name="T43" fmla="*/ 0 h 50"/>
                <a:gd name="T44" fmla="*/ 451 w 470"/>
                <a:gd name="T45" fmla="*/ 1 h 50"/>
                <a:gd name="T46" fmla="*/ 455 w 470"/>
                <a:gd name="T47" fmla="*/ 2 h 50"/>
                <a:gd name="T48" fmla="*/ 460 w 470"/>
                <a:gd name="T49" fmla="*/ 4 h 50"/>
                <a:gd name="T50" fmla="*/ 464 w 470"/>
                <a:gd name="T51" fmla="*/ 7 h 50"/>
                <a:gd name="T52" fmla="*/ 466 w 470"/>
                <a:gd name="T53" fmla="*/ 11 h 50"/>
                <a:gd name="T54" fmla="*/ 468 w 470"/>
                <a:gd name="T55" fmla="*/ 15 h 50"/>
                <a:gd name="T56" fmla="*/ 470 w 470"/>
                <a:gd name="T57" fmla="*/ 19 h 50"/>
                <a:gd name="T58" fmla="*/ 470 w 470"/>
                <a:gd name="T59" fmla="*/ 25 h 50"/>
                <a:gd name="T60" fmla="*/ 470 w 470"/>
                <a:gd name="T61" fmla="*/ 25 h 50"/>
                <a:gd name="T62" fmla="*/ 470 w 470"/>
                <a:gd name="T63" fmla="*/ 30 h 50"/>
                <a:gd name="T64" fmla="*/ 468 w 470"/>
                <a:gd name="T65" fmla="*/ 35 h 50"/>
                <a:gd name="T66" fmla="*/ 466 w 470"/>
                <a:gd name="T67" fmla="*/ 39 h 50"/>
                <a:gd name="T68" fmla="*/ 463 w 470"/>
                <a:gd name="T69" fmla="*/ 42 h 50"/>
                <a:gd name="T70" fmla="*/ 460 w 470"/>
                <a:gd name="T71" fmla="*/ 45 h 50"/>
                <a:gd name="T72" fmla="*/ 455 w 470"/>
                <a:gd name="T73" fmla="*/ 48 h 50"/>
                <a:gd name="T74" fmla="*/ 451 w 470"/>
                <a:gd name="T75" fmla="*/ 49 h 50"/>
                <a:gd name="T76" fmla="*/ 446 w 470"/>
                <a:gd name="T77" fmla="*/ 50 h 50"/>
                <a:gd name="T78" fmla="*/ 446 w 470"/>
                <a:gd name="T7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70" h="50">
                  <a:moveTo>
                    <a:pt x="446" y="50"/>
                  </a:moveTo>
                  <a:lnTo>
                    <a:pt x="25" y="50"/>
                  </a:lnTo>
                  <a:lnTo>
                    <a:pt x="25" y="50"/>
                  </a:lnTo>
                  <a:lnTo>
                    <a:pt x="20" y="49"/>
                  </a:lnTo>
                  <a:lnTo>
                    <a:pt x="15" y="48"/>
                  </a:lnTo>
                  <a:lnTo>
                    <a:pt x="11" y="45"/>
                  </a:lnTo>
                  <a:lnTo>
                    <a:pt x="7" y="42"/>
                  </a:lnTo>
                  <a:lnTo>
                    <a:pt x="5" y="39"/>
                  </a:lnTo>
                  <a:lnTo>
                    <a:pt x="2" y="35"/>
                  </a:lnTo>
                  <a:lnTo>
                    <a:pt x="0" y="30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2" y="15"/>
                  </a:lnTo>
                  <a:lnTo>
                    <a:pt x="5" y="11"/>
                  </a:lnTo>
                  <a:lnTo>
                    <a:pt x="7" y="7"/>
                  </a:lnTo>
                  <a:lnTo>
                    <a:pt x="11" y="4"/>
                  </a:lnTo>
                  <a:lnTo>
                    <a:pt x="15" y="2"/>
                  </a:lnTo>
                  <a:lnTo>
                    <a:pt x="20" y="1"/>
                  </a:lnTo>
                  <a:lnTo>
                    <a:pt x="25" y="0"/>
                  </a:lnTo>
                  <a:lnTo>
                    <a:pt x="446" y="0"/>
                  </a:lnTo>
                  <a:lnTo>
                    <a:pt x="446" y="0"/>
                  </a:lnTo>
                  <a:lnTo>
                    <a:pt x="451" y="1"/>
                  </a:lnTo>
                  <a:lnTo>
                    <a:pt x="455" y="2"/>
                  </a:lnTo>
                  <a:lnTo>
                    <a:pt x="460" y="4"/>
                  </a:lnTo>
                  <a:lnTo>
                    <a:pt x="464" y="7"/>
                  </a:lnTo>
                  <a:lnTo>
                    <a:pt x="466" y="11"/>
                  </a:lnTo>
                  <a:lnTo>
                    <a:pt x="468" y="15"/>
                  </a:lnTo>
                  <a:lnTo>
                    <a:pt x="470" y="19"/>
                  </a:lnTo>
                  <a:lnTo>
                    <a:pt x="470" y="25"/>
                  </a:lnTo>
                  <a:lnTo>
                    <a:pt x="470" y="25"/>
                  </a:lnTo>
                  <a:lnTo>
                    <a:pt x="470" y="30"/>
                  </a:lnTo>
                  <a:lnTo>
                    <a:pt x="468" y="35"/>
                  </a:lnTo>
                  <a:lnTo>
                    <a:pt x="466" y="39"/>
                  </a:lnTo>
                  <a:lnTo>
                    <a:pt x="463" y="42"/>
                  </a:lnTo>
                  <a:lnTo>
                    <a:pt x="460" y="45"/>
                  </a:lnTo>
                  <a:lnTo>
                    <a:pt x="455" y="48"/>
                  </a:lnTo>
                  <a:lnTo>
                    <a:pt x="451" y="49"/>
                  </a:lnTo>
                  <a:lnTo>
                    <a:pt x="446" y="50"/>
                  </a:lnTo>
                  <a:lnTo>
                    <a:pt x="446" y="50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Freeform 9">
              <a:extLst>
                <a:ext uri="{FF2B5EF4-FFF2-40B4-BE49-F238E27FC236}">
                  <a16:creationId xmlns:a16="http://schemas.microsoft.com/office/drawing/2014/main" id="{ED6908D3-7D3A-49A9-9426-2CE35E62B5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9572" y="2678978"/>
              <a:ext cx="404155" cy="242492"/>
            </a:xfrm>
            <a:custGeom>
              <a:avLst/>
              <a:gdLst>
                <a:gd name="T0" fmla="*/ 1658 w 2160"/>
                <a:gd name="T1" fmla="*/ 1274 h 1294"/>
                <a:gd name="T2" fmla="*/ 1682 w 2160"/>
                <a:gd name="T3" fmla="*/ 1244 h 1294"/>
                <a:gd name="T4" fmla="*/ 1904 w 2160"/>
                <a:gd name="T5" fmla="*/ 1217 h 1294"/>
                <a:gd name="T6" fmla="*/ 2033 w 2160"/>
                <a:gd name="T7" fmla="*/ 1120 h 1294"/>
                <a:gd name="T8" fmla="*/ 2103 w 2160"/>
                <a:gd name="T9" fmla="*/ 971 h 1294"/>
                <a:gd name="T10" fmla="*/ 2100 w 2160"/>
                <a:gd name="T11" fmla="*/ 818 h 1294"/>
                <a:gd name="T12" fmla="*/ 2023 w 2160"/>
                <a:gd name="T13" fmla="*/ 674 h 1294"/>
                <a:gd name="T14" fmla="*/ 1888 w 2160"/>
                <a:gd name="T15" fmla="*/ 583 h 1294"/>
                <a:gd name="T16" fmla="*/ 1768 w 2160"/>
                <a:gd name="T17" fmla="*/ 562 h 1294"/>
                <a:gd name="T18" fmla="*/ 1744 w 2160"/>
                <a:gd name="T19" fmla="*/ 534 h 1294"/>
                <a:gd name="T20" fmla="*/ 1736 w 2160"/>
                <a:gd name="T21" fmla="*/ 410 h 1294"/>
                <a:gd name="T22" fmla="*/ 1561 w 2160"/>
                <a:gd name="T23" fmla="*/ 235 h 1294"/>
                <a:gd name="T24" fmla="*/ 1438 w 2160"/>
                <a:gd name="T25" fmla="*/ 226 h 1294"/>
                <a:gd name="T26" fmla="*/ 1346 w 2160"/>
                <a:gd name="T27" fmla="*/ 250 h 1294"/>
                <a:gd name="T28" fmla="*/ 1295 w 2160"/>
                <a:gd name="T29" fmla="*/ 159 h 1294"/>
                <a:gd name="T30" fmla="*/ 1123 w 2160"/>
                <a:gd name="T31" fmla="*/ 53 h 1294"/>
                <a:gd name="T32" fmla="*/ 940 w 2160"/>
                <a:gd name="T33" fmla="*/ 89 h 1294"/>
                <a:gd name="T34" fmla="*/ 828 w 2160"/>
                <a:gd name="T35" fmla="*/ 235 h 1294"/>
                <a:gd name="T36" fmla="*/ 793 w 2160"/>
                <a:gd name="T37" fmla="*/ 250 h 1294"/>
                <a:gd name="T38" fmla="*/ 664 w 2160"/>
                <a:gd name="T39" fmla="*/ 223 h 1294"/>
                <a:gd name="T40" fmla="*/ 490 w 2160"/>
                <a:gd name="T41" fmla="*/ 301 h 1294"/>
                <a:gd name="T42" fmla="*/ 412 w 2160"/>
                <a:gd name="T43" fmla="*/ 476 h 1294"/>
                <a:gd name="T44" fmla="*/ 410 w 2160"/>
                <a:gd name="T45" fmla="*/ 553 h 1294"/>
                <a:gd name="T46" fmla="*/ 353 w 2160"/>
                <a:gd name="T47" fmla="*/ 564 h 1294"/>
                <a:gd name="T48" fmla="*/ 199 w 2160"/>
                <a:gd name="T49" fmla="*/ 621 h 1294"/>
                <a:gd name="T50" fmla="*/ 90 w 2160"/>
                <a:gd name="T51" fmla="*/ 741 h 1294"/>
                <a:gd name="T52" fmla="*/ 49 w 2160"/>
                <a:gd name="T53" fmla="*/ 903 h 1294"/>
                <a:gd name="T54" fmla="*/ 82 w 2160"/>
                <a:gd name="T55" fmla="*/ 1051 h 1294"/>
                <a:gd name="T56" fmla="*/ 186 w 2160"/>
                <a:gd name="T57" fmla="*/ 1177 h 1294"/>
                <a:gd name="T58" fmla="*/ 337 w 2160"/>
                <a:gd name="T59" fmla="*/ 1241 h 1294"/>
                <a:gd name="T60" fmla="*/ 498 w 2160"/>
                <a:gd name="T61" fmla="*/ 1255 h 1294"/>
                <a:gd name="T62" fmla="*/ 488 w 2160"/>
                <a:gd name="T63" fmla="*/ 1292 h 1294"/>
                <a:gd name="T64" fmla="*/ 272 w 2160"/>
                <a:gd name="T65" fmla="*/ 1275 h 1294"/>
                <a:gd name="T66" fmla="*/ 114 w 2160"/>
                <a:gd name="T67" fmla="*/ 1179 h 1294"/>
                <a:gd name="T68" fmla="*/ 18 w 2160"/>
                <a:gd name="T69" fmla="*/ 1019 h 1294"/>
                <a:gd name="T70" fmla="*/ 5 w 2160"/>
                <a:gd name="T71" fmla="*/ 845 h 1294"/>
                <a:gd name="T72" fmla="*/ 72 w 2160"/>
                <a:gd name="T73" fmla="*/ 677 h 1294"/>
                <a:gd name="T74" fmla="*/ 205 w 2160"/>
                <a:gd name="T75" fmla="*/ 559 h 1294"/>
                <a:gd name="T76" fmla="*/ 364 w 2160"/>
                <a:gd name="T77" fmla="*/ 513 h 1294"/>
                <a:gd name="T78" fmla="*/ 388 w 2160"/>
                <a:gd name="T79" fmla="*/ 367 h 1294"/>
                <a:gd name="T80" fmla="*/ 478 w 2160"/>
                <a:gd name="T81" fmla="*/ 245 h 1294"/>
                <a:gd name="T82" fmla="*/ 614 w 2160"/>
                <a:gd name="T83" fmla="*/ 180 h 1294"/>
                <a:gd name="T84" fmla="*/ 749 w 2160"/>
                <a:gd name="T85" fmla="*/ 182 h 1294"/>
                <a:gd name="T86" fmla="*/ 869 w 2160"/>
                <a:gd name="T87" fmla="*/ 81 h 1294"/>
                <a:gd name="T88" fmla="*/ 1080 w 2160"/>
                <a:gd name="T89" fmla="*/ 0 h 1294"/>
                <a:gd name="T90" fmla="*/ 1274 w 2160"/>
                <a:gd name="T91" fmla="*/ 66 h 1294"/>
                <a:gd name="T92" fmla="*/ 1411 w 2160"/>
                <a:gd name="T93" fmla="*/ 182 h 1294"/>
                <a:gd name="T94" fmla="*/ 1546 w 2160"/>
                <a:gd name="T95" fmla="*/ 180 h 1294"/>
                <a:gd name="T96" fmla="*/ 1682 w 2160"/>
                <a:gd name="T97" fmla="*/ 245 h 1294"/>
                <a:gd name="T98" fmla="*/ 1772 w 2160"/>
                <a:gd name="T99" fmla="*/ 367 h 1294"/>
                <a:gd name="T100" fmla="*/ 1796 w 2160"/>
                <a:gd name="T101" fmla="*/ 513 h 1294"/>
                <a:gd name="T102" fmla="*/ 1955 w 2160"/>
                <a:gd name="T103" fmla="*/ 559 h 1294"/>
                <a:gd name="T104" fmla="*/ 2088 w 2160"/>
                <a:gd name="T105" fmla="*/ 677 h 1294"/>
                <a:gd name="T106" fmla="*/ 2155 w 2160"/>
                <a:gd name="T107" fmla="*/ 845 h 1294"/>
                <a:gd name="T108" fmla="*/ 2142 w 2160"/>
                <a:gd name="T109" fmla="*/ 1019 h 1294"/>
                <a:gd name="T110" fmla="*/ 2046 w 2160"/>
                <a:gd name="T111" fmla="*/ 1179 h 1294"/>
                <a:gd name="T112" fmla="*/ 1888 w 2160"/>
                <a:gd name="T113" fmla="*/ 1275 h 1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60" h="1294">
                  <a:moveTo>
                    <a:pt x="1772" y="1294"/>
                  </a:moveTo>
                  <a:lnTo>
                    <a:pt x="1682" y="1294"/>
                  </a:lnTo>
                  <a:lnTo>
                    <a:pt x="1682" y="1294"/>
                  </a:lnTo>
                  <a:lnTo>
                    <a:pt x="1677" y="1293"/>
                  </a:lnTo>
                  <a:lnTo>
                    <a:pt x="1672" y="1292"/>
                  </a:lnTo>
                  <a:lnTo>
                    <a:pt x="1669" y="1289"/>
                  </a:lnTo>
                  <a:lnTo>
                    <a:pt x="1665" y="1286"/>
                  </a:lnTo>
                  <a:lnTo>
                    <a:pt x="1662" y="1283"/>
                  </a:lnTo>
                  <a:lnTo>
                    <a:pt x="1659" y="1279"/>
                  </a:lnTo>
                  <a:lnTo>
                    <a:pt x="1658" y="1274"/>
                  </a:lnTo>
                  <a:lnTo>
                    <a:pt x="1658" y="1269"/>
                  </a:lnTo>
                  <a:lnTo>
                    <a:pt x="1658" y="1269"/>
                  </a:lnTo>
                  <a:lnTo>
                    <a:pt x="1658" y="1263"/>
                  </a:lnTo>
                  <a:lnTo>
                    <a:pt x="1659" y="1259"/>
                  </a:lnTo>
                  <a:lnTo>
                    <a:pt x="1662" y="1255"/>
                  </a:lnTo>
                  <a:lnTo>
                    <a:pt x="1665" y="1251"/>
                  </a:lnTo>
                  <a:lnTo>
                    <a:pt x="1669" y="1248"/>
                  </a:lnTo>
                  <a:lnTo>
                    <a:pt x="1672" y="1246"/>
                  </a:lnTo>
                  <a:lnTo>
                    <a:pt x="1677" y="1245"/>
                  </a:lnTo>
                  <a:lnTo>
                    <a:pt x="1682" y="1244"/>
                  </a:lnTo>
                  <a:lnTo>
                    <a:pt x="1772" y="1244"/>
                  </a:lnTo>
                  <a:lnTo>
                    <a:pt x="1772" y="1244"/>
                  </a:lnTo>
                  <a:lnTo>
                    <a:pt x="1790" y="1244"/>
                  </a:lnTo>
                  <a:lnTo>
                    <a:pt x="1807" y="1243"/>
                  </a:lnTo>
                  <a:lnTo>
                    <a:pt x="1823" y="1241"/>
                  </a:lnTo>
                  <a:lnTo>
                    <a:pt x="1840" y="1237"/>
                  </a:lnTo>
                  <a:lnTo>
                    <a:pt x="1856" y="1233"/>
                  </a:lnTo>
                  <a:lnTo>
                    <a:pt x="1873" y="1229"/>
                  </a:lnTo>
                  <a:lnTo>
                    <a:pt x="1888" y="1223"/>
                  </a:lnTo>
                  <a:lnTo>
                    <a:pt x="1904" y="1217"/>
                  </a:lnTo>
                  <a:lnTo>
                    <a:pt x="1919" y="1210"/>
                  </a:lnTo>
                  <a:lnTo>
                    <a:pt x="1933" y="1203"/>
                  </a:lnTo>
                  <a:lnTo>
                    <a:pt x="1947" y="1195"/>
                  </a:lnTo>
                  <a:lnTo>
                    <a:pt x="1961" y="1185"/>
                  </a:lnTo>
                  <a:lnTo>
                    <a:pt x="1974" y="1177"/>
                  </a:lnTo>
                  <a:lnTo>
                    <a:pt x="1987" y="1166"/>
                  </a:lnTo>
                  <a:lnTo>
                    <a:pt x="2000" y="1155"/>
                  </a:lnTo>
                  <a:lnTo>
                    <a:pt x="2012" y="1144"/>
                  </a:lnTo>
                  <a:lnTo>
                    <a:pt x="2023" y="1132"/>
                  </a:lnTo>
                  <a:lnTo>
                    <a:pt x="2033" y="1120"/>
                  </a:lnTo>
                  <a:lnTo>
                    <a:pt x="2043" y="1107"/>
                  </a:lnTo>
                  <a:lnTo>
                    <a:pt x="2053" y="1093"/>
                  </a:lnTo>
                  <a:lnTo>
                    <a:pt x="2061" y="1080"/>
                  </a:lnTo>
                  <a:lnTo>
                    <a:pt x="2070" y="1066"/>
                  </a:lnTo>
                  <a:lnTo>
                    <a:pt x="2078" y="1051"/>
                  </a:lnTo>
                  <a:lnTo>
                    <a:pt x="2084" y="1035"/>
                  </a:lnTo>
                  <a:lnTo>
                    <a:pt x="2091" y="1020"/>
                  </a:lnTo>
                  <a:lnTo>
                    <a:pt x="2096" y="1004"/>
                  </a:lnTo>
                  <a:lnTo>
                    <a:pt x="2100" y="988"/>
                  </a:lnTo>
                  <a:lnTo>
                    <a:pt x="2103" y="971"/>
                  </a:lnTo>
                  <a:lnTo>
                    <a:pt x="2107" y="955"/>
                  </a:lnTo>
                  <a:lnTo>
                    <a:pt x="2109" y="938"/>
                  </a:lnTo>
                  <a:lnTo>
                    <a:pt x="2110" y="920"/>
                  </a:lnTo>
                  <a:lnTo>
                    <a:pt x="2111" y="903"/>
                  </a:lnTo>
                  <a:lnTo>
                    <a:pt x="2111" y="903"/>
                  </a:lnTo>
                  <a:lnTo>
                    <a:pt x="2110" y="886"/>
                  </a:lnTo>
                  <a:lnTo>
                    <a:pt x="2109" y="868"/>
                  </a:lnTo>
                  <a:lnTo>
                    <a:pt x="2107" y="851"/>
                  </a:lnTo>
                  <a:lnTo>
                    <a:pt x="2103" y="835"/>
                  </a:lnTo>
                  <a:lnTo>
                    <a:pt x="2100" y="818"/>
                  </a:lnTo>
                  <a:lnTo>
                    <a:pt x="2096" y="802"/>
                  </a:lnTo>
                  <a:lnTo>
                    <a:pt x="2091" y="786"/>
                  </a:lnTo>
                  <a:lnTo>
                    <a:pt x="2084" y="770"/>
                  </a:lnTo>
                  <a:lnTo>
                    <a:pt x="2078" y="755"/>
                  </a:lnTo>
                  <a:lnTo>
                    <a:pt x="2070" y="741"/>
                  </a:lnTo>
                  <a:lnTo>
                    <a:pt x="2061" y="727"/>
                  </a:lnTo>
                  <a:lnTo>
                    <a:pt x="2053" y="713"/>
                  </a:lnTo>
                  <a:lnTo>
                    <a:pt x="2043" y="699"/>
                  </a:lnTo>
                  <a:lnTo>
                    <a:pt x="2033" y="687"/>
                  </a:lnTo>
                  <a:lnTo>
                    <a:pt x="2023" y="674"/>
                  </a:lnTo>
                  <a:lnTo>
                    <a:pt x="2012" y="662"/>
                  </a:lnTo>
                  <a:lnTo>
                    <a:pt x="2000" y="651"/>
                  </a:lnTo>
                  <a:lnTo>
                    <a:pt x="1987" y="640"/>
                  </a:lnTo>
                  <a:lnTo>
                    <a:pt x="1974" y="630"/>
                  </a:lnTo>
                  <a:lnTo>
                    <a:pt x="1961" y="621"/>
                  </a:lnTo>
                  <a:lnTo>
                    <a:pt x="1947" y="612"/>
                  </a:lnTo>
                  <a:lnTo>
                    <a:pt x="1933" y="603"/>
                  </a:lnTo>
                  <a:lnTo>
                    <a:pt x="1919" y="596"/>
                  </a:lnTo>
                  <a:lnTo>
                    <a:pt x="1904" y="589"/>
                  </a:lnTo>
                  <a:lnTo>
                    <a:pt x="1888" y="583"/>
                  </a:lnTo>
                  <a:lnTo>
                    <a:pt x="1873" y="577"/>
                  </a:lnTo>
                  <a:lnTo>
                    <a:pt x="1856" y="573"/>
                  </a:lnTo>
                  <a:lnTo>
                    <a:pt x="1840" y="570"/>
                  </a:lnTo>
                  <a:lnTo>
                    <a:pt x="1823" y="566"/>
                  </a:lnTo>
                  <a:lnTo>
                    <a:pt x="1807" y="564"/>
                  </a:lnTo>
                  <a:lnTo>
                    <a:pt x="1790" y="563"/>
                  </a:lnTo>
                  <a:lnTo>
                    <a:pt x="1772" y="562"/>
                  </a:lnTo>
                  <a:lnTo>
                    <a:pt x="1770" y="562"/>
                  </a:lnTo>
                  <a:lnTo>
                    <a:pt x="1770" y="562"/>
                  </a:lnTo>
                  <a:lnTo>
                    <a:pt x="1768" y="562"/>
                  </a:lnTo>
                  <a:lnTo>
                    <a:pt x="1768" y="562"/>
                  </a:lnTo>
                  <a:lnTo>
                    <a:pt x="1763" y="562"/>
                  </a:lnTo>
                  <a:lnTo>
                    <a:pt x="1757" y="560"/>
                  </a:lnTo>
                  <a:lnTo>
                    <a:pt x="1753" y="557"/>
                  </a:lnTo>
                  <a:lnTo>
                    <a:pt x="1750" y="553"/>
                  </a:lnTo>
                  <a:lnTo>
                    <a:pt x="1750" y="553"/>
                  </a:lnTo>
                  <a:lnTo>
                    <a:pt x="1746" y="549"/>
                  </a:lnTo>
                  <a:lnTo>
                    <a:pt x="1744" y="544"/>
                  </a:lnTo>
                  <a:lnTo>
                    <a:pt x="1743" y="538"/>
                  </a:lnTo>
                  <a:lnTo>
                    <a:pt x="1744" y="534"/>
                  </a:lnTo>
                  <a:lnTo>
                    <a:pt x="1744" y="534"/>
                  </a:lnTo>
                  <a:lnTo>
                    <a:pt x="1746" y="511"/>
                  </a:lnTo>
                  <a:lnTo>
                    <a:pt x="1748" y="489"/>
                  </a:lnTo>
                  <a:lnTo>
                    <a:pt x="1748" y="489"/>
                  </a:lnTo>
                  <a:lnTo>
                    <a:pt x="1748" y="476"/>
                  </a:lnTo>
                  <a:lnTo>
                    <a:pt x="1746" y="462"/>
                  </a:lnTo>
                  <a:lnTo>
                    <a:pt x="1744" y="449"/>
                  </a:lnTo>
                  <a:lnTo>
                    <a:pt x="1742" y="436"/>
                  </a:lnTo>
                  <a:lnTo>
                    <a:pt x="1739" y="423"/>
                  </a:lnTo>
                  <a:lnTo>
                    <a:pt x="1736" y="410"/>
                  </a:lnTo>
                  <a:lnTo>
                    <a:pt x="1727" y="386"/>
                  </a:lnTo>
                  <a:lnTo>
                    <a:pt x="1715" y="362"/>
                  </a:lnTo>
                  <a:lnTo>
                    <a:pt x="1702" y="340"/>
                  </a:lnTo>
                  <a:lnTo>
                    <a:pt x="1687" y="320"/>
                  </a:lnTo>
                  <a:lnTo>
                    <a:pt x="1670" y="301"/>
                  </a:lnTo>
                  <a:lnTo>
                    <a:pt x="1652" y="284"/>
                  </a:lnTo>
                  <a:lnTo>
                    <a:pt x="1631" y="269"/>
                  </a:lnTo>
                  <a:lnTo>
                    <a:pt x="1608" y="256"/>
                  </a:lnTo>
                  <a:lnTo>
                    <a:pt x="1586" y="244"/>
                  </a:lnTo>
                  <a:lnTo>
                    <a:pt x="1561" y="235"/>
                  </a:lnTo>
                  <a:lnTo>
                    <a:pt x="1549" y="232"/>
                  </a:lnTo>
                  <a:lnTo>
                    <a:pt x="1536" y="229"/>
                  </a:lnTo>
                  <a:lnTo>
                    <a:pt x="1523" y="226"/>
                  </a:lnTo>
                  <a:lnTo>
                    <a:pt x="1510" y="224"/>
                  </a:lnTo>
                  <a:lnTo>
                    <a:pt x="1496" y="223"/>
                  </a:lnTo>
                  <a:lnTo>
                    <a:pt x="1483" y="223"/>
                  </a:lnTo>
                  <a:lnTo>
                    <a:pt x="1483" y="223"/>
                  </a:lnTo>
                  <a:lnTo>
                    <a:pt x="1468" y="223"/>
                  </a:lnTo>
                  <a:lnTo>
                    <a:pt x="1453" y="224"/>
                  </a:lnTo>
                  <a:lnTo>
                    <a:pt x="1438" y="226"/>
                  </a:lnTo>
                  <a:lnTo>
                    <a:pt x="1423" y="230"/>
                  </a:lnTo>
                  <a:lnTo>
                    <a:pt x="1409" y="234"/>
                  </a:lnTo>
                  <a:lnTo>
                    <a:pt x="1395" y="238"/>
                  </a:lnTo>
                  <a:lnTo>
                    <a:pt x="1381" y="244"/>
                  </a:lnTo>
                  <a:lnTo>
                    <a:pt x="1367" y="250"/>
                  </a:lnTo>
                  <a:lnTo>
                    <a:pt x="1367" y="250"/>
                  </a:lnTo>
                  <a:lnTo>
                    <a:pt x="1361" y="253"/>
                  </a:lnTo>
                  <a:lnTo>
                    <a:pt x="1356" y="253"/>
                  </a:lnTo>
                  <a:lnTo>
                    <a:pt x="1352" y="253"/>
                  </a:lnTo>
                  <a:lnTo>
                    <a:pt x="1346" y="250"/>
                  </a:lnTo>
                  <a:lnTo>
                    <a:pt x="1346" y="250"/>
                  </a:lnTo>
                  <a:lnTo>
                    <a:pt x="1341" y="248"/>
                  </a:lnTo>
                  <a:lnTo>
                    <a:pt x="1338" y="245"/>
                  </a:lnTo>
                  <a:lnTo>
                    <a:pt x="1335" y="241"/>
                  </a:lnTo>
                  <a:lnTo>
                    <a:pt x="1332" y="235"/>
                  </a:lnTo>
                  <a:lnTo>
                    <a:pt x="1332" y="235"/>
                  </a:lnTo>
                  <a:lnTo>
                    <a:pt x="1325" y="215"/>
                  </a:lnTo>
                  <a:lnTo>
                    <a:pt x="1316" y="196"/>
                  </a:lnTo>
                  <a:lnTo>
                    <a:pt x="1306" y="177"/>
                  </a:lnTo>
                  <a:lnTo>
                    <a:pt x="1295" y="159"/>
                  </a:lnTo>
                  <a:lnTo>
                    <a:pt x="1282" y="143"/>
                  </a:lnTo>
                  <a:lnTo>
                    <a:pt x="1268" y="128"/>
                  </a:lnTo>
                  <a:lnTo>
                    <a:pt x="1253" y="114"/>
                  </a:lnTo>
                  <a:lnTo>
                    <a:pt x="1236" y="100"/>
                  </a:lnTo>
                  <a:lnTo>
                    <a:pt x="1219" y="89"/>
                  </a:lnTo>
                  <a:lnTo>
                    <a:pt x="1202" y="79"/>
                  </a:lnTo>
                  <a:lnTo>
                    <a:pt x="1182" y="70"/>
                  </a:lnTo>
                  <a:lnTo>
                    <a:pt x="1163" y="62"/>
                  </a:lnTo>
                  <a:lnTo>
                    <a:pt x="1144" y="57"/>
                  </a:lnTo>
                  <a:lnTo>
                    <a:pt x="1123" y="53"/>
                  </a:lnTo>
                  <a:lnTo>
                    <a:pt x="1102" y="51"/>
                  </a:lnTo>
                  <a:lnTo>
                    <a:pt x="1080" y="49"/>
                  </a:lnTo>
                  <a:lnTo>
                    <a:pt x="1080" y="49"/>
                  </a:lnTo>
                  <a:lnTo>
                    <a:pt x="1058" y="49"/>
                  </a:lnTo>
                  <a:lnTo>
                    <a:pt x="1037" y="53"/>
                  </a:lnTo>
                  <a:lnTo>
                    <a:pt x="1016" y="57"/>
                  </a:lnTo>
                  <a:lnTo>
                    <a:pt x="996" y="62"/>
                  </a:lnTo>
                  <a:lnTo>
                    <a:pt x="976" y="70"/>
                  </a:lnTo>
                  <a:lnTo>
                    <a:pt x="958" y="79"/>
                  </a:lnTo>
                  <a:lnTo>
                    <a:pt x="940" y="89"/>
                  </a:lnTo>
                  <a:lnTo>
                    <a:pt x="924" y="100"/>
                  </a:lnTo>
                  <a:lnTo>
                    <a:pt x="907" y="114"/>
                  </a:lnTo>
                  <a:lnTo>
                    <a:pt x="892" y="128"/>
                  </a:lnTo>
                  <a:lnTo>
                    <a:pt x="878" y="143"/>
                  </a:lnTo>
                  <a:lnTo>
                    <a:pt x="865" y="159"/>
                  </a:lnTo>
                  <a:lnTo>
                    <a:pt x="854" y="177"/>
                  </a:lnTo>
                  <a:lnTo>
                    <a:pt x="844" y="195"/>
                  </a:lnTo>
                  <a:lnTo>
                    <a:pt x="835" y="215"/>
                  </a:lnTo>
                  <a:lnTo>
                    <a:pt x="828" y="235"/>
                  </a:lnTo>
                  <a:lnTo>
                    <a:pt x="828" y="235"/>
                  </a:lnTo>
                  <a:lnTo>
                    <a:pt x="825" y="241"/>
                  </a:lnTo>
                  <a:lnTo>
                    <a:pt x="822" y="245"/>
                  </a:lnTo>
                  <a:lnTo>
                    <a:pt x="819" y="248"/>
                  </a:lnTo>
                  <a:lnTo>
                    <a:pt x="814" y="250"/>
                  </a:lnTo>
                  <a:lnTo>
                    <a:pt x="814" y="250"/>
                  </a:lnTo>
                  <a:lnTo>
                    <a:pt x="809" y="253"/>
                  </a:lnTo>
                  <a:lnTo>
                    <a:pt x="804" y="253"/>
                  </a:lnTo>
                  <a:lnTo>
                    <a:pt x="799" y="253"/>
                  </a:lnTo>
                  <a:lnTo>
                    <a:pt x="793" y="250"/>
                  </a:lnTo>
                  <a:lnTo>
                    <a:pt x="793" y="250"/>
                  </a:lnTo>
                  <a:lnTo>
                    <a:pt x="779" y="244"/>
                  </a:lnTo>
                  <a:lnTo>
                    <a:pt x="765" y="238"/>
                  </a:lnTo>
                  <a:lnTo>
                    <a:pt x="751" y="234"/>
                  </a:lnTo>
                  <a:lnTo>
                    <a:pt x="737" y="230"/>
                  </a:lnTo>
                  <a:lnTo>
                    <a:pt x="722" y="228"/>
                  </a:lnTo>
                  <a:lnTo>
                    <a:pt x="707" y="225"/>
                  </a:lnTo>
                  <a:lnTo>
                    <a:pt x="692" y="223"/>
                  </a:lnTo>
                  <a:lnTo>
                    <a:pt x="677" y="223"/>
                  </a:lnTo>
                  <a:lnTo>
                    <a:pt x="677" y="223"/>
                  </a:lnTo>
                  <a:lnTo>
                    <a:pt x="664" y="223"/>
                  </a:lnTo>
                  <a:lnTo>
                    <a:pt x="650" y="224"/>
                  </a:lnTo>
                  <a:lnTo>
                    <a:pt x="637" y="226"/>
                  </a:lnTo>
                  <a:lnTo>
                    <a:pt x="624" y="229"/>
                  </a:lnTo>
                  <a:lnTo>
                    <a:pt x="611" y="232"/>
                  </a:lnTo>
                  <a:lnTo>
                    <a:pt x="599" y="235"/>
                  </a:lnTo>
                  <a:lnTo>
                    <a:pt x="574" y="244"/>
                  </a:lnTo>
                  <a:lnTo>
                    <a:pt x="552" y="256"/>
                  </a:lnTo>
                  <a:lnTo>
                    <a:pt x="529" y="269"/>
                  </a:lnTo>
                  <a:lnTo>
                    <a:pt x="508" y="284"/>
                  </a:lnTo>
                  <a:lnTo>
                    <a:pt x="490" y="301"/>
                  </a:lnTo>
                  <a:lnTo>
                    <a:pt x="473" y="320"/>
                  </a:lnTo>
                  <a:lnTo>
                    <a:pt x="458" y="340"/>
                  </a:lnTo>
                  <a:lnTo>
                    <a:pt x="445" y="362"/>
                  </a:lnTo>
                  <a:lnTo>
                    <a:pt x="433" y="386"/>
                  </a:lnTo>
                  <a:lnTo>
                    <a:pt x="424" y="410"/>
                  </a:lnTo>
                  <a:lnTo>
                    <a:pt x="421" y="423"/>
                  </a:lnTo>
                  <a:lnTo>
                    <a:pt x="418" y="436"/>
                  </a:lnTo>
                  <a:lnTo>
                    <a:pt x="416" y="449"/>
                  </a:lnTo>
                  <a:lnTo>
                    <a:pt x="414" y="462"/>
                  </a:lnTo>
                  <a:lnTo>
                    <a:pt x="412" y="476"/>
                  </a:lnTo>
                  <a:lnTo>
                    <a:pt x="412" y="489"/>
                  </a:lnTo>
                  <a:lnTo>
                    <a:pt x="412" y="489"/>
                  </a:lnTo>
                  <a:lnTo>
                    <a:pt x="414" y="511"/>
                  </a:lnTo>
                  <a:lnTo>
                    <a:pt x="416" y="534"/>
                  </a:lnTo>
                  <a:lnTo>
                    <a:pt x="416" y="534"/>
                  </a:lnTo>
                  <a:lnTo>
                    <a:pt x="416" y="539"/>
                  </a:lnTo>
                  <a:lnTo>
                    <a:pt x="416" y="544"/>
                  </a:lnTo>
                  <a:lnTo>
                    <a:pt x="414" y="549"/>
                  </a:lnTo>
                  <a:lnTo>
                    <a:pt x="410" y="553"/>
                  </a:lnTo>
                  <a:lnTo>
                    <a:pt x="410" y="553"/>
                  </a:lnTo>
                  <a:lnTo>
                    <a:pt x="407" y="557"/>
                  </a:lnTo>
                  <a:lnTo>
                    <a:pt x="403" y="560"/>
                  </a:lnTo>
                  <a:lnTo>
                    <a:pt x="397" y="562"/>
                  </a:lnTo>
                  <a:lnTo>
                    <a:pt x="392" y="562"/>
                  </a:lnTo>
                  <a:lnTo>
                    <a:pt x="392" y="562"/>
                  </a:lnTo>
                  <a:lnTo>
                    <a:pt x="390" y="562"/>
                  </a:lnTo>
                  <a:lnTo>
                    <a:pt x="388" y="562"/>
                  </a:lnTo>
                  <a:lnTo>
                    <a:pt x="388" y="562"/>
                  </a:lnTo>
                  <a:lnTo>
                    <a:pt x="370" y="563"/>
                  </a:lnTo>
                  <a:lnTo>
                    <a:pt x="353" y="564"/>
                  </a:lnTo>
                  <a:lnTo>
                    <a:pt x="336" y="566"/>
                  </a:lnTo>
                  <a:lnTo>
                    <a:pt x="320" y="570"/>
                  </a:lnTo>
                  <a:lnTo>
                    <a:pt x="304" y="573"/>
                  </a:lnTo>
                  <a:lnTo>
                    <a:pt x="287" y="577"/>
                  </a:lnTo>
                  <a:lnTo>
                    <a:pt x="271" y="583"/>
                  </a:lnTo>
                  <a:lnTo>
                    <a:pt x="256" y="589"/>
                  </a:lnTo>
                  <a:lnTo>
                    <a:pt x="241" y="596"/>
                  </a:lnTo>
                  <a:lnTo>
                    <a:pt x="227" y="603"/>
                  </a:lnTo>
                  <a:lnTo>
                    <a:pt x="212" y="612"/>
                  </a:lnTo>
                  <a:lnTo>
                    <a:pt x="199" y="621"/>
                  </a:lnTo>
                  <a:lnTo>
                    <a:pt x="185" y="630"/>
                  </a:lnTo>
                  <a:lnTo>
                    <a:pt x="173" y="640"/>
                  </a:lnTo>
                  <a:lnTo>
                    <a:pt x="160" y="651"/>
                  </a:lnTo>
                  <a:lnTo>
                    <a:pt x="148" y="662"/>
                  </a:lnTo>
                  <a:lnTo>
                    <a:pt x="137" y="674"/>
                  </a:lnTo>
                  <a:lnTo>
                    <a:pt x="127" y="687"/>
                  </a:lnTo>
                  <a:lnTo>
                    <a:pt x="117" y="699"/>
                  </a:lnTo>
                  <a:lnTo>
                    <a:pt x="107" y="713"/>
                  </a:lnTo>
                  <a:lnTo>
                    <a:pt x="99" y="727"/>
                  </a:lnTo>
                  <a:lnTo>
                    <a:pt x="90" y="741"/>
                  </a:lnTo>
                  <a:lnTo>
                    <a:pt x="82" y="755"/>
                  </a:lnTo>
                  <a:lnTo>
                    <a:pt x="76" y="770"/>
                  </a:lnTo>
                  <a:lnTo>
                    <a:pt x="69" y="786"/>
                  </a:lnTo>
                  <a:lnTo>
                    <a:pt x="64" y="802"/>
                  </a:lnTo>
                  <a:lnTo>
                    <a:pt x="60" y="818"/>
                  </a:lnTo>
                  <a:lnTo>
                    <a:pt x="57" y="835"/>
                  </a:lnTo>
                  <a:lnTo>
                    <a:pt x="53" y="851"/>
                  </a:lnTo>
                  <a:lnTo>
                    <a:pt x="51" y="868"/>
                  </a:lnTo>
                  <a:lnTo>
                    <a:pt x="50" y="886"/>
                  </a:lnTo>
                  <a:lnTo>
                    <a:pt x="49" y="903"/>
                  </a:lnTo>
                  <a:lnTo>
                    <a:pt x="49" y="903"/>
                  </a:lnTo>
                  <a:lnTo>
                    <a:pt x="50" y="920"/>
                  </a:lnTo>
                  <a:lnTo>
                    <a:pt x="51" y="938"/>
                  </a:lnTo>
                  <a:lnTo>
                    <a:pt x="53" y="955"/>
                  </a:lnTo>
                  <a:lnTo>
                    <a:pt x="57" y="971"/>
                  </a:lnTo>
                  <a:lnTo>
                    <a:pt x="60" y="989"/>
                  </a:lnTo>
                  <a:lnTo>
                    <a:pt x="64" y="1005"/>
                  </a:lnTo>
                  <a:lnTo>
                    <a:pt x="69" y="1020"/>
                  </a:lnTo>
                  <a:lnTo>
                    <a:pt x="76" y="1035"/>
                  </a:lnTo>
                  <a:lnTo>
                    <a:pt x="82" y="1051"/>
                  </a:lnTo>
                  <a:lnTo>
                    <a:pt x="90" y="1066"/>
                  </a:lnTo>
                  <a:lnTo>
                    <a:pt x="99" y="1080"/>
                  </a:lnTo>
                  <a:lnTo>
                    <a:pt x="107" y="1094"/>
                  </a:lnTo>
                  <a:lnTo>
                    <a:pt x="117" y="1107"/>
                  </a:lnTo>
                  <a:lnTo>
                    <a:pt x="127" y="1120"/>
                  </a:lnTo>
                  <a:lnTo>
                    <a:pt x="137" y="1132"/>
                  </a:lnTo>
                  <a:lnTo>
                    <a:pt x="148" y="1144"/>
                  </a:lnTo>
                  <a:lnTo>
                    <a:pt x="160" y="1156"/>
                  </a:lnTo>
                  <a:lnTo>
                    <a:pt x="173" y="1166"/>
                  </a:lnTo>
                  <a:lnTo>
                    <a:pt x="186" y="1177"/>
                  </a:lnTo>
                  <a:lnTo>
                    <a:pt x="199" y="1186"/>
                  </a:lnTo>
                  <a:lnTo>
                    <a:pt x="213" y="1195"/>
                  </a:lnTo>
                  <a:lnTo>
                    <a:pt x="227" y="1203"/>
                  </a:lnTo>
                  <a:lnTo>
                    <a:pt x="241" y="1210"/>
                  </a:lnTo>
                  <a:lnTo>
                    <a:pt x="256" y="1217"/>
                  </a:lnTo>
                  <a:lnTo>
                    <a:pt x="272" y="1223"/>
                  </a:lnTo>
                  <a:lnTo>
                    <a:pt x="287" y="1229"/>
                  </a:lnTo>
                  <a:lnTo>
                    <a:pt x="304" y="1233"/>
                  </a:lnTo>
                  <a:lnTo>
                    <a:pt x="320" y="1237"/>
                  </a:lnTo>
                  <a:lnTo>
                    <a:pt x="337" y="1241"/>
                  </a:lnTo>
                  <a:lnTo>
                    <a:pt x="353" y="1243"/>
                  </a:lnTo>
                  <a:lnTo>
                    <a:pt x="370" y="1244"/>
                  </a:lnTo>
                  <a:lnTo>
                    <a:pt x="388" y="1244"/>
                  </a:lnTo>
                  <a:lnTo>
                    <a:pt x="478" y="1244"/>
                  </a:lnTo>
                  <a:lnTo>
                    <a:pt x="478" y="1244"/>
                  </a:lnTo>
                  <a:lnTo>
                    <a:pt x="483" y="1245"/>
                  </a:lnTo>
                  <a:lnTo>
                    <a:pt x="488" y="1246"/>
                  </a:lnTo>
                  <a:lnTo>
                    <a:pt x="491" y="1248"/>
                  </a:lnTo>
                  <a:lnTo>
                    <a:pt x="495" y="1251"/>
                  </a:lnTo>
                  <a:lnTo>
                    <a:pt x="498" y="1255"/>
                  </a:lnTo>
                  <a:lnTo>
                    <a:pt x="501" y="1259"/>
                  </a:lnTo>
                  <a:lnTo>
                    <a:pt x="502" y="1263"/>
                  </a:lnTo>
                  <a:lnTo>
                    <a:pt x="502" y="1269"/>
                  </a:lnTo>
                  <a:lnTo>
                    <a:pt x="502" y="1269"/>
                  </a:lnTo>
                  <a:lnTo>
                    <a:pt x="502" y="1274"/>
                  </a:lnTo>
                  <a:lnTo>
                    <a:pt x="501" y="1279"/>
                  </a:lnTo>
                  <a:lnTo>
                    <a:pt x="498" y="1283"/>
                  </a:lnTo>
                  <a:lnTo>
                    <a:pt x="495" y="1286"/>
                  </a:lnTo>
                  <a:lnTo>
                    <a:pt x="491" y="1289"/>
                  </a:lnTo>
                  <a:lnTo>
                    <a:pt x="488" y="1292"/>
                  </a:lnTo>
                  <a:lnTo>
                    <a:pt x="483" y="1293"/>
                  </a:lnTo>
                  <a:lnTo>
                    <a:pt x="478" y="1294"/>
                  </a:lnTo>
                  <a:lnTo>
                    <a:pt x="388" y="1294"/>
                  </a:lnTo>
                  <a:lnTo>
                    <a:pt x="388" y="1294"/>
                  </a:lnTo>
                  <a:lnTo>
                    <a:pt x="368" y="1293"/>
                  </a:lnTo>
                  <a:lnTo>
                    <a:pt x="349" y="1292"/>
                  </a:lnTo>
                  <a:lnTo>
                    <a:pt x="329" y="1289"/>
                  </a:lnTo>
                  <a:lnTo>
                    <a:pt x="310" y="1285"/>
                  </a:lnTo>
                  <a:lnTo>
                    <a:pt x="291" y="1281"/>
                  </a:lnTo>
                  <a:lnTo>
                    <a:pt x="272" y="1275"/>
                  </a:lnTo>
                  <a:lnTo>
                    <a:pt x="255" y="1270"/>
                  </a:lnTo>
                  <a:lnTo>
                    <a:pt x="237" y="1262"/>
                  </a:lnTo>
                  <a:lnTo>
                    <a:pt x="219" y="1255"/>
                  </a:lnTo>
                  <a:lnTo>
                    <a:pt x="203" y="1246"/>
                  </a:lnTo>
                  <a:lnTo>
                    <a:pt x="187" y="1236"/>
                  </a:lnTo>
                  <a:lnTo>
                    <a:pt x="171" y="1226"/>
                  </a:lnTo>
                  <a:lnTo>
                    <a:pt x="156" y="1216"/>
                  </a:lnTo>
                  <a:lnTo>
                    <a:pt x="142" y="1204"/>
                  </a:lnTo>
                  <a:lnTo>
                    <a:pt x="128" y="1192"/>
                  </a:lnTo>
                  <a:lnTo>
                    <a:pt x="114" y="1179"/>
                  </a:lnTo>
                  <a:lnTo>
                    <a:pt x="101" y="1166"/>
                  </a:lnTo>
                  <a:lnTo>
                    <a:pt x="89" y="1152"/>
                  </a:lnTo>
                  <a:lnTo>
                    <a:pt x="77" y="1136"/>
                  </a:lnTo>
                  <a:lnTo>
                    <a:pt x="66" y="1121"/>
                  </a:lnTo>
                  <a:lnTo>
                    <a:pt x="57" y="1105"/>
                  </a:lnTo>
                  <a:lnTo>
                    <a:pt x="47" y="1089"/>
                  </a:lnTo>
                  <a:lnTo>
                    <a:pt x="38" y="1072"/>
                  </a:lnTo>
                  <a:lnTo>
                    <a:pt x="31" y="1055"/>
                  </a:lnTo>
                  <a:lnTo>
                    <a:pt x="24" y="1038"/>
                  </a:lnTo>
                  <a:lnTo>
                    <a:pt x="18" y="1019"/>
                  </a:lnTo>
                  <a:lnTo>
                    <a:pt x="12" y="1001"/>
                  </a:lnTo>
                  <a:lnTo>
                    <a:pt x="8" y="981"/>
                  </a:lnTo>
                  <a:lnTo>
                    <a:pt x="5" y="963"/>
                  </a:lnTo>
                  <a:lnTo>
                    <a:pt x="3" y="943"/>
                  </a:lnTo>
                  <a:lnTo>
                    <a:pt x="0" y="924"/>
                  </a:lnTo>
                  <a:lnTo>
                    <a:pt x="0" y="903"/>
                  </a:lnTo>
                  <a:lnTo>
                    <a:pt x="0" y="903"/>
                  </a:lnTo>
                  <a:lnTo>
                    <a:pt x="0" y="883"/>
                  </a:lnTo>
                  <a:lnTo>
                    <a:pt x="2" y="865"/>
                  </a:lnTo>
                  <a:lnTo>
                    <a:pt x="5" y="845"/>
                  </a:lnTo>
                  <a:lnTo>
                    <a:pt x="8" y="827"/>
                  </a:lnTo>
                  <a:lnTo>
                    <a:pt x="11" y="810"/>
                  </a:lnTo>
                  <a:lnTo>
                    <a:pt x="17" y="791"/>
                  </a:lnTo>
                  <a:lnTo>
                    <a:pt x="22" y="774"/>
                  </a:lnTo>
                  <a:lnTo>
                    <a:pt x="29" y="756"/>
                  </a:lnTo>
                  <a:lnTo>
                    <a:pt x="36" y="740"/>
                  </a:lnTo>
                  <a:lnTo>
                    <a:pt x="44" y="724"/>
                  </a:lnTo>
                  <a:lnTo>
                    <a:pt x="52" y="707"/>
                  </a:lnTo>
                  <a:lnTo>
                    <a:pt x="62" y="692"/>
                  </a:lnTo>
                  <a:lnTo>
                    <a:pt x="72" y="677"/>
                  </a:lnTo>
                  <a:lnTo>
                    <a:pt x="82" y="663"/>
                  </a:lnTo>
                  <a:lnTo>
                    <a:pt x="94" y="649"/>
                  </a:lnTo>
                  <a:lnTo>
                    <a:pt x="106" y="635"/>
                  </a:lnTo>
                  <a:lnTo>
                    <a:pt x="119" y="623"/>
                  </a:lnTo>
                  <a:lnTo>
                    <a:pt x="132" y="610"/>
                  </a:lnTo>
                  <a:lnTo>
                    <a:pt x="146" y="599"/>
                  </a:lnTo>
                  <a:lnTo>
                    <a:pt x="160" y="587"/>
                  </a:lnTo>
                  <a:lnTo>
                    <a:pt x="175" y="577"/>
                  </a:lnTo>
                  <a:lnTo>
                    <a:pt x="190" y="567"/>
                  </a:lnTo>
                  <a:lnTo>
                    <a:pt x="205" y="559"/>
                  </a:lnTo>
                  <a:lnTo>
                    <a:pt x="222" y="550"/>
                  </a:lnTo>
                  <a:lnTo>
                    <a:pt x="239" y="542"/>
                  </a:lnTo>
                  <a:lnTo>
                    <a:pt x="255" y="536"/>
                  </a:lnTo>
                  <a:lnTo>
                    <a:pt x="273" y="530"/>
                  </a:lnTo>
                  <a:lnTo>
                    <a:pt x="291" y="525"/>
                  </a:lnTo>
                  <a:lnTo>
                    <a:pt x="309" y="521"/>
                  </a:lnTo>
                  <a:lnTo>
                    <a:pt x="327" y="517"/>
                  </a:lnTo>
                  <a:lnTo>
                    <a:pt x="346" y="515"/>
                  </a:lnTo>
                  <a:lnTo>
                    <a:pt x="364" y="513"/>
                  </a:lnTo>
                  <a:lnTo>
                    <a:pt x="364" y="513"/>
                  </a:lnTo>
                  <a:lnTo>
                    <a:pt x="364" y="489"/>
                  </a:lnTo>
                  <a:lnTo>
                    <a:pt x="364" y="489"/>
                  </a:lnTo>
                  <a:lnTo>
                    <a:pt x="364" y="473"/>
                  </a:lnTo>
                  <a:lnTo>
                    <a:pt x="365" y="457"/>
                  </a:lnTo>
                  <a:lnTo>
                    <a:pt x="367" y="441"/>
                  </a:lnTo>
                  <a:lnTo>
                    <a:pt x="369" y="425"/>
                  </a:lnTo>
                  <a:lnTo>
                    <a:pt x="374" y="410"/>
                  </a:lnTo>
                  <a:lnTo>
                    <a:pt x="378" y="395"/>
                  </a:lnTo>
                  <a:lnTo>
                    <a:pt x="382" y="381"/>
                  </a:lnTo>
                  <a:lnTo>
                    <a:pt x="388" y="367"/>
                  </a:lnTo>
                  <a:lnTo>
                    <a:pt x="394" y="352"/>
                  </a:lnTo>
                  <a:lnTo>
                    <a:pt x="402" y="338"/>
                  </a:lnTo>
                  <a:lnTo>
                    <a:pt x="409" y="325"/>
                  </a:lnTo>
                  <a:lnTo>
                    <a:pt x="417" y="312"/>
                  </a:lnTo>
                  <a:lnTo>
                    <a:pt x="425" y="300"/>
                  </a:lnTo>
                  <a:lnTo>
                    <a:pt x="435" y="288"/>
                  </a:lnTo>
                  <a:lnTo>
                    <a:pt x="445" y="276"/>
                  </a:lnTo>
                  <a:lnTo>
                    <a:pt x="456" y="266"/>
                  </a:lnTo>
                  <a:lnTo>
                    <a:pt x="466" y="256"/>
                  </a:lnTo>
                  <a:lnTo>
                    <a:pt x="478" y="245"/>
                  </a:lnTo>
                  <a:lnTo>
                    <a:pt x="490" y="236"/>
                  </a:lnTo>
                  <a:lnTo>
                    <a:pt x="502" y="228"/>
                  </a:lnTo>
                  <a:lnTo>
                    <a:pt x="515" y="219"/>
                  </a:lnTo>
                  <a:lnTo>
                    <a:pt x="528" y="211"/>
                  </a:lnTo>
                  <a:lnTo>
                    <a:pt x="541" y="205"/>
                  </a:lnTo>
                  <a:lnTo>
                    <a:pt x="555" y="198"/>
                  </a:lnTo>
                  <a:lnTo>
                    <a:pt x="570" y="193"/>
                  </a:lnTo>
                  <a:lnTo>
                    <a:pt x="584" y="187"/>
                  </a:lnTo>
                  <a:lnTo>
                    <a:pt x="599" y="183"/>
                  </a:lnTo>
                  <a:lnTo>
                    <a:pt x="614" y="180"/>
                  </a:lnTo>
                  <a:lnTo>
                    <a:pt x="629" y="177"/>
                  </a:lnTo>
                  <a:lnTo>
                    <a:pt x="645" y="174"/>
                  </a:lnTo>
                  <a:lnTo>
                    <a:pt x="660" y="173"/>
                  </a:lnTo>
                  <a:lnTo>
                    <a:pt x="677" y="173"/>
                  </a:lnTo>
                  <a:lnTo>
                    <a:pt x="677" y="173"/>
                  </a:lnTo>
                  <a:lnTo>
                    <a:pt x="692" y="173"/>
                  </a:lnTo>
                  <a:lnTo>
                    <a:pt x="706" y="174"/>
                  </a:lnTo>
                  <a:lnTo>
                    <a:pt x="721" y="177"/>
                  </a:lnTo>
                  <a:lnTo>
                    <a:pt x="735" y="179"/>
                  </a:lnTo>
                  <a:lnTo>
                    <a:pt x="749" y="182"/>
                  </a:lnTo>
                  <a:lnTo>
                    <a:pt x="763" y="185"/>
                  </a:lnTo>
                  <a:lnTo>
                    <a:pt x="776" y="190"/>
                  </a:lnTo>
                  <a:lnTo>
                    <a:pt x="790" y="195"/>
                  </a:lnTo>
                  <a:lnTo>
                    <a:pt x="790" y="195"/>
                  </a:lnTo>
                  <a:lnTo>
                    <a:pt x="800" y="173"/>
                  </a:lnTo>
                  <a:lnTo>
                    <a:pt x="811" y="153"/>
                  </a:lnTo>
                  <a:lnTo>
                    <a:pt x="823" y="133"/>
                  </a:lnTo>
                  <a:lnTo>
                    <a:pt x="837" y="115"/>
                  </a:lnTo>
                  <a:lnTo>
                    <a:pt x="852" y="97"/>
                  </a:lnTo>
                  <a:lnTo>
                    <a:pt x="869" y="81"/>
                  </a:lnTo>
                  <a:lnTo>
                    <a:pt x="886" y="66"/>
                  </a:lnTo>
                  <a:lnTo>
                    <a:pt x="905" y="53"/>
                  </a:lnTo>
                  <a:lnTo>
                    <a:pt x="924" y="41"/>
                  </a:lnTo>
                  <a:lnTo>
                    <a:pt x="944" y="30"/>
                  </a:lnTo>
                  <a:lnTo>
                    <a:pt x="966" y="21"/>
                  </a:lnTo>
                  <a:lnTo>
                    <a:pt x="987" y="14"/>
                  </a:lnTo>
                  <a:lnTo>
                    <a:pt x="1010" y="7"/>
                  </a:lnTo>
                  <a:lnTo>
                    <a:pt x="1033" y="3"/>
                  </a:lnTo>
                  <a:lnTo>
                    <a:pt x="1056" y="1"/>
                  </a:lnTo>
                  <a:lnTo>
                    <a:pt x="1080" y="0"/>
                  </a:lnTo>
                  <a:lnTo>
                    <a:pt x="1080" y="0"/>
                  </a:lnTo>
                  <a:lnTo>
                    <a:pt x="1104" y="1"/>
                  </a:lnTo>
                  <a:lnTo>
                    <a:pt x="1127" y="3"/>
                  </a:lnTo>
                  <a:lnTo>
                    <a:pt x="1150" y="7"/>
                  </a:lnTo>
                  <a:lnTo>
                    <a:pt x="1173" y="14"/>
                  </a:lnTo>
                  <a:lnTo>
                    <a:pt x="1194" y="21"/>
                  </a:lnTo>
                  <a:lnTo>
                    <a:pt x="1216" y="30"/>
                  </a:lnTo>
                  <a:lnTo>
                    <a:pt x="1236" y="41"/>
                  </a:lnTo>
                  <a:lnTo>
                    <a:pt x="1255" y="53"/>
                  </a:lnTo>
                  <a:lnTo>
                    <a:pt x="1274" y="66"/>
                  </a:lnTo>
                  <a:lnTo>
                    <a:pt x="1291" y="81"/>
                  </a:lnTo>
                  <a:lnTo>
                    <a:pt x="1308" y="97"/>
                  </a:lnTo>
                  <a:lnTo>
                    <a:pt x="1323" y="115"/>
                  </a:lnTo>
                  <a:lnTo>
                    <a:pt x="1337" y="133"/>
                  </a:lnTo>
                  <a:lnTo>
                    <a:pt x="1349" y="153"/>
                  </a:lnTo>
                  <a:lnTo>
                    <a:pt x="1360" y="173"/>
                  </a:lnTo>
                  <a:lnTo>
                    <a:pt x="1370" y="195"/>
                  </a:lnTo>
                  <a:lnTo>
                    <a:pt x="1370" y="195"/>
                  </a:lnTo>
                  <a:lnTo>
                    <a:pt x="1397" y="185"/>
                  </a:lnTo>
                  <a:lnTo>
                    <a:pt x="1411" y="182"/>
                  </a:lnTo>
                  <a:lnTo>
                    <a:pt x="1425" y="179"/>
                  </a:lnTo>
                  <a:lnTo>
                    <a:pt x="1439" y="177"/>
                  </a:lnTo>
                  <a:lnTo>
                    <a:pt x="1454" y="174"/>
                  </a:lnTo>
                  <a:lnTo>
                    <a:pt x="1468" y="173"/>
                  </a:lnTo>
                  <a:lnTo>
                    <a:pt x="1483" y="173"/>
                  </a:lnTo>
                  <a:lnTo>
                    <a:pt x="1483" y="173"/>
                  </a:lnTo>
                  <a:lnTo>
                    <a:pt x="1500" y="173"/>
                  </a:lnTo>
                  <a:lnTo>
                    <a:pt x="1515" y="174"/>
                  </a:lnTo>
                  <a:lnTo>
                    <a:pt x="1531" y="177"/>
                  </a:lnTo>
                  <a:lnTo>
                    <a:pt x="1546" y="180"/>
                  </a:lnTo>
                  <a:lnTo>
                    <a:pt x="1561" y="183"/>
                  </a:lnTo>
                  <a:lnTo>
                    <a:pt x="1576" y="187"/>
                  </a:lnTo>
                  <a:lnTo>
                    <a:pt x="1590" y="193"/>
                  </a:lnTo>
                  <a:lnTo>
                    <a:pt x="1605" y="198"/>
                  </a:lnTo>
                  <a:lnTo>
                    <a:pt x="1619" y="205"/>
                  </a:lnTo>
                  <a:lnTo>
                    <a:pt x="1632" y="211"/>
                  </a:lnTo>
                  <a:lnTo>
                    <a:pt x="1645" y="219"/>
                  </a:lnTo>
                  <a:lnTo>
                    <a:pt x="1658" y="228"/>
                  </a:lnTo>
                  <a:lnTo>
                    <a:pt x="1670" y="236"/>
                  </a:lnTo>
                  <a:lnTo>
                    <a:pt x="1682" y="245"/>
                  </a:lnTo>
                  <a:lnTo>
                    <a:pt x="1694" y="256"/>
                  </a:lnTo>
                  <a:lnTo>
                    <a:pt x="1704" y="266"/>
                  </a:lnTo>
                  <a:lnTo>
                    <a:pt x="1715" y="276"/>
                  </a:lnTo>
                  <a:lnTo>
                    <a:pt x="1725" y="288"/>
                  </a:lnTo>
                  <a:lnTo>
                    <a:pt x="1735" y="300"/>
                  </a:lnTo>
                  <a:lnTo>
                    <a:pt x="1743" y="312"/>
                  </a:lnTo>
                  <a:lnTo>
                    <a:pt x="1751" y="325"/>
                  </a:lnTo>
                  <a:lnTo>
                    <a:pt x="1758" y="338"/>
                  </a:lnTo>
                  <a:lnTo>
                    <a:pt x="1766" y="352"/>
                  </a:lnTo>
                  <a:lnTo>
                    <a:pt x="1772" y="367"/>
                  </a:lnTo>
                  <a:lnTo>
                    <a:pt x="1778" y="381"/>
                  </a:lnTo>
                  <a:lnTo>
                    <a:pt x="1782" y="395"/>
                  </a:lnTo>
                  <a:lnTo>
                    <a:pt x="1786" y="410"/>
                  </a:lnTo>
                  <a:lnTo>
                    <a:pt x="1791" y="425"/>
                  </a:lnTo>
                  <a:lnTo>
                    <a:pt x="1793" y="441"/>
                  </a:lnTo>
                  <a:lnTo>
                    <a:pt x="1795" y="457"/>
                  </a:lnTo>
                  <a:lnTo>
                    <a:pt x="1796" y="473"/>
                  </a:lnTo>
                  <a:lnTo>
                    <a:pt x="1796" y="489"/>
                  </a:lnTo>
                  <a:lnTo>
                    <a:pt x="1796" y="489"/>
                  </a:lnTo>
                  <a:lnTo>
                    <a:pt x="1796" y="513"/>
                  </a:lnTo>
                  <a:lnTo>
                    <a:pt x="1796" y="513"/>
                  </a:lnTo>
                  <a:lnTo>
                    <a:pt x="1814" y="515"/>
                  </a:lnTo>
                  <a:lnTo>
                    <a:pt x="1833" y="517"/>
                  </a:lnTo>
                  <a:lnTo>
                    <a:pt x="1851" y="521"/>
                  </a:lnTo>
                  <a:lnTo>
                    <a:pt x="1869" y="525"/>
                  </a:lnTo>
                  <a:lnTo>
                    <a:pt x="1887" y="530"/>
                  </a:lnTo>
                  <a:lnTo>
                    <a:pt x="1905" y="536"/>
                  </a:lnTo>
                  <a:lnTo>
                    <a:pt x="1921" y="542"/>
                  </a:lnTo>
                  <a:lnTo>
                    <a:pt x="1938" y="550"/>
                  </a:lnTo>
                  <a:lnTo>
                    <a:pt x="1955" y="559"/>
                  </a:lnTo>
                  <a:lnTo>
                    <a:pt x="1970" y="567"/>
                  </a:lnTo>
                  <a:lnTo>
                    <a:pt x="1985" y="577"/>
                  </a:lnTo>
                  <a:lnTo>
                    <a:pt x="2000" y="587"/>
                  </a:lnTo>
                  <a:lnTo>
                    <a:pt x="2014" y="598"/>
                  </a:lnTo>
                  <a:lnTo>
                    <a:pt x="2028" y="610"/>
                  </a:lnTo>
                  <a:lnTo>
                    <a:pt x="2041" y="622"/>
                  </a:lnTo>
                  <a:lnTo>
                    <a:pt x="2054" y="635"/>
                  </a:lnTo>
                  <a:lnTo>
                    <a:pt x="2066" y="649"/>
                  </a:lnTo>
                  <a:lnTo>
                    <a:pt x="2078" y="662"/>
                  </a:lnTo>
                  <a:lnTo>
                    <a:pt x="2088" y="677"/>
                  </a:lnTo>
                  <a:lnTo>
                    <a:pt x="2098" y="692"/>
                  </a:lnTo>
                  <a:lnTo>
                    <a:pt x="2108" y="707"/>
                  </a:lnTo>
                  <a:lnTo>
                    <a:pt x="2116" y="723"/>
                  </a:lnTo>
                  <a:lnTo>
                    <a:pt x="2124" y="740"/>
                  </a:lnTo>
                  <a:lnTo>
                    <a:pt x="2131" y="756"/>
                  </a:lnTo>
                  <a:lnTo>
                    <a:pt x="2138" y="774"/>
                  </a:lnTo>
                  <a:lnTo>
                    <a:pt x="2143" y="791"/>
                  </a:lnTo>
                  <a:lnTo>
                    <a:pt x="2149" y="808"/>
                  </a:lnTo>
                  <a:lnTo>
                    <a:pt x="2152" y="827"/>
                  </a:lnTo>
                  <a:lnTo>
                    <a:pt x="2155" y="845"/>
                  </a:lnTo>
                  <a:lnTo>
                    <a:pt x="2158" y="865"/>
                  </a:lnTo>
                  <a:lnTo>
                    <a:pt x="2160" y="883"/>
                  </a:lnTo>
                  <a:lnTo>
                    <a:pt x="2160" y="903"/>
                  </a:lnTo>
                  <a:lnTo>
                    <a:pt x="2160" y="903"/>
                  </a:lnTo>
                  <a:lnTo>
                    <a:pt x="2160" y="924"/>
                  </a:lnTo>
                  <a:lnTo>
                    <a:pt x="2157" y="943"/>
                  </a:lnTo>
                  <a:lnTo>
                    <a:pt x="2155" y="963"/>
                  </a:lnTo>
                  <a:lnTo>
                    <a:pt x="2152" y="982"/>
                  </a:lnTo>
                  <a:lnTo>
                    <a:pt x="2148" y="1001"/>
                  </a:lnTo>
                  <a:lnTo>
                    <a:pt x="2142" y="1019"/>
                  </a:lnTo>
                  <a:lnTo>
                    <a:pt x="2136" y="1038"/>
                  </a:lnTo>
                  <a:lnTo>
                    <a:pt x="2129" y="1055"/>
                  </a:lnTo>
                  <a:lnTo>
                    <a:pt x="2122" y="1072"/>
                  </a:lnTo>
                  <a:lnTo>
                    <a:pt x="2113" y="1089"/>
                  </a:lnTo>
                  <a:lnTo>
                    <a:pt x="2103" y="1106"/>
                  </a:lnTo>
                  <a:lnTo>
                    <a:pt x="2094" y="1121"/>
                  </a:lnTo>
                  <a:lnTo>
                    <a:pt x="2083" y="1136"/>
                  </a:lnTo>
                  <a:lnTo>
                    <a:pt x="2071" y="1152"/>
                  </a:lnTo>
                  <a:lnTo>
                    <a:pt x="2059" y="1166"/>
                  </a:lnTo>
                  <a:lnTo>
                    <a:pt x="2046" y="1179"/>
                  </a:lnTo>
                  <a:lnTo>
                    <a:pt x="2032" y="1192"/>
                  </a:lnTo>
                  <a:lnTo>
                    <a:pt x="2018" y="1205"/>
                  </a:lnTo>
                  <a:lnTo>
                    <a:pt x="2004" y="1216"/>
                  </a:lnTo>
                  <a:lnTo>
                    <a:pt x="1989" y="1226"/>
                  </a:lnTo>
                  <a:lnTo>
                    <a:pt x="1973" y="1237"/>
                  </a:lnTo>
                  <a:lnTo>
                    <a:pt x="1957" y="1246"/>
                  </a:lnTo>
                  <a:lnTo>
                    <a:pt x="1941" y="1255"/>
                  </a:lnTo>
                  <a:lnTo>
                    <a:pt x="1923" y="1262"/>
                  </a:lnTo>
                  <a:lnTo>
                    <a:pt x="1905" y="1270"/>
                  </a:lnTo>
                  <a:lnTo>
                    <a:pt x="1888" y="1275"/>
                  </a:lnTo>
                  <a:lnTo>
                    <a:pt x="1869" y="1281"/>
                  </a:lnTo>
                  <a:lnTo>
                    <a:pt x="1850" y="1285"/>
                  </a:lnTo>
                  <a:lnTo>
                    <a:pt x="1831" y="1289"/>
                  </a:lnTo>
                  <a:lnTo>
                    <a:pt x="1811" y="1292"/>
                  </a:lnTo>
                  <a:lnTo>
                    <a:pt x="1792" y="1293"/>
                  </a:lnTo>
                  <a:lnTo>
                    <a:pt x="1772" y="1294"/>
                  </a:lnTo>
                  <a:lnTo>
                    <a:pt x="1772" y="1294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Freeform 10">
              <a:extLst>
                <a:ext uri="{FF2B5EF4-FFF2-40B4-BE49-F238E27FC236}">
                  <a16:creationId xmlns:a16="http://schemas.microsoft.com/office/drawing/2014/main" id="{EE79CCBB-D302-4321-823B-B78ED5B8E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8385" y="2911366"/>
              <a:ext cx="87567" cy="10104"/>
            </a:xfrm>
            <a:custGeom>
              <a:avLst/>
              <a:gdLst>
                <a:gd name="T0" fmla="*/ 446 w 471"/>
                <a:gd name="T1" fmla="*/ 50 h 50"/>
                <a:gd name="T2" fmla="*/ 24 w 471"/>
                <a:gd name="T3" fmla="*/ 50 h 50"/>
                <a:gd name="T4" fmla="*/ 24 w 471"/>
                <a:gd name="T5" fmla="*/ 50 h 50"/>
                <a:gd name="T6" fmla="*/ 19 w 471"/>
                <a:gd name="T7" fmla="*/ 49 h 50"/>
                <a:gd name="T8" fmla="*/ 15 w 471"/>
                <a:gd name="T9" fmla="*/ 48 h 50"/>
                <a:gd name="T10" fmla="*/ 10 w 471"/>
                <a:gd name="T11" fmla="*/ 45 h 50"/>
                <a:gd name="T12" fmla="*/ 7 w 471"/>
                <a:gd name="T13" fmla="*/ 42 h 50"/>
                <a:gd name="T14" fmla="*/ 4 w 471"/>
                <a:gd name="T15" fmla="*/ 39 h 50"/>
                <a:gd name="T16" fmla="*/ 2 w 471"/>
                <a:gd name="T17" fmla="*/ 35 h 50"/>
                <a:gd name="T18" fmla="*/ 1 w 471"/>
                <a:gd name="T19" fmla="*/ 30 h 50"/>
                <a:gd name="T20" fmla="*/ 0 w 471"/>
                <a:gd name="T21" fmla="*/ 25 h 50"/>
                <a:gd name="T22" fmla="*/ 0 w 471"/>
                <a:gd name="T23" fmla="*/ 25 h 50"/>
                <a:gd name="T24" fmla="*/ 1 w 471"/>
                <a:gd name="T25" fmla="*/ 19 h 50"/>
                <a:gd name="T26" fmla="*/ 2 w 471"/>
                <a:gd name="T27" fmla="*/ 15 h 50"/>
                <a:gd name="T28" fmla="*/ 4 w 471"/>
                <a:gd name="T29" fmla="*/ 11 h 50"/>
                <a:gd name="T30" fmla="*/ 7 w 471"/>
                <a:gd name="T31" fmla="*/ 7 h 50"/>
                <a:gd name="T32" fmla="*/ 10 w 471"/>
                <a:gd name="T33" fmla="*/ 4 h 50"/>
                <a:gd name="T34" fmla="*/ 15 w 471"/>
                <a:gd name="T35" fmla="*/ 2 h 50"/>
                <a:gd name="T36" fmla="*/ 19 w 471"/>
                <a:gd name="T37" fmla="*/ 1 h 50"/>
                <a:gd name="T38" fmla="*/ 24 w 471"/>
                <a:gd name="T39" fmla="*/ 0 h 50"/>
                <a:gd name="T40" fmla="*/ 446 w 471"/>
                <a:gd name="T41" fmla="*/ 0 h 50"/>
                <a:gd name="T42" fmla="*/ 446 w 471"/>
                <a:gd name="T43" fmla="*/ 0 h 50"/>
                <a:gd name="T44" fmla="*/ 451 w 471"/>
                <a:gd name="T45" fmla="*/ 1 h 50"/>
                <a:gd name="T46" fmla="*/ 456 w 471"/>
                <a:gd name="T47" fmla="*/ 2 h 50"/>
                <a:gd name="T48" fmla="*/ 460 w 471"/>
                <a:gd name="T49" fmla="*/ 4 h 50"/>
                <a:gd name="T50" fmla="*/ 463 w 471"/>
                <a:gd name="T51" fmla="*/ 7 h 50"/>
                <a:gd name="T52" fmla="*/ 467 w 471"/>
                <a:gd name="T53" fmla="*/ 11 h 50"/>
                <a:gd name="T54" fmla="*/ 469 w 471"/>
                <a:gd name="T55" fmla="*/ 15 h 50"/>
                <a:gd name="T56" fmla="*/ 470 w 471"/>
                <a:gd name="T57" fmla="*/ 19 h 50"/>
                <a:gd name="T58" fmla="*/ 471 w 471"/>
                <a:gd name="T59" fmla="*/ 25 h 50"/>
                <a:gd name="T60" fmla="*/ 471 w 471"/>
                <a:gd name="T61" fmla="*/ 25 h 50"/>
                <a:gd name="T62" fmla="*/ 470 w 471"/>
                <a:gd name="T63" fmla="*/ 30 h 50"/>
                <a:gd name="T64" fmla="*/ 469 w 471"/>
                <a:gd name="T65" fmla="*/ 35 h 50"/>
                <a:gd name="T66" fmla="*/ 467 w 471"/>
                <a:gd name="T67" fmla="*/ 39 h 50"/>
                <a:gd name="T68" fmla="*/ 463 w 471"/>
                <a:gd name="T69" fmla="*/ 42 h 50"/>
                <a:gd name="T70" fmla="*/ 460 w 471"/>
                <a:gd name="T71" fmla="*/ 45 h 50"/>
                <a:gd name="T72" fmla="*/ 456 w 471"/>
                <a:gd name="T73" fmla="*/ 48 h 50"/>
                <a:gd name="T74" fmla="*/ 451 w 471"/>
                <a:gd name="T75" fmla="*/ 49 h 50"/>
                <a:gd name="T76" fmla="*/ 446 w 471"/>
                <a:gd name="T77" fmla="*/ 50 h 50"/>
                <a:gd name="T78" fmla="*/ 446 w 471"/>
                <a:gd name="T7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71" h="50">
                  <a:moveTo>
                    <a:pt x="446" y="50"/>
                  </a:moveTo>
                  <a:lnTo>
                    <a:pt x="24" y="50"/>
                  </a:lnTo>
                  <a:lnTo>
                    <a:pt x="24" y="50"/>
                  </a:lnTo>
                  <a:lnTo>
                    <a:pt x="19" y="49"/>
                  </a:lnTo>
                  <a:lnTo>
                    <a:pt x="15" y="48"/>
                  </a:lnTo>
                  <a:lnTo>
                    <a:pt x="10" y="45"/>
                  </a:lnTo>
                  <a:lnTo>
                    <a:pt x="7" y="42"/>
                  </a:lnTo>
                  <a:lnTo>
                    <a:pt x="4" y="39"/>
                  </a:lnTo>
                  <a:lnTo>
                    <a:pt x="2" y="35"/>
                  </a:lnTo>
                  <a:lnTo>
                    <a:pt x="1" y="30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" y="19"/>
                  </a:lnTo>
                  <a:lnTo>
                    <a:pt x="2" y="15"/>
                  </a:lnTo>
                  <a:lnTo>
                    <a:pt x="4" y="11"/>
                  </a:lnTo>
                  <a:lnTo>
                    <a:pt x="7" y="7"/>
                  </a:lnTo>
                  <a:lnTo>
                    <a:pt x="10" y="4"/>
                  </a:lnTo>
                  <a:lnTo>
                    <a:pt x="15" y="2"/>
                  </a:lnTo>
                  <a:lnTo>
                    <a:pt x="19" y="1"/>
                  </a:lnTo>
                  <a:lnTo>
                    <a:pt x="24" y="0"/>
                  </a:lnTo>
                  <a:lnTo>
                    <a:pt x="446" y="0"/>
                  </a:lnTo>
                  <a:lnTo>
                    <a:pt x="446" y="0"/>
                  </a:lnTo>
                  <a:lnTo>
                    <a:pt x="451" y="1"/>
                  </a:lnTo>
                  <a:lnTo>
                    <a:pt x="456" y="2"/>
                  </a:lnTo>
                  <a:lnTo>
                    <a:pt x="460" y="4"/>
                  </a:lnTo>
                  <a:lnTo>
                    <a:pt x="463" y="7"/>
                  </a:lnTo>
                  <a:lnTo>
                    <a:pt x="467" y="11"/>
                  </a:lnTo>
                  <a:lnTo>
                    <a:pt x="469" y="15"/>
                  </a:lnTo>
                  <a:lnTo>
                    <a:pt x="470" y="19"/>
                  </a:lnTo>
                  <a:lnTo>
                    <a:pt x="471" y="25"/>
                  </a:lnTo>
                  <a:lnTo>
                    <a:pt x="471" y="25"/>
                  </a:lnTo>
                  <a:lnTo>
                    <a:pt x="470" y="30"/>
                  </a:lnTo>
                  <a:lnTo>
                    <a:pt x="469" y="35"/>
                  </a:lnTo>
                  <a:lnTo>
                    <a:pt x="467" y="39"/>
                  </a:lnTo>
                  <a:lnTo>
                    <a:pt x="463" y="42"/>
                  </a:lnTo>
                  <a:lnTo>
                    <a:pt x="460" y="45"/>
                  </a:lnTo>
                  <a:lnTo>
                    <a:pt x="456" y="48"/>
                  </a:lnTo>
                  <a:lnTo>
                    <a:pt x="451" y="49"/>
                  </a:lnTo>
                  <a:lnTo>
                    <a:pt x="446" y="50"/>
                  </a:lnTo>
                  <a:lnTo>
                    <a:pt x="446" y="50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Freeform 11">
              <a:extLst>
                <a:ext uri="{FF2B5EF4-FFF2-40B4-BE49-F238E27FC236}">
                  <a16:creationId xmlns:a16="http://schemas.microsoft.com/office/drawing/2014/main" id="{2EE7B79C-82A1-4B59-9DEE-67E91CF616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79092" y="2875441"/>
              <a:ext cx="65114" cy="127982"/>
            </a:xfrm>
            <a:custGeom>
              <a:avLst/>
              <a:gdLst>
                <a:gd name="T0" fmla="*/ 173 w 344"/>
                <a:gd name="T1" fmla="*/ 686 h 686"/>
                <a:gd name="T2" fmla="*/ 162 w 344"/>
                <a:gd name="T3" fmla="*/ 684 h 686"/>
                <a:gd name="T4" fmla="*/ 154 w 344"/>
                <a:gd name="T5" fmla="*/ 677 h 686"/>
                <a:gd name="T6" fmla="*/ 6 w 344"/>
                <a:gd name="T7" fmla="*/ 494 h 686"/>
                <a:gd name="T8" fmla="*/ 0 w 344"/>
                <a:gd name="T9" fmla="*/ 481 h 686"/>
                <a:gd name="T10" fmla="*/ 4 w 344"/>
                <a:gd name="T11" fmla="*/ 468 h 686"/>
                <a:gd name="T12" fmla="*/ 7 w 344"/>
                <a:gd name="T13" fmla="*/ 462 h 686"/>
                <a:gd name="T14" fmla="*/ 19 w 344"/>
                <a:gd name="T15" fmla="*/ 454 h 686"/>
                <a:gd name="T16" fmla="*/ 88 w 344"/>
                <a:gd name="T17" fmla="*/ 453 h 686"/>
                <a:gd name="T18" fmla="*/ 88 w 344"/>
                <a:gd name="T19" fmla="*/ 24 h 686"/>
                <a:gd name="T20" fmla="*/ 90 w 344"/>
                <a:gd name="T21" fmla="*/ 14 h 686"/>
                <a:gd name="T22" fmla="*/ 95 w 344"/>
                <a:gd name="T23" fmla="*/ 7 h 686"/>
                <a:gd name="T24" fmla="*/ 103 w 344"/>
                <a:gd name="T25" fmla="*/ 1 h 686"/>
                <a:gd name="T26" fmla="*/ 113 w 344"/>
                <a:gd name="T27" fmla="*/ 0 h 686"/>
                <a:gd name="T28" fmla="*/ 233 w 344"/>
                <a:gd name="T29" fmla="*/ 0 h 686"/>
                <a:gd name="T30" fmla="*/ 242 w 344"/>
                <a:gd name="T31" fmla="*/ 1 h 686"/>
                <a:gd name="T32" fmla="*/ 251 w 344"/>
                <a:gd name="T33" fmla="*/ 7 h 686"/>
                <a:gd name="T34" fmla="*/ 256 w 344"/>
                <a:gd name="T35" fmla="*/ 14 h 686"/>
                <a:gd name="T36" fmla="*/ 257 w 344"/>
                <a:gd name="T37" fmla="*/ 24 h 686"/>
                <a:gd name="T38" fmla="*/ 321 w 344"/>
                <a:gd name="T39" fmla="*/ 453 h 686"/>
                <a:gd name="T40" fmla="*/ 327 w 344"/>
                <a:gd name="T41" fmla="*/ 454 h 686"/>
                <a:gd name="T42" fmla="*/ 338 w 344"/>
                <a:gd name="T43" fmla="*/ 462 h 686"/>
                <a:gd name="T44" fmla="*/ 342 w 344"/>
                <a:gd name="T45" fmla="*/ 468 h 686"/>
                <a:gd name="T46" fmla="*/ 344 w 344"/>
                <a:gd name="T47" fmla="*/ 481 h 686"/>
                <a:gd name="T48" fmla="*/ 339 w 344"/>
                <a:gd name="T49" fmla="*/ 494 h 686"/>
                <a:gd name="T50" fmla="*/ 191 w 344"/>
                <a:gd name="T51" fmla="*/ 678 h 686"/>
                <a:gd name="T52" fmla="*/ 184 w 344"/>
                <a:gd name="T53" fmla="*/ 684 h 686"/>
                <a:gd name="T54" fmla="*/ 173 w 344"/>
                <a:gd name="T55" fmla="*/ 686 h 686"/>
                <a:gd name="T56" fmla="*/ 77 w 344"/>
                <a:gd name="T57" fmla="*/ 503 h 686"/>
                <a:gd name="T58" fmla="*/ 269 w 344"/>
                <a:gd name="T59" fmla="*/ 503 h 686"/>
                <a:gd name="T60" fmla="*/ 233 w 344"/>
                <a:gd name="T61" fmla="*/ 503 h 686"/>
                <a:gd name="T62" fmla="*/ 224 w 344"/>
                <a:gd name="T63" fmla="*/ 502 h 686"/>
                <a:gd name="T64" fmla="*/ 216 w 344"/>
                <a:gd name="T65" fmla="*/ 496 h 686"/>
                <a:gd name="T66" fmla="*/ 211 w 344"/>
                <a:gd name="T67" fmla="*/ 489 h 686"/>
                <a:gd name="T68" fmla="*/ 209 w 344"/>
                <a:gd name="T69" fmla="*/ 479 h 686"/>
                <a:gd name="T70" fmla="*/ 137 w 344"/>
                <a:gd name="T71" fmla="*/ 50 h 686"/>
                <a:gd name="T72" fmla="*/ 137 w 344"/>
                <a:gd name="T73" fmla="*/ 479 h 686"/>
                <a:gd name="T74" fmla="*/ 135 w 344"/>
                <a:gd name="T75" fmla="*/ 489 h 686"/>
                <a:gd name="T76" fmla="*/ 131 w 344"/>
                <a:gd name="T77" fmla="*/ 496 h 686"/>
                <a:gd name="T78" fmla="*/ 122 w 344"/>
                <a:gd name="T79" fmla="*/ 502 h 686"/>
                <a:gd name="T80" fmla="*/ 113 w 344"/>
                <a:gd name="T81" fmla="*/ 503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4" h="686">
                  <a:moveTo>
                    <a:pt x="173" y="686"/>
                  </a:moveTo>
                  <a:lnTo>
                    <a:pt x="173" y="686"/>
                  </a:lnTo>
                  <a:lnTo>
                    <a:pt x="168" y="685"/>
                  </a:lnTo>
                  <a:lnTo>
                    <a:pt x="162" y="684"/>
                  </a:lnTo>
                  <a:lnTo>
                    <a:pt x="158" y="681"/>
                  </a:lnTo>
                  <a:lnTo>
                    <a:pt x="154" y="677"/>
                  </a:lnTo>
                  <a:lnTo>
                    <a:pt x="6" y="494"/>
                  </a:lnTo>
                  <a:lnTo>
                    <a:pt x="6" y="494"/>
                  </a:lnTo>
                  <a:lnTo>
                    <a:pt x="3" y="488"/>
                  </a:lnTo>
                  <a:lnTo>
                    <a:pt x="0" y="481"/>
                  </a:lnTo>
                  <a:lnTo>
                    <a:pt x="0" y="475"/>
                  </a:lnTo>
                  <a:lnTo>
                    <a:pt x="4" y="468"/>
                  </a:lnTo>
                  <a:lnTo>
                    <a:pt x="4" y="468"/>
                  </a:lnTo>
                  <a:lnTo>
                    <a:pt x="7" y="462"/>
                  </a:lnTo>
                  <a:lnTo>
                    <a:pt x="12" y="457"/>
                  </a:lnTo>
                  <a:lnTo>
                    <a:pt x="19" y="454"/>
                  </a:lnTo>
                  <a:lnTo>
                    <a:pt x="25" y="453"/>
                  </a:lnTo>
                  <a:lnTo>
                    <a:pt x="88" y="453"/>
                  </a:lnTo>
                  <a:lnTo>
                    <a:pt x="88" y="24"/>
                  </a:lnTo>
                  <a:lnTo>
                    <a:pt x="88" y="24"/>
                  </a:lnTo>
                  <a:lnTo>
                    <a:pt x="89" y="20"/>
                  </a:lnTo>
                  <a:lnTo>
                    <a:pt x="90" y="14"/>
                  </a:lnTo>
                  <a:lnTo>
                    <a:pt x="92" y="11"/>
                  </a:lnTo>
                  <a:lnTo>
                    <a:pt x="95" y="7"/>
                  </a:lnTo>
                  <a:lnTo>
                    <a:pt x="99" y="5"/>
                  </a:lnTo>
                  <a:lnTo>
                    <a:pt x="103" y="1"/>
                  </a:lnTo>
                  <a:lnTo>
                    <a:pt x="107" y="0"/>
                  </a:lnTo>
                  <a:lnTo>
                    <a:pt x="113" y="0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238" y="0"/>
                  </a:lnTo>
                  <a:lnTo>
                    <a:pt x="242" y="1"/>
                  </a:lnTo>
                  <a:lnTo>
                    <a:pt x="246" y="5"/>
                  </a:lnTo>
                  <a:lnTo>
                    <a:pt x="251" y="7"/>
                  </a:lnTo>
                  <a:lnTo>
                    <a:pt x="253" y="11"/>
                  </a:lnTo>
                  <a:lnTo>
                    <a:pt x="256" y="14"/>
                  </a:lnTo>
                  <a:lnTo>
                    <a:pt x="257" y="20"/>
                  </a:lnTo>
                  <a:lnTo>
                    <a:pt x="257" y="24"/>
                  </a:lnTo>
                  <a:lnTo>
                    <a:pt x="257" y="453"/>
                  </a:lnTo>
                  <a:lnTo>
                    <a:pt x="321" y="453"/>
                  </a:lnTo>
                  <a:lnTo>
                    <a:pt x="321" y="453"/>
                  </a:lnTo>
                  <a:lnTo>
                    <a:pt x="327" y="454"/>
                  </a:lnTo>
                  <a:lnTo>
                    <a:pt x="334" y="457"/>
                  </a:lnTo>
                  <a:lnTo>
                    <a:pt x="338" y="462"/>
                  </a:lnTo>
                  <a:lnTo>
                    <a:pt x="342" y="468"/>
                  </a:lnTo>
                  <a:lnTo>
                    <a:pt x="342" y="468"/>
                  </a:lnTo>
                  <a:lnTo>
                    <a:pt x="344" y="475"/>
                  </a:lnTo>
                  <a:lnTo>
                    <a:pt x="344" y="481"/>
                  </a:lnTo>
                  <a:lnTo>
                    <a:pt x="343" y="488"/>
                  </a:lnTo>
                  <a:lnTo>
                    <a:pt x="339" y="494"/>
                  </a:lnTo>
                  <a:lnTo>
                    <a:pt x="191" y="678"/>
                  </a:lnTo>
                  <a:lnTo>
                    <a:pt x="191" y="678"/>
                  </a:lnTo>
                  <a:lnTo>
                    <a:pt x="188" y="681"/>
                  </a:lnTo>
                  <a:lnTo>
                    <a:pt x="184" y="684"/>
                  </a:lnTo>
                  <a:lnTo>
                    <a:pt x="178" y="685"/>
                  </a:lnTo>
                  <a:lnTo>
                    <a:pt x="173" y="686"/>
                  </a:lnTo>
                  <a:lnTo>
                    <a:pt x="173" y="686"/>
                  </a:lnTo>
                  <a:close/>
                  <a:moveTo>
                    <a:pt x="77" y="503"/>
                  </a:moveTo>
                  <a:lnTo>
                    <a:pt x="173" y="622"/>
                  </a:lnTo>
                  <a:lnTo>
                    <a:pt x="269" y="503"/>
                  </a:lnTo>
                  <a:lnTo>
                    <a:pt x="233" y="503"/>
                  </a:lnTo>
                  <a:lnTo>
                    <a:pt x="233" y="503"/>
                  </a:lnTo>
                  <a:lnTo>
                    <a:pt x="228" y="503"/>
                  </a:lnTo>
                  <a:lnTo>
                    <a:pt x="224" y="502"/>
                  </a:lnTo>
                  <a:lnTo>
                    <a:pt x="219" y="500"/>
                  </a:lnTo>
                  <a:lnTo>
                    <a:pt x="216" y="496"/>
                  </a:lnTo>
                  <a:lnTo>
                    <a:pt x="213" y="492"/>
                  </a:lnTo>
                  <a:lnTo>
                    <a:pt x="211" y="489"/>
                  </a:lnTo>
                  <a:lnTo>
                    <a:pt x="210" y="483"/>
                  </a:lnTo>
                  <a:lnTo>
                    <a:pt x="209" y="479"/>
                  </a:lnTo>
                  <a:lnTo>
                    <a:pt x="209" y="50"/>
                  </a:lnTo>
                  <a:lnTo>
                    <a:pt x="137" y="50"/>
                  </a:lnTo>
                  <a:lnTo>
                    <a:pt x="137" y="479"/>
                  </a:lnTo>
                  <a:lnTo>
                    <a:pt x="137" y="479"/>
                  </a:lnTo>
                  <a:lnTo>
                    <a:pt x="137" y="483"/>
                  </a:lnTo>
                  <a:lnTo>
                    <a:pt x="135" y="489"/>
                  </a:lnTo>
                  <a:lnTo>
                    <a:pt x="133" y="492"/>
                  </a:lnTo>
                  <a:lnTo>
                    <a:pt x="131" y="496"/>
                  </a:lnTo>
                  <a:lnTo>
                    <a:pt x="127" y="500"/>
                  </a:lnTo>
                  <a:lnTo>
                    <a:pt x="122" y="502"/>
                  </a:lnTo>
                  <a:lnTo>
                    <a:pt x="118" y="503"/>
                  </a:lnTo>
                  <a:lnTo>
                    <a:pt x="113" y="503"/>
                  </a:lnTo>
                  <a:lnTo>
                    <a:pt x="77" y="503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Freeform 12">
              <a:extLst>
                <a:ext uri="{FF2B5EF4-FFF2-40B4-BE49-F238E27FC236}">
                  <a16:creationId xmlns:a16="http://schemas.microsoft.com/office/drawing/2014/main" id="{DA642CA8-9994-4541-9A37-E009788456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78053" y="2874319"/>
              <a:ext cx="63991" cy="129105"/>
            </a:xfrm>
            <a:custGeom>
              <a:avLst/>
              <a:gdLst>
                <a:gd name="T0" fmla="*/ 173 w 344"/>
                <a:gd name="T1" fmla="*/ 687 h 687"/>
                <a:gd name="T2" fmla="*/ 162 w 344"/>
                <a:gd name="T3" fmla="*/ 685 h 687"/>
                <a:gd name="T4" fmla="*/ 153 w 344"/>
                <a:gd name="T5" fmla="*/ 678 h 687"/>
                <a:gd name="T6" fmla="*/ 5 w 344"/>
                <a:gd name="T7" fmla="*/ 494 h 687"/>
                <a:gd name="T8" fmla="*/ 0 w 344"/>
                <a:gd name="T9" fmla="*/ 482 h 687"/>
                <a:gd name="T10" fmla="*/ 3 w 344"/>
                <a:gd name="T11" fmla="*/ 468 h 687"/>
                <a:gd name="T12" fmla="*/ 6 w 344"/>
                <a:gd name="T13" fmla="*/ 463 h 687"/>
                <a:gd name="T14" fmla="*/ 18 w 344"/>
                <a:gd name="T15" fmla="*/ 455 h 687"/>
                <a:gd name="T16" fmla="*/ 87 w 344"/>
                <a:gd name="T17" fmla="*/ 454 h 687"/>
                <a:gd name="T18" fmla="*/ 87 w 344"/>
                <a:gd name="T19" fmla="*/ 25 h 687"/>
                <a:gd name="T20" fmla="*/ 89 w 344"/>
                <a:gd name="T21" fmla="*/ 15 h 687"/>
                <a:gd name="T22" fmla="*/ 95 w 344"/>
                <a:gd name="T23" fmla="*/ 8 h 687"/>
                <a:gd name="T24" fmla="*/ 102 w 344"/>
                <a:gd name="T25" fmla="*/ 2 h 687"/>
                <a:gd name="T26" fmla="*/ 112 w 344"/>
                <a:gd name="T27" fmla="*/ 0 h 687"/>
                <a:gd name="T28" fmla="*/ 233 w 344"/>
                <a:gd name="T29" fmla="*/ 0 h 687"/>
                <a:gd name="T30" fmla="*/ 243 w 344"/>
                <a:gd name="T31" fmla="*/ 2 h 687"/>
                <a:gd name="T32" fmla="*/ 250 w 344"/>
                <a:gd name="T33" fmla="*/ 8 h 687"/>
                <a:gd name="T34" fmla="*/ 256 w 344"/>
                <a:gd name="T35" fmla="*/ 15 h 687"/>
                <a:gd name="T36" fmla="*/ 257 w 344"/>
                <a:gd name="T37" fmla="*/ 25 h 687"/>
                <a:gd name="T38" fmla="*/ 320 w 344"/>
                <a:gd name="T39" fmla="*/ 454 h 687"/>
                <a:gd name="T40" fmla="*/ 327 w 344"/>
                <a:gd name="T41" fmla="*/ 455 h 687"/>
                <a:gd name="T42" fmla="*/ 339 w 344"/>
                <a:gd name="T43" fmla="*/ 463 h 687"/>
                <a:gd name="T44" fmla="*/ 342 w 344"/>
                <a:gd name="T45" fmla="*/ 468 h 687"/>
                <a:gd name="T46" fmla="*/ 344 w 344"/>
                <a:gd name="T47" fmla="*/ 482 h 687"/>
                <a:gd name="T48" fmla="*/ 339 w 344"/>
                <a:gd name="T49" fmla="*/ 494 h 687"/>
                <a:gd name="T50" fmla="*/ 191 w 344"/>
                <a:gd name="T51" fmla="*/ 678 h 687"/>
                <a:gd name="T52" fmla="*/ 183 w 344"/>
                <a:gd name="T53" fmla="*/ 685 h 687"/>
                <a:gd name="T54" fmla="*/ 173 w 344"/>
                <a:gd name="T55" fmla="*/ 687 h 687"/>
                <a:gd name="T56" fmla="*/ 77 w 344"/>
                <a:gd name="T57" fmla="*/ 504 h 687"/>
                <a:gd name="T58" fmla="*/ 270 w 344"/>
                <a:gd name="T59" fmla="*/ 504 h 687"/>
                <a:gd name="T60" fmla="*/ 234 w 344"/>
                <a:gd name="T61" fmla="*/ 504 h 687"/>
                <a:gd name="T62" fmla="*/ 224 w 344"/>
                <a:gd name="T63" fmla="*/ 502 h 687"/>
                <a:gd name="T64" fmla="*/ 216 w 344"/>
                <a:gd name="T65" fmla="*/ 496 h 687"/>
                <a:gd name="T66" fmla="*/ 211 w 344"/>
                <a:gd name="T67" fmla="*/ 489 h 687"/>
                <a:gd name="T68" fmla="*/ 209 w 344"/>
                <a:gd name="T69" fmla="*/ 479 h 687"/>
                <a:gd name="T70" fmla="*/ 138 w 344"/>
                <a:gd name="T71" fmla="*/ 50 h 687"/>
                <a:gd name="T72" fmla="*/ 138 w 344"/>
                <a:gd name="T73" fmla="*/ 479 h 687"/>
                <a:gd name="T74" fmla="*/ 136 w 344"/>
                <a:gd name="T75" fmla="*/ 489 h 687"/>
                <a:gd name="T76" fmla="*/ 130 w 344"/>
                <a:gd name="T77" fmla="*/ 496 h 687"/>
                <a:gd name="T78" fmla="*/ 123 w 344"/>
                <a:gd name="T79" fmla="*/ 502 h 687"/>
                <a:gd name="T80" fmla="*/ 113 w 344"/>
                <a:gd name="T81" fmla="*/ 504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4" h="687">
                  <a:moveTo>
                    <a:pt x="173" y="687"/>
                  </a:moveTo>
                  <a:lnTo>
                    <a:pt x="173" y="687"/>
                  </a:lnTo>
                  <a:lnTo>
                    <a:pt x="167" y="686"/>
                  </a:lnTo>
                  <a:lnTo>
                    <a:pt x="162" y="685"/>
                  </a:lnTo>
                  <a:lnTo>
                    <a:pt x="157" y="682"/>
                  </a:lnTo>
                  <a:lnTo>
                    <a:pt x="153" y="678"/>
                  </a:lnTo>
                  <a:lnTo>
                    <a:pt x="5" y="494"/>
                  </a:lnTo>
                  <a:lnTo>
                    <a:pt x="5" y="494"/>
                  </a:lnTo>
                  <a:lnTo>
                    <a:pt x="2" y="489"/>
                  </a:lnTo>
                  <a:lnTo>
                    <a:pt x="0" y="482"/>
                  </a:lnTo>
                  <a:lnTo>
                    <a:pt x="1" y="475"/>
                  </a:lnTo>
                  <a:lnTo>
                    <a:pt x="3" y="468"/>
                  </a:lnTo>
                  <a:lnTo>
                    <a:pt x="3" y="468"/>
                  </a:lnTo>
                  <a:lnTo>
                    <a:pt x="6" y="463"/>
                  </a:lnTo>
                  <a:lnTo>
                    <a:pt x="12" y="458"/>
                  </a:lnTo>
                  <a:lnTo>
                    <a:pt x="18" y="455"/>
                  </a:lnTo>
                  <a:lnTo>
                    <a:pt x="25" y="454"/>
                  </a:lnTo>
                  <a:lnTo>
                    <a:pt x="87" y="454"/>
                  </a:lnTo>
                  <a:lnTo>
                    <a:pt x="87" y="25"/>
                  </a:lnTo>
                  <a:lnTo>
                    <a:pt x="87" y="25"/>
                  </a:lnTo>
                  <a:lnTo>
                    <a:pt x="88" y="20"/>
                  </a:lnTo>
                  <a:lnTo>
                    <a:pt x="89" y="15"/>
                  </a:lnTo>
                  <a:lnTo>
                    <a:pt x="92" y="11"/>
                  </a:lnTo>
                  <a:lnTo>
                    <a:pt x="95" y="8"/>
                  </a:lnTo>
                  <a:lnTo>
                    <a:pt x="98" y="5"/>
                  </a:lnTo>
                  <a:lnTo>
                    <a:pt x="102" y="2"/>
                  </a:lnTo>
                  <a:lnTo>
                    <a:pt x="107" y="1"/>
                  </a:lnTo>
                  <a:lnTo>
                    <a:pt x="112" y="0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237" y="1"/>
                  </a:lnTo>
                  <a:lnTo>
                    <a:pt x="243" y="2"/>
                  </a:lnTo>
                  <a:lnTo>
                    <a:pt x="246" y="5"/>
                  </a:lnTo>
                  <a:lnTo>
                    <a:pt x="250" y="8"/>
                  </a:lnTo>
                  <a:lnTo>
                    <a:pt x="253" y="11"/>
                  </a:lnTo>
                  <a:lnTo>
                    <a:pt x="256" y="15"/>
                  </a:lnTo>
                  <a:lnTo>
                    <a:pt x="257" y="20"/>
                  </a:lnTo>
                  <a:lnTo>
                    <a:pt x="257" y="25"/>
                  </a:lnTo>
                  <a:lnTo>
                    <a:pt x="257" y="454"/>
                  </a:lnTo>
                  <a:lnTo>
                    <a:pt x="320" y="454"/>
                  </a:lnTo>
                  <a:lnTo>
                    <a:pt x="320" y="454"/>
                  </a:lnTo>
                  <a:lnTo>
                    <a:pt x="327" y="455"/>
                  </a:lnTo>
                  <a:lnTo>
                    <a:pt x="333" y="458"/>
                  </a:lnTo>
                  <a:lnTo>
                    <a:pt x="339" y="463"/>
                  </a:lnTo>
                  <a:lnTo>
                    <a:pt x="342" y="468"/>
                  </a:lnTo>
                  <a:lnTo>
                    <a:pt x="342" y="468"/>
                  </a:lnTo>
                  <a:lnTo>
                    <a:pt x="344" y="475"/>
                  </a:lnTo>
                  <a:lnTo>
                    <a:pt x="344" y="482"/>
                  </a:lnTo>
                  <a:lnTo>
                    <a:pt x="343" y="489"/>
                  </a:lnTo>
                  <a:lnTo>
                    <a:pt x="339" y="494"/>
                  </a:lnTo>
                  <a:lnTo>
                    <a:pt x="191" y="678"/>
                  </a:lnTo>
                  <a:lnTo>
                    <a:pt x="191" y="678"/>
                  </a:lnTo>
                  <a:lnTo>
                    <a:pt x="188" y="682"/>
                  </a:lnTo>
                  <a:lnTo>
                    <a:pt x="183" y="685"/>
                  </a:lnTo>
                  <a:lnTo>
                    <a:pt x="178" y="686"/>
                  </a:lnTo>
                  <a:lnTo>
                    <a:pt x="173" y="687"/>
                  </a:lnTo>
                  <a:lnTo>
                    <a:pt x="173" y="687"/>
                  </a:lnTo>
                  <a:close/>
                  <a:moveTo>
                    <a:pt x="77" y="504"/>
                  </a:moveTo>
                  <a:lnTo>
                    <a:pt x="174" y="623"/>
                  </a:lnTo>
                  <a:lnTo>
                    <a:pt x="270" y="504"/>
                  </a:lnTo>
                  <a:lnTo>
                    <a:pt x="234" y="504"/>
                  </a:lnTo>
                  <a:lnTo>
                    <a:pt x="234" y="504"/>
                  </a:lnTo>
                  <a:lnTo>
                    <a:pt x="229" y="504"/>
                  </a:lnTo>
                  <a:lnTo>
                    <a:pt x="224" y="502"/>
                  </a:lnTo>
                  <a:lnTo>
                    <a:pt x="220" y="500"/>
                  </a:lnTo>
                  <a:lnTo>
                    <a:pt x="216" y="496"/>
                  </a:lnTo>
                  <a:lnTo>
                    <a:pt x="214" y="493"/>
                  </a:lnTo>
                  <a:lnTo>
                    <a:pt x="211" y="489"/>
                  </a:lnTo>
                  <a:lnTo>
                    <a:pt x="209" y="484"/>
                  </a:lnTo>
                  <a:lnTo>
                    <a:pt x="209" y="479"/>
                  </a:lnTo>
                  <a:lnTo>
                    <a:pt x="209" y="50"/>
                  </a:lnTo>
                  <a:lnTo>
                    <a:pt x="138" y="50"/>
                  </a:lnTo>
                  <a:lnTo>
                    <a:pt x="138" y="479"/>
                  </a:lnTo>
                  <a:lnTo>
                    <a:pt x="138" y="479"/>
                  </a:lnTo>
                  <a:lnTo>
                    <a:pt x="137" y="484"/>
                  </a:lnTo>
                  <a:lnTo>
                    <a:pt x="136" y="489"/>
                  </a:lnTo>
                  <a:lnTo>
                    <a:pt x="134" y="493"/>
                  </a:lnTo>
                  <a:lnTo>
                    <a:pt x="130" y="496"/>
                  </a:lnTo>
                  <a:lnTo>
                    <a:pt x="127" y="500"/>
                  </a:lnTo>
                  <a:lnTo>
                    <a:pt x="123" y="502"/>
                  </a:lnTo>
                  <a:lnTo>
                    <a:pt x="119" y="504"/>
                  </a:lnTo>
                  <a:lnTo>
                    <a:pt x="113" y="504"/>
                  </a:lnTo>
                  <a:lnTo>
                    <a:pt x="77" y="504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Freeform 13">
              <a:extLst>
                <a:ext uri="{FF2B5EF4-FFF2-40B4-BE49-F238E27FC236}">
                  <a16:creationId xmlns:a16="http://schemas.microsoft.com/office/drawing/2014/main" id="{7C6C6AD7-4467-4D23-BCC0-1DB7A557BE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81253" y="2874319"/>
              <a:ext cx="63991" cy="129105"/>
            </a:xfrm>
            <a:custGeom>
              <a:avLst/>
              <a:gdLst>
                <a:gd name="T0" fmla="*/ 172 w 344"/>
                <a:gd name="T1" fmla="*/ 687 h 687"/>
                <a:gd name="T2" fmla="*/ 162 w 344"/>
                <a:gd name="T3" fmla="*/ 685 h 687"/>
                <a:gd name="T4" fmla="*/ 153 w 344"/>
                <a:gd name="T5" fmla="*/ 678 h 687"/>
                <a:gd name="T6" fmla="*/ 5 w 344"/>
                <a:gd name="T7" fmla="*/ 494 h 687"/>
                <a:gd name="T8" fmla="*/ 0 w 344"/>
                <a:gd name="T9" fmla="*/ 482 h 687"/>
                <a:gd name="T10" fmla="*/ 2 w 344"/>
                <a:gd name="T11" fmla="*/ 468 h 687"/>
                <a:gd name="T12" fmla="*/ 6 w 344"/>
                <a:gd name="T13" fmla="*/ 463 h 687"/>
                <a:gd name="T14" fmla="*/ 18 w 344"/>
                <a:gd name="T15" fmla="*/ 455 h 687"/>
                <a:gd name="T16" fmla="*/ 87 w 344"/>
                <a:gd name="T17" fmla="*/ 454 h 687"/>
                <a:gd name="T18" fmla="*/ 87 w 344"/>
                <a:gd name="T19" fmla="*/ 25 h 687"/>
                <a:gd name="T20" fmla="*/ 89 w 344"/>
                <a:gd name="T21" fmla="*/ 15 h 687"/>
                <a:gd name="T22" fmla="*/ 95 w 344"/>
                <a:gd name="T23" fmla="*/ 8 h 687"/>
                <a:gd name="T24" fmla="*/ 102 w 344"/>
                <a:gd name="T25" fmla="*/ 2 h 687"/>
                <a:gd name="T26" fmla="*/ 112 w 344"/>
                <a:gd name="T27" fmla="*/ 0 h 687"/>
                <a:gd name="T28" fmla="*/ 232 w 344"/>
                <a:gd name="T29" fmla="*/ 0 h 687"/>
                <a:gd name="T30" fmla="*/ 241 w 344"/>
                <a:gd name="T31" fmla="*/ 2 h 687"/>
                <a:gd name="T32" fmla="*/ 250 w 344"/>
                <a:gd name="T33" fmla="*/ 8 h 687"/>
                <a:gd name="T34" fmla="*/ 254 w 344"/>
                <a:gd name="T35" fmla="*/ 15 h 687"/>
                <a:gd name="T36" fmla="*/ 257 w 344"/>
                <a:gd name="T37" fmla="*/ 25 h 687"/>
                <a:gd name="T38" fmla="*/ 319 w 344"/>
                <a:gd name="T39" fmla="*/ 454 h 687"/>
                <a:gd name="T40" fmla="*/ 327 w 344"/>
                <a:gd name="T41" fmla="*/ 455 h 687"/>
                <a:gd name="T42" fmla="*/ 337 w 344"/>
                <a:gd name="T43" fmla="*/ 463 h 687"/>
                <a:gd name="T44" fmla="*/ 342 w 344"/>
                <a:gd name="T45" fmla="*/ 468 h 687"/>
                <a:gd name="T46" fmla="*/ 344 w 344"/>
                <a:gd name="T47" fmla="*/ 482 h 687"/>
                <a:gd name="T48" fmla="*/ 339 w 344"/>
                <a:gd name="T49" fmla="*/ 494 h 687"/>
                <a:gd name="T50" fmla="*/ 191 w 344"/>
                <a:gd name="T51" fmla="*/ 678 h 687"/>
                <a:gd name="T52" fmla="*/ 183 w 344"/>
                <a:gd name="T53" fmla="*/ 685 h 687"/>
                <a:gd name="T54" fmla="*/ 172 w 344"/>
                <a:gd name="T55" fmla="*/ 687 h 687"/>
                <a:gd name="T56" fmla="*/ 76 w 344"/>
                <a:gd name="T57" fmla="*/ 504 h 687"/>
                <a:gd name="T58" fmla="*/ 268 w 344"/>
                <a:gd name="T59" fmla="*/ 504 h 687"/>
                <a:gd name="T60" fmla="*/ 233 w 344"/>
                <a:gd name="T61" fmla="*/ 504 h 687"/>
                <a:gd name="T62" fmla="*/ 223 w 344"/>
                <a:gd name="T63" fmla="*/ 502 h 687"/>
                <a:gd name="T64" fmla="*/ 216 w 344"/>
                <a:gd name="T65" fmla="*/ 496 h 687"/>
                <a:gd name="T66" fmla="*/ 210 w 344"/>
                <a:gd name="T67" fmla="*/ 489 h 687"/>
                <a:gd name="T68" fmla="*/ 208 w 344"/>
                <a:gd name="T69" fmla="*/ 479 h 687"/>
                <a:gd name="T70" fmla="*/ 137 w 344"/>
                <a:gd name="T71" fmla="*/ 50 h 687"/>
                <a:gd name="T72" fmla="*/ 137 w 344"/>
                <a:gd name="T73" fmla="*/ 479 h 687"/>
                <a:gd name="T74" fmla="*/ 135 w 344"/>
                <a:gd name="T75" fmla="*/ 489 h 687"/>
                <a:gd name="T76" fmla="*/ 130 w 344"/>
                <a:gd name="T77" fmla="*/ 496 h 687"/>
                <a:gd name="T78" fmla="*/ 122 w 344"/>
                <a:gd name="T79" fmla="*/ 502 h 687"/>
                <a:gd name="T80" fmla="*/ 112 w 344"/>
                <a:gd name="T81" fmla="*/ 504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4" h="687">
                  <a:moveTo>
                    <a:pt x="172" y="687"/>
                  </a:moveTo>
                  <a:lnTo>
                    <a:pt x="172" y="687"/>
                  </a:lnTo>
                  <a:lnTo>
                    <a:pt x="167" y="686"/>
                  </a:lnTo>
                  <a:lnTo>
                    <a:pt x="162" y="685"/>
                  </a:lnTo>
                  <a:lnTo>
                    <a:pt x="157" y="682"/>
                  </a:lnTo>
                  <a:lnTo>
                    <a:pt x="153" y="678"/>
                  </a:lnTo>
                  <a:lnTo>
                    <a:pt x="5" y="494"/>
                  </a:lnTo>
                  <a:lnTo>
                    <a:pt x="5" y="494"/>
                  </a:lnTo>
                  <a:lnTo>
                    <a:pt x="2" y="489"/>
                  </a:lnTo>
                  <a:lnTo>
                    <a:pt x="0" y="482"/>
                  </a:lnTo>
                  <a:lnTo>
                    <a:pt x="0" y="475"/>
                  </a:lnTo>
                  <a:lnTo>
                    <a:pt x="2" y="468"/>
                  </a:lnTo>
                  <a:lnTo>
                    <a:pt x="2" y="468"/>
                  </a:lnTo>
                  <a:lnTo>
                    <a:pt x="6" y="463"/>
                  </a:lnTo>
                  <a:lnTo>
                    <a:pt x="12" y="458"/>
                  </a:lnTo>
                  <a:lnTo>
                    <a:pt x="18" y="455"/>
                  </a:lnTo>
                  <a:lnTo>
                    <a:pt x="25" y="454"/>
                  </a:lnTo>
                  <a:lnTo>
                    <a:pt x="87" y="454"/>
                  </a:lnTo>
                  <a:lnTo>
                    <a:pt x="87" y="25"/>
                  </a:lnTo>
                  <a:lnTo>
                    <a:pt x="87" y="25"/>
                  </a:lnTo>
                  <a:lnTo>
                    <a:pt x="88" y="20"/>
                  </a:lnTo>
                  <a:lnTo>
                    <a:pt x="89" y="15"/>
                  </a:lnTo>
                  <a:lnTo>
                    <a:pt x="92" y="11"/>
                  </a:lnTo>
                  <a:lnTo>
                    <a:pt x="95" y="8"/>
                  </a:lnTo>
                  <a:lnTo>
                    <a:pt x="98" y="5"/>
                  </a:lnTo>
                  <a:lnTo>
                    <a:pt x="102" y="2"/>
                  </a:lnTo>
                  <a:lnTo>
                    <a:pt x="107" y="1"/>
                  </a:lnTo>
                  <a:lnTo>
                    <a:pt x="112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7" y="1"/>
                  </a:lnTo>
                  <a:lnTo>
                    <a:pt x="241" y="2"/>
                  </a:lnTo>
                  <a:lnTo>
                    <a:pt x="246" y="5"/>
                  </a:lnTo>
                  <a:lnTo>
                    <a:pt x="250" y="8"/>
                  </a:lnTo>
                  <a:lnTo>
                    <a:pt x="252" y="11"/>
                  </a:lnTo>
                  <a:lnTo>
                    <a:pt x="254" y="15"/>
                  </a:lnTo>
                  <a:lnTo>
                    <a:pt x="257" y="20"/>
                  </a:lnTo>
                  <a:lnTo>
                    <a:pt x="257" y="25"/>
                  </a:lnTo>
                  <a:lnTo>
                    <a:pt x="257" y="454"/>
                  </a:lnTo>
                  <a:lnTo>
                    <a:pt x="319" y="454"/>
                  </a:lnTo>
                  <a:lnTo>
                    <a:pt x="319" y="454"/>
                  </a:lnTo>
                  <a:lnTo>
                    <a:pt x="327" y="455"/>
                  </a:lnTo>
                  <a:lnTo>
                    <a:pt x="333" y="458"/>
                  </a:lnTo>
                  <a:lnTo>
                    <a:pt x="337" y="463"/>
                  </a:lnTo>
                  <a:lnTo>
                    <a:pt x="342" y="468"/>
                  </a:lnTo>
                  <a:lnTo>
                    <a:pt x="342" y="468"/>
                  </a:lnTo>
                  <a:lnTo>
                    <a:pt x="344" y="475"/>
                  </a:lnTo>
                  <a:lnTo>
                    <a:pt x="344" y="482"/>
                  </a:lnTo>
                  <a:lnTo>
                    <a:pt x="342" y="489"/>
                  </a:lnTo>
                  <a:lnTo>
                    <a:pt x="339" y="494"/>
                  </a:lnTo>
                  <a:lnTo>
                    <a:pt x="191" y="678"/>
                  </a:lnTo>
                  <a:lnTo>
                    <a:pt x="191" y="678"/>
                  </a:lnTo>
                  <a:lnTo>
                    <a:pt x="188" y="682"/>
                  </a:lnTo>
                  <a:lnTo>
                    <a:pt x="183" y="685"/>
                  </a:lnTo>
                  <a:lnTo>
                    <a:pt x="178" y="686"/>
                  </a:lnTo>
                  <a:lnTo>
                    <a:pt x="172" y="687"/>
                  </a:lnTo>
                  <a:lnTo>
                    <a:pt x="172" y="687"/>
                  </a:lnTo>
                  <a:close/>
                  <a:moveTo>
                    <a:pt x="76" y="504"/>
                  </a:moveTo>
                  <a:lnTo>
                    <a:pt x="172" y="623"/>
                  </a:lnTo>
                  <a:lnTo>
                    <a:pt x="268" y="504"/>
                  </a:lnTo>
                  <a:lnTo>
                    <a:pt x="233" y="504"/>
                  </a:lnTo>
                  <a:lnTo>
                    <a:pt x="233" y="504"/>
                  </a:lnTo>
                  <a:lnTo>
                    <a:pt x="227" y="504"/>
                  </a:lnTo>
                  <a:lnTo>
                    <a:pt x="223" y="502"/>
                  </a:lnTo>
                  <a:lnTo>
                    <a:pt x="219" y="500"/>
                  </a:lnTo>
                  <a:lnTo>
                    <a:pt x="216" y="496"/>
                  </a:lnTo>
                  <a:lnTo>
                    <a:pt x="212" y="493"/>
                  </a:lnTo>
                  <a:lnTo>
                    <a:pt x="210" y="489"/>
                  </a:lnTo>
                  <a:lnTo>
                    <a:pt x="209" y="484"/>
                  </a:lnTo>
                  <a:lnTo>
                    <a:pt x="208" y="479"/>
                  </a:lnTo>
                  <a:lnTo>
                    <a:pt x="208" y="50"/>
                  </a:lnTo>
                  <a:lnTo>
                    <a:pt x="137" y="50"/>
                  </a:lnTo>
                  <a:lnTo>
                    <a:pt x="137" y="479"/>
                  </a:lnTo>
                  <a:lnTo>
                    <a:pt x="137" y="479"/>
                  </a:lnTo>
                  <a:lnTo>
                    <a:pt x="137" y="484"/>
                  </a:lnTo>
                  <a:lnTo>
                    <a:pt x="135" y="489"/>
                  </a:lnTo>
                  <a:lnTo>
                    <a:pt x="133" y="493"/>
                  </a:lnTo>
                  <a:lnTo>
                    <a:pt x="130" y="496"/>
                  </a:lnTo>
                  <a:lnTo>
                    <a:pt x="126" y="500"/>
                  </a:lnTo>
                  <a:lnTo>
                    <a:pt x="122" y="502"/>
                  </a:lnTo>
                  <a:lnTo>
                    <a:pt x="117" y="504"/>
                  </a:lnTo>
                  <a:lnTo>
                    <a:pt x="112" y="504"/>
                  </a:lnTo>
                  <a:lnTo>
                    <a:pt x="76" y="504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7" name="Freeform 5">
            <a:extLst>
              <a:ext uri="{FF2B5EF4-FFF2-40B4-BE49-F238E27FC236}">
                <a16:creationId xmlns:a16="http://schemas.microsoft.com/office/drawing/2014/main" id="{7FC254BD-F26B-4C00-B780-372015C52827}"/>
              </a:ext>
            </a:extLst>
          </p:cNvPr>
          <p:cNvSpPr>
            <a:spLocks noEditPoints="1"/>
          </p:cNvSpPr>
          <p:nvPr/>
        </p:nvSpPr>
        <p:spPr bwMode="auto">
          <a:xfrm>
            <a:off x="7136285" y="1616420"/>
            <a:ext cx="259185" cy="295257"/>
          </a:xfrm>
          <a:custGeom>
            <a:avLst/>
            <a:gdLst>
              <a:gd name="T0" fmla="*/ 0 w 1552"/>
              <a:gd name="T1" fmla="*/ 946 h 1547"/>
              <a:gd name="T2" fmla="*/ 22 w 1552"/>
              <a:gd name="T3" fmla="*/ 1113 h 1547"/>
              <a:gd name="T4" fmla="*/ 41 w 1552"/>
              <a:gd name="T5" fmla="*/ 1178 h 1547"/>
              <a:gd name="T6" fmla="*/ 193 w 1552"/>
              <a:gd name="T7" fmla="*/ 1234 h 1547"/>
              <a:gd name="T8" fmla="*/ 256 w 1552"/>
              <a:gd name="T9" fmla="*/ 1285 h 1547"/>
              <a:gd name="T10" fmla="*/ 450 w 1552"/>
              <a:gd name="T11" fmla="*/ 1023 h 1547"/>
              <a:gd name="T12" fmla="*/ 507 w 1552"/>
              <a:gd name="T13" fmla="*/ 969 h 1547"/>
              <a:gd name="T14" fmla="*/ 727 w 1552"/>
              <a:gd name="T15" fmla="*/ 1075 h 1547"/>
              <a:gd name="T16" fmla="*/ 683 w 1552"/>
              <a:gd name="T17" fmla="*/ 1134 h 1547"/>
              <a:gd name="T18" fmla="*/ 533 w 1552"/>
              <a:gd name="T19" fmla="*/ 1410 h 1547"/>
              <a:gd name="T20" fmla="*/ 599 w 1552"/>
              <a:gd name="T21" fmla="*/ 1458 h 1547"/>
              <a:gd name="T22" fmla="*/ 766 w 1552"/>
              <a:gd name="T23" fmla="*/ 1546 h 1547"/>
              <a:gd name="T24" fmla="*/ 936 w 1552"/>
              <a:gd name="T25" fmla="*/ 1448 h 1547"/>
              <a:gd name="T26" fmla="*/ 1015 w 1552"/>
              <a:gd name="T27" fmla="*/ 1434 h 1547"/>
              <a:gd name="T28" fmla="*/ 852 w 1552"/>
              <a:gd name="T29" fmla="*/ 1153 h 1547"/>
              <a:gd name="T30" fmla="*/ 843 w 1552"/>
              <a:gd name="T31" fmla="*/ 1078 h 1547"/>
              <a:gd name="T32" fmla="*/ 957 w 1552"/>
              <a:gd name="T33" fmla="*/ 916 h 1547"/>
              <a:gd name="T34" fmla="*/ 1076 w 1552"/>
              <a:gd name="T35" fmla="*/ 1022 h 1547"/>
              <a:gd name="T36" fmla="*/ 1271 w 1552"/>
              <a:gd name="T37" fmla="*/ 1271 h 1547"/>
              <a:gd name="T38" fmla="*/ 1358 w 1552"/>
              <a:gd name="T39" fmla="*/ 1260 h 1547"/>
              <a:gd name="T40" fmla="*/ 1524 w 1552"/>
              <a:gd name="T41" fmla="*/ 1173 h 1547"/>
              <a:gd name="T42" fmla="*/ 1366 w 1552"/>
              <a:gd name="T43" fmla="*/ 1024 h 1547"/>
              <a:gd name="T44" fmla="*/ 1546 w 1552"/>
              <a:gd name="T45" fmla="*/ 927 h 1547"/>
              <a:gd name="T46" fmla="*/ 1186 w 1552"/>
              <a:gd name="T47" fmla="*/ 913 h 1547"/>
              <a:gd name="T48" fmla="*/ 1119 w 1552"/>
              <a:gd name="T49" fmla="*/ 867 h 1547"/>
              <a:gd name="T50" fmla="*/ 1019 w 1552"/>
              <a:gd name="T51" fmla="*/ 756 h 1547"/>
              <a:gd name="T52" fmla="*/ 1153 w 1552"/>
              <a:gd name="T53" fmla="*/ 677 h 1547"/>
              <a:gd name="T54" fmla="*/ 1492 w 1552"/>
              <a:gd name="T55" fmla="*/ 642 h 1547"/>
              <a:gd name="T56" fmla="*/ 1551 w 1552"/>
              <a:gd name="T57" fmla="*/ 593 h 1547"/>
              <a:gd name="T58" fmla="*/ 1535 w 1552"/>
              <a:gd name="T59" fmla="*/ 427 h 1547"/>
              <a:gd name="T60" fmla="*/ 1486 w 1552"/>
              <a:gd name="T61" fmla="*/ 366 h 1547"/>
              <a:gd name="T62" fmla="*/ 1333 w 1552"/>
              <a:gd name="T63" fmla="*/ 263 h 1547"/>
              <a:gd name="T64" fmla="*/ 1129 w 1552"/>
              <a:gd name="T65" fmla="*/ 543 h 1547"/>
              <a:gd name="T66" fmla="*/ 1049 w 1552"/>
              <a:gd name="T67" fmla="*/ 541 h 1547"/>
              <a:gd name="T68" fmla="*/ 897 w 1552"/>
              <a:gd name="T69" fmla="*/ 588 h 1547"/>
              <a:gd name="T70" fmla="*/ 869 w 1552"/>
              <a:gd name="T71" fmla="*/ 446 h 1547"/>
              <a:gd name="T72" fmla="*/ 825 w 1552"/>
              <a:gd name="T73" fmla="*/ 318 h 1547"/>
              <a:gd name="T74" fmla="*/ 997 w 1552"/>
              <a:gd name="T75" fmla="*/ 93 h 1547"/>
              <a:gd name="T76" fmla="*/ 820 w 1552"/>
              <a:gd name="T77" fmla="*/ 26 h 1547"/>
              <a:gd name="T78" fmla="*/ 736 w 1552"/>
              <a:gd name="T79" fmla="*/ 19 h 1547"/>
              <a:gd name="T80" fmla="*/ 563 w 1552"/>
              <a:gd name="T81" fmla="*/ 89 h 1547"/>
              <a:gd name="T82" fmla="*/ 727 w 1552"/>
              <a:gd name="T83" fmla="*/ 318 h 1547"/>
              <a:gd name="T84" fmla="*/ 680 w 1552"/>
              <a:gd name="T85" fmla="*/ 438 h 1547"/>
              <a:gd name="T86" fmla="*/ 672 w 1552"/>
              <a:gd name="T87" fmla="*/ 580 h 1547"/>
              <a:gd name="T88" fmla="*/ 506 w 1552"/>
              <a:gd name="T89" fmla="*/ 545 h 1547"/>
              <a:gd name="T90" fmla="*/ 422 w 1552"/>
              <a:gd name="T91" fmla="*/ 543 h 1547"/>
              <a:gd name="T92" fmla="*/ 230 w 1552"/>
              <a:gd name="T93" fmla="*/ 261 h 1547"/>
              <a:gd name="T94" fmla="*/ 76 w 1552"/>
              <a:gd name="T95" fmla="*/ 368 h 1547"/>
              <a:gd name="T96" fmla="*/ 14 w 1552"/>
              <a:gd name="T97" fmla="*/ 419 h 1547"/>
              <a:gd name="T98" fmla="*/ 2 w 1552"/>
              <a:gd name="T99" fmla="*/ 587 h 1547"/>
              <a:gd name="T100" fmla="*/ 60 w 1552"/>
              <a:gd name="T101" fmla="*/ 642 h 1547"/>
              <a:gd name="T102" fmla="*/ 393 w 1552"/>
              <a:gd name="T103" fmla="*/ 675 h 1547"/>
              <a:gd name="T104" fmla="*/ 537 w 1552"/>
              <a:gd name="T105" fmla="*/ 739 h 1547"/>
              <a:gd name="T106" fmla="*/ 428 w 1552"/>
              <a:gd name="T107" fmla="*/ 866 h 1547"/>
              <a:gd name="T108" fmla="*/ 367 w 1552"/>
              <a:gd name="T109" fmla="*/ 919 h 1547"/>
              <a:gd name="T110" fmla="*/ 846 w 1552"/>
              <a:gd name="T111" fmla="*/ 660 h 1547"/>
              <a:gd name="T112" fmla="*/ 922 w 1552"/>
              <a:gd name="T113" fmla="*/ 774 h 1547"/>
              <a:gd name="T114" fmla="*/ 833 w 1552"/>
              <a:gd name="T115" fmla="*/ 892 h 1547"/>
              <a:gd name="T116" fmla="*/ 661 w 1552"/>
              <a:gd name="T117" fmla="*/ 852 h 1547"/>
              <a:gd name="T118" fmla="*/ 645 w 1552"/>
              <a:gd name="T119" fmla="*/ 717 h 1547"/>
              <a:gd name="T120" fmla="*/ 776 w 1552"/>
              <a:gd name="T121" fmla="*/ 645 h 15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52" h="1547">
                <a:moveTo>
                  <a:pt x="60" y="905"/>
                </a:moveTo>
                <a:lnTo>
                  <a:pt x="60" y="905"/>
                </a:lnTo>
                <a:lnTo>
                  <a:pt x="50" y="904"/>
                </a:lnTo>
                <a:lnTo>
                  <a:pt x="41" y="904"/>
                </a:lnTo>
                <a:lnTo>
                  <a:pt x="32" y="907"/>
                </a:lnTo>
                <a:lnTo>
                  <a:pt x="23" y="910"/>
                </a:lnTo>
                <a:lnTo>
                  <a:pt x="16" y="916"/>
                </a:lnTo>
                <a:lnTo>
                  <a:pt x="9" y="922"/>
                </a:lnTo>
                <a:lnTo>
                  <a:pt x="5" y="930"/>
                </a:lnTo>
                <a:lnTo>
                  <a:pt x="1" y="938"/>
                </a:lnTo>
                <a:lnTo>
                  <a:pt x="1" y="938"/>
                </a:lnTo>
                <a:lnTo>
                  <a:pt x="0" y="946"/>
                </a:lnTo>
                <a:lnTo>
                  <a:pt x="1" y="954"/>
                </a:lnTo>
                <a:lnTo>
                  <a:pt x="3" y="962"/>
                </a:lnTo>
                <a:lnTo>
                  <a:pt x="7" y="969"/>
                </a:lnTo>
                <a:lnTo>
                  <a:pt x="11" y="975"/>
                </a:lnTo>
                <a:lnTo>
                  <a:pt x="18" y="981"/>
                </a:lnTo>
                <a:lnTo>
                  <a:pt x="26" y="985"/>
                </a:lnTo>
                <a:lnTo>
                  <a:pt x="34" y="988"/>
                </a:lnTo>
                <a:lnTo>
                  <a:pt x="187" y="1024"/>
                </a:lnTo>
                <a:lnTo>
                  <a:pt x="36" y="1102"/>
                </a:lnTo>
                <a:lnTo>
                  <a:pt x="36" y="1102"/>
                </a:lnTo>
                <a:lnTo>
                  <a:pt x="28" y="1107"/>
                </a:lnTo>
                <a:lnTo>
                  <a:pt x="22" y="1113"/>
                </a:lnTo>
                <a:lnTo>
                  <a:pt x="16" y="1120"/>
                </a:lnTo>
                <a:lnTo>
                  <a:pt x="14" y="1127"/>
                </a:lnTo>
                <a:lnTo>
                  <a:pt x="11" y="1135"/>
                </a:lnTo>
                <a:lnTo>
                  <a:pt x="11" y="1144"/>
                </a:lnTo>
                <a:lnTo>
                  <a:pt x="14" y="1152"/>
                </a:lnTo>
                <a:lnTo>
                  <a:pt x="18" y="1160"/>
                </a:lnTo>
                <a:lnTo>
                  <a:pt x="18" y="1160"/>
                </a:lnTo>
                <a:lnTo>
                  <a:pt x="22" y="1165"/>
                </a:lnTo>
                <a:lnTo>
                  <a:pt x="25" y="1169"/>
                </a:lnTo>
                <a:lnTo>
                  <a:pt x="31" y="1172"/>
                </a:lnTo>
                <a:lnTo>
                  <a:pt x="35" y="1176"/>
                </a:lnTo>
                <a:lnTo>
                  <a:pt x="41" y="1178"/>
                </a:lnTo>
                <a:lnTo>
                  <a:pt x="48" y="1180"/>
                </a:lnTo>
                <a:lnTo>
                  <a:pt x="54" y="1181"/>
                </a:lnTo>
                <a:lnTo>
                  <a:pt x="60" y="1181"/>
                </a:lnTo>
                <a:lnTo>
                  <a:pt x="60" y="1181"/>
                </a:lnTo>
                <a:lnTo>
                  <a:pt x="66" y="1181"/>
                </a:lnTo>
                <a:lnTo>
                  <a:pt x="72" y="1180"/>
                </a:lnTo>
                <a:lnTo>
                  <a:pt x="80" y="1178"/>
                </a:lnTo>
                <a:lnTo>
                  <a:pt x="91" y="1172"/>
                </a:lnTo>
                <a:lnTo>
                  <a:pt x="140" y="1148"/>
                </a:lnTo>
                <a:lnTo>
                  <a:pt x="236" y="1099"/>
                </a:lnTo>
                <a:lnTo>
                  <a:pt x="193" y="1234"/>
                </a:lnTo>
                <a:lnTo>
                  <a:pt x="193" y="1234"/>
                </a:lnTo>
                <a:lnTo>
                  <a:pt x="191" y="1243"/>
                </a:lnTo>
                <a:lnTo>
                  <a:pt x="191" y="1251"/>
                </a:lnTo>
                <a:lnTo>
                  <a:pt x="194" y="1259"/>
                </a:lnTo>
                <a:lnTo>
                  <a:pt x="197" y="1266"/>
                </a:lnTo>
                <a:lnTo>
                  <a:pt x="203" y="1273"/>
                </a:lnTo>
                <a:lnTo>
                  <a:pt x="210" y="1279"/>
                </a:lnTo>
                <a:lnTo>
                  <a:pt x="218" y="1283"/>
                </a:lnTo>
                <a:lnTo>
                  <a:pt x="228" y="1286"/>
                </a:lnTo>
                <a:lnTo>
                  <a:pt x="228" y="1286"/>
                </a:lnTo>
                <a:lnTo>
                  <a:pt x="237" y="1288"/>
                </a:lnTo>
                <a:lnTo>
                  <a:pt x="246" y="1287"/>
                </a:lnTo>
                <a:lnTo>
                  <a:pt x="256" y="1285"/>
                </a:lnTo>
                <a:lnTo>
                  <a:pt x="264" y="1282"/>
                </a:lnTo>
                <a:lnTo>
                  <a:pt x="272" y="1277"/>
                </a:lnTo>
                <a:lnTo>
                  <a:pt x="278" y="1271"/>
                </a:lnTo>
                <a:lnTo>
                  <a:pt x="284" y="1264"/>
                </a:lnTo>
                <a:lnTo>
                  <a:pt x="287" y="1256"/>
                </a:lnTo>
                <a:lnTo>
                  <a:pt x="352" y="1038"/>
                </a:lnTo>
                <a:lnTo>
                  <a:pt x="419" y="1004"/>
                </a:lnTo>
                <a:lnTo>
                  <a:pt x="419" y="1004"/>
                </a:lnTo>
                <a:lnTo>
                  <a:pt x="426" y="1011"/>
                </a:lnTo>
                <a:lnTo>
                  <a:pt x="433" y="1016"/>
                </a:lnTo>
                <a:lnTo>
                  <a:pt x="441" y="1020"/>
                </a:lnTo>
                <a:lnTo>
                  <a:pt x="450" y="1023"/>
                </a:lnTo>
                <a:lnTo>
                  <a:pt x="459" y="1024"/>
                </a:lnTo>
                <a:lnTo>
                  <a:pt x="468" y="1023"/>
                </a:lnTo>
                <a:lnTo>
                  <a:pt x="477" y="1021"/>
                </a:lnTo>
                <a:lnTo>
                  <a:pt x="487" y="1017"/>
                </a:lnTo>
                <a:lnTo>
                  <a:pt x="487" y="1017"/>
                </a:lnTo>
                <a:lnTo>
                  <a:pt x="495" y="1012"/>
                </a:lnTo>
                <a:lnTo>
                  <a:pt x="500" y="1006"/>
                </a:lnTo>
                <a:lnTo>
                  <a:pt x="505" y="1000"/>
                </a:lnTo>
                <a:lnTo>
                  <a:pt x="507" y="992"/>
                </a:lnTo>
                <a:lnTo>
                  <a:pt x="509" y="985"/>
                </a:lnTo>
                <a:lnTo>
                  <a:pt x="509" y="977"/>
                </a:lnTo>
                <a:lnTo>
                  <a:pt x="507" y="969"/>
                </a:lnTo>
                <a:lnTo>
                  <a:pt x="504" y="961"/>
                </a:lnTo>
                <a:lnTo>
                  <a:pt x="593" y="916"/>
                </a:lnTo>
                <a:lnTo>
                  <a:pt x="593" y="916"/>
                </a:lnTo>
                <a:lnTo>
                  <a:pt x="606" y="929"/>
                </a:lnTo>
                <a:lnTo>
                  <a:pt x="621" y="940"/>
                </a:lnTo>
                <a:lnTo>
                  <a:pt x="637" y="950"/>
                </a:lnTo>
                <a:lnTo>
                  <a:pt x="654" y="960"/>
                </a:lnTo>
                <a:lnTo>
                  <a:pt x="671" y="968"/>
                </a:lnTo>
                <a:lnTo>
                  <a:pt x="689" y="974"/>
                </a:lnTo>
                <a:lnTo>
                  <a:pt x="708" y="980"/>
                </a:lnTo>
                <a:lnTo>
                  <a:pt x="727" y="984"/>
                </a:lnTo>
                <a:lnTo>
                  <a:pt x="727" y="1075"/>
                </a:lnTo>
                <a:lnTo>
                  <a:pt x="727" y="1075"/>
                </a:lnTo>
                <a:lnTo>
                  <a:pt x="718" y="1076"/>
                </a:lnTo>
                <a:lnTo>
                  <a:pt x="709" y="1078"/>
                </a:lnTo>
                <a:lnTo>
                  <a:pt x="700" y="1082"/>
                </a:lnTo>
                <a:lnTo>
                  <a:pt x="693" y="1087"/>
                </a:lnTo>
                <a:lnTo>
                  <a:pt x="687" y="1093"/>
                </a:lnTo>
                <a:lnTo>
                  <a:pt x="683" y="1101"/>
                </a:lnTo>
                <a:lnTo>
                  <a:pt x="680" y="1109"/>
                </a:lnTo>
                <a:lnTo>
                  <a:pt x="679" y="1117"/>
                </a:lnTo>
                <a:lnTo>
                  <a:pt x="679" y="1117"/>
                </a:lnTo>
                <a:lnTo>
                  <a:pt x="680" y="1126"/>
                </a:lnTo>
                <a:lnTo>
                  <a:pt x="683" y="1134"/>
                </a:lnTo>
                <a:lnTo>
                  <a:pt x="687" y="1141"/>
                </a:lnTo>
                <a:lnTo>
                  <a:pt x="693" y="1148"/>
                </a:lnTo>
                <a:lnTo>
                  <a:pt x="700" y="1153"/>
                </a:lnTo>
                <a:lnTo>
                  <a:pt x="709" y="1157"/>
                </a:lnTo>
                <a:lnTo>
                  <a:pt x="718" y="1159"/>
                </a:lnTo>
                <a:lnTo>
                  <a:pt x="727" y="1160"/>
                </a:lnTo>
                <a:lnTo>
                  <a:pt x="727" y="1229"/>
                </a:lnTo>
                <a:lnTo>
                  <a:pt x="547" y="1388"/>
                </a:lnTo>
                <a:lnTo>
                  <a:pt x="547" y="1388"/>
                </a:lnTo>
                <a:lnTo>
                  <a:pt x="541" y="1394"/>
                </a:lnTo>
                <a:lnTo>
                  <a:pt x="537" y="1402"/>
                </a:lnTo>
                <a:lnTo>
                  <a:pt x="533" y="1410"/>
                </a:lnTo>
                <a:lnTo>
                  <a:pt x="532" y="1418"/>
                </a:lnTo>
                <a:lnTo>
                  <a:pt x="533" y="1426"/>
                </a:lnTo>
                <a:lnTo>
                  <a:pt x="537" y="1434"/>
                </a:lnTo>
                <a:lnTo>
                  <a:pt x="541" y="1442"/>
                </a:lnTo>
                <a:lnTo>
                  <a:pt x="547" y="1448"/>
                </a:lnTo>
                <a:lnTo>
                  <a:pt x="547" y="1448"/>
                </a:lnTo>
                <a:lnTo>
                  <a:pt x="555" y="1454"/>
                </a:lnTo>
                <a:lnTo>
                  <a:pt x="563" y="1458"/>
                </a:lnTo>
                <a:lnTo>
                  <a:pt x="572" y="1460"/>
                </a:lnTo>
                <a:lnTo>
                  <a:pt x="581" y="1461"/>
                </a:lnTo>
                <a:lnTo>
                  <a:pt x="591" y="1460"/>
                </a:lnTo>
                <a:lnTo>
                  <a:pt x="599" y="1458"/>
                </a:lnTo>
                <a:lnTo>
                  <a:pt x="608" y="1454"/>
                </a:lnTo>
                <a:lnTo>
                  <a:pt x="616" y="1448"/>
                </a:lnTo>
                <a:lnTo>
                  <a:pt x="727" y="1350"/>
                </a:lnTo>
                <a:lnTo>
                  <a:pt x="727" y="1504"/>
                </a:lnTo>
                <a:lnTo>
                  <a:pt x="727" y="1504"/>
                </a:lnTo>
                <a:lnTo>
                  <a:pt x="728" y="1513"/>
                </a:lnTo>
                <a:lnTo>
                  <a:pt x="732" y="1521"/>
                </a:lnTo>
                <a:lnTo>
                  <a:pt x="736" y="1528"/>
                </a:lnTo>
                <a:lnTo>
                  <a:pt x="742" y="1535"/>
                </a:lnTo>
                <a:lnTo>
                  <a:pt x="749" y="1540"/>
                </a:lnTo>
                <a:lnTo>
                  <a:pt x="757" y="1544"/>
                </a:lnTo>
                <a:lnTo>
                  <a:pt x="766" y="1546"/>
                </a:lnTo>
                <a:lnTo>
                  <a:pt x="776" y="1547"/>
                </a:lnTo>
                <a:lnTo>
                  <a:pt x="776" y="1547"/>
                </a:lnTo>
                <a:lnTo>
                  <a:pt x="786" y="1546"/>
                </a:lnTo>
                <a:lnTo>
                  <a:pt x="795" y="1544"/>
                </a:lnTo>
                <a:lnTo>
                  <a:pt x="803" y="1540"/>
                </a:lnTo>
                <a:lnTo>
                  <a:pt x="810" y="1535"/>
                </a:lnTo>
                <a:lnTo>
                  <a:pt x="816" y="1528"/>
                </a:lnTo>
                <a:lnTo>
                  <a:pt x="820" y="1521"/>
                </a:lnTo>
                <a:lnTo>
                  <a:pt x="824" y="1513"/>
                </a:lnTo>
                <a:lnTo>
                  <a:pt x="825" y="1504"/>
                </a:lnTo>
                <a:lnTo>
                  <a:pt x="825" y="1350"/>
                </a:lnTo>
                <a:lnTo>
                  <a:pt x="936" y="1448"/>
                </a:lnTo>
                <a:lnTo>
                  <a:pt x="936" y="1448"/>
                </a:lnTo>
                <a:lnTo>
                  <a:pt x="944" y="1454"/>
                </a:lnTo>
                <a:lnTo>
                  <a:pt x="953" y="1458"/>
                </a:lnTo>
                <a:lnTo>
                  <a:pt x="961" y="1460"/>
                </a:lnTo>
                <a:lnTo>
                  <a:pt x="971" y="1461"/>
                </a:lnTo>
                <a:lnTo>
                  <a:pt x="980" y="1460"/>
                </a:lnTo>
                <a:lnTo>
                  <a:pt x="989" y="1458"/>
                </a:lnTo>
                <a:lnTo>
                  <a:pt x="997" y="1454"/>
                </a:lnTo>
                <a:lnTo>
                  <a:pt x="1005" y="1448"/>
                </a:lnTo>
                <a:lnTo>
                  <a:pt x="1005" y="1448"/>
                </a:lnTo>
                <a:lnTo>
                  <a:pt x="1011" y="1442"/>
                </a:lnTo>
                <a:lnTo>
                  <a:pt x="1015" y="1434"/>
                </a:lnTo>
                <a:lnTo>
                  <a:pt x="1019" y="1426"/>
                </a:lnTo>
                <a:lnTo>
                  <a:pt x="1020" y="1418"/>
                </a:lnTo>
                <a:lnTo>
                  <a:pt x="1019" y="1410"/>
                </a:lnTo>
                <a:lnTo>
                  <a:pt x="1015" y="1402"/>
                </a:lnTo>
                <a:lnTo>
                  <a:pt x="1011" y="1394"/>
                </a:lnTo>
                <a:lnTo>
                  <a:pt x="1005" y="1388"/>
                </a:lnTo>
                <a:lnTo>
                  <a:pt x="825" y="1229"/>
                </a:lnTo>
                <a:lnTo>
                  <a:pt x="825" y="1160"/>
                </a:lnTo>
                <a:lnTo>
                  <a:pt x="825" y="1160"/>
                </a:lnTo>
                <a:lnTo>
                  <a:pt x="834" y="1159"/>
                </a:lnTo>
                <a:lnTo>
                  <a:pt x="843" y="1157"/>
                </a:lnTo>
                <a:lnTo>
                  <a:pt x="852" y="1153"/>
                </a:lnTo>
                <a:lnTo>
                  <a:pt x="859" y="1148"/>
                </a:lnTo>
                <a:lnTo>
                  <a:pt x="865" y="1141"/>
                </a:lnTo>
                <a:lnTo>
                  <a:pt x="869" y="1134"/>
                </a:lnTo>
                <a:lnTo>
                  <a:pt x="872" y="1126"/>
                </a:lnTo>
                <a:lnTo>
                  <a:pt x="873" y="1117"/>
                </a:lnTo>
                <a:lnTo>
                  <a:pt x="873" y="1117"/>
                </a:lnTo>
                <a:lnTo>
                  <a:pt x="872" y="1109"/>
                </a:lnTo>
                <a:lnTo>
                  <a:pt x="869" y="1101"/>
                </a:lnTo>
                <a:lnTo>
                  <a:pt x="865" y="1093"/>
                </a:lnTo>
                <a:lnTo>
                  <a:pt x="859" y="1087"/>
                </a:lnTo>
                <a:lnTo>
                  <a:pt x="852" y="1082"/>
                </a:lnTo>
                <a:lnTo>
                  <a:pt x="843" y="1078"/>
                </a:lnTo>
                <a:lnTo>
                  <a:pt x="834" y="1076"/>
                </a:lnTo>
                <a:lnTo>
                  <a:pt x="825" y="1075"/>
                </a:lnTo>
                <a:lnTo>
                  <a:pt x="825" y="984"/>
                </a:lnTo>
                <a:lnTo>
                  <a:pt x="825" y="984"/>
                </a:lnTo>
                <a:lnTo>
                  <a:pt x="843" y="979"/>
                </a:lnTo>
                <a:lnTo>
                  <a:pt x="863" y="974"/>
                </a:lnTo>
                <a:lnTo>
                  <a:pt x="880" y="967"/>
                </a:lnTo>
                <a:lnTo>
                  <a:pt x="897" y="959"/>
                </a:lnTo>
                <a:lnTo>
                  <a:pt x="914" y="950"/>
                </a:lnTo>
                <a:lnTo>
                  <a:pt x="929" y="940"/>
                </a:lnTo>
                <a:lnTo>
                  <a:pt x="944" y="929"/>
                </a:lnTo>
                <a:lnTo>
                  <a:pt x="957" y="916"/>
                </a:lnTo>
                <a:lnTo>
                  <a:pt x="1046" y="961"/>
                </a:lnTo>
                <a:lnTo>
                  <a:pt x="1046" y="961"/>
                </a:lnTo>
                <a:lnTo>
                  <a:pt x="1043" y="969"/>
                </a:lnTo>
                <a:lnTo>
                  <a:pt x="1040" y="978"/>
                </a:lnTo>
                <a:lnTo>
                  <a:pt x="1042" y="986"/>
                </a:lnTo>
                <a:lnTo>
                  <a:pt x="1043" y="994"/>
                </a:lnTo>
                <a:lnTo>
                  <a:pt x="1046" y="1002"/>
                </a:lnTo>
                <a:lnTo>
                  <a:pt x="1052" y="1008"/>
                </a:lnTo>
                <a:lnTo>
                  <a:pt x="1059" y="1014"/>
                </a:lnTo>
                <a:lnTo>
                  <a:pt x="1067" y="1019"/>
                </a:lnTo>
                <a:lnTo>
                  <a:pt x="1067" y="1019"/>
                </a:lnTo>
                <a:lnTo>
                  <a:pt x="1076" y="1022"/>
                </a:lnTo>
                <a:lnTo>
                  <a:pt x="1085" y="1024"/>
                </a:lnTo>
                <a:lnTo>
                  <a:pt x="1093" y="1024"/>
                </a:lnTo>
                <a:lnTo>
                  <a:pt x="1102" y="1022"/>
                </a:lnTo>
                <a:lnTo>
                  <a:pt x="1110" y="1020"/>
                </a:lnTo>
                <a:lnTo>
                  <a:pt x="1118" y="1016"/>
                </a:lnTo>
                <a:lnTo>
                  <a:pt x="1125" y="1011"/>
                </a:lnTo>
                <a:lnTo>
                  <a:pt x="1130" y="1004"/>
                </a:lnTo>
                <a:lnTo>
                  <a:pt x="1198" y="1038"/>
                </a:lnTo>
                <a:lnTo>
                  <a:pt x="1263" y="1256"/>
                </a:lnTo>
                <a:lnTo>
                  <a:pt x="1263" y="1256"/>
                </a:lnTo>
                <a:lnTo>
                  <a:pt x="1266" y="1264"/>
                </a:lnTo>
                <a:lnTo>
                  <a:pt x="1271" y="1271"/>
                </a:lnTo>
                <a:lnTo>
                  <a:pt x="1277" y="1278"/>
                </a:lnTo>
                <a:lnTo>
                  <a:pt x="1285" y="1283"/>
                </a:lnTo>
                <a:lnTo>
                  <a:pt x="1294" y="1286"/>
                </a:lnTo>
                <a:lnTo>
                  <a:pt x="1304" y="1288"/>
                </a:lnTo>
                <a:lnTo>
                  <a:pt x="1313" y="1289"/>
                </a:lnTo>
                <a:lnTo>
                  <a:pt x="1323" y="1288"/>
                </a:lnTo>
                <a:lnTo>
                  <a:pt x="1323" y="1288"/>
                </a:lnTo>
                <a:lnTo>
                  <a:pt x="1333" y="1284"/>
                </a:lnTo>
                <a:lnTo>
                  <a:pt x="1341" y="1280"/>
                </a:lnTo>
                <a:lnTo>
                  <a:pt x="1348" y="1274"/>
                </a:lnTo>
                <a:lnTo>
                  <a:pt x="1354" y="1267"/>
                </a:lnTo>
                <a:lnTo>
                  <a:pt x="1358" y="1260"/>
                </a:lnTo>
                <a:lnTo>
                  <a:pt x="1361" y="1251"/>
                </a:lnTo>
                <a:lnTo>
                  <a:pt x="1361" y="1243"/>
                </a:lnTo>
                <a:lnTo>
                  <a:pt x="1359" y="1234"/>
                </a:lnTo>
                <a:lnTo>
                  <a:pt x="1318" y="1099"/>
                </a:lnTo>
                <a:lnTo>
                  <a:pt x="1469" y="1176"/>
                </a:lnTo>
                <a:lnTo>
                  <a:pt x="1469" y="1176"/>
                </a:lnTo>
                <a:lnTo>
                  <a:pt x="1478" y="1179"/>
                </a:lnTo>
                <a:lnTo>
                  <a:pt x="1488" y="1181"/>
                </a:lnTo>
                <a:lnTo>
                  <a:pt x="1497" y="1181"/>
                </a:lnTo>
                <a:lnTo>
                  <a:pt x="1506" y="1180"/>
                </a:lnTo>
                <a:lnTo>
                  <a:pt x="1516" y="1177"/>
                </a:lnTo>
                <a:lnTo>
                  <a:pt x="1524" y="1173"/>
                </a:lnTo>
                <a:lnTo>
                  <a:pt x="1530" y="1167"/>
                </a:lnTo>
                <a:lnTo>
                  <a:pt x="1536" y="1160"/>
                </a:lnTo>
                <a:lnTo>
                  <a:pt x="1536" y="1160"/>
                </a:lnTo>
                <a:lnTo>
                  <a:pt x="1539" y="1152"/>
                </a:lnTo>
                <a:lnTo>
                  <a:pt x="1542" y="1144"/>
                </a:lnTo>
                <a:lnTo>
                  <a:pt x="1542" y="1136"/>
                </a:lnTo>
                <a:lnTo>
                  <a:pt x="1541" y="1128"/>
                </a:lnTo>
                <a:lnTo>
                  <a:pt x="1537" y="1120"/>
                </a:lnTo>
                <a:lnTo>
                  <a:pt x="1533" y="1113"/>
                </a:lnTo>
                <a:lnTo>
                  <a:pt x="1526" y="1107"/>
                </a:lnTo>
                <a:lnTo>
                  <a:pt x="1518" y="1102"/>
                </a:lnTo>
                <a:lnTo>
                  <a:pt x="1366" y="1024"/>
                </a:lnTo>
                <a:lnTo>
                  <a:pt x="1518" y="988"/>
                </a:lnTo>
                <a:lnTo>
                  <a:pt x="1518" y="988"/>
                </a:lnTo>
                <a:lnTo>
                  <a:pt x="1527" y="985"/>
                </a:lnTo>
                <a:lnTo>
                  <a:pt x="1535" y="980"/>
                </a:lnTo>
                <a:lnTo>
                  <a:pt x="1541" y="974"/>
                </a:lnTo>
                <a:lnTo>
                  <a:pt x="1546" y="968"/>
                </a:lnTo>
                <a:lnTo>
                  <a:pt x="1550" y="960"/>
                </a:lnTo>
                <a:lnTo>
                  <a:pt x="1552" y="952"/>
                </a:lnTo>
                <a:lnTo>
                  <a:pt x="1552" y="944"/>
                </a:lnTo>
                <a:lnTo>
                  <a:pt x="1550" y="935"/>
                </a:lnTo>
                <a:lnTo>
                  <a:pt x="1550" y="935"/>
                </a:lnTo>
                <a:lnTo>
                  <a:pt x="1546" y="927"/>
                </a:lnTo>
                <a:lnTo>
                  <a:pt x="1541" y="921"/>
                </a:lnTo>
                <a:lnTo>
                  <a:pt x="1535" y="915"/>
                </a:lnTo>
                <a:lnTo>
                  <a:pt x="1527" y="910"/>
                </a:lnTo>
                <a:lnTo>
                  <a:pt x="1519" y="906"/>
                </a:lnTo>
                <a:lnTo>
                  <a:pt x="1511" y="904"/>
                </a:lnTo>
                <a:lnTo>
                  <a:pt x="1502" y="904"/>
                </a:lnTo>
                <a:lnTo>
                  <a:pt x="1492" y="905"/>
                </a:lnTo>
                <a:lnTo>
                  <a:pt x="1245" y="964"/>
                </a:lnTo>
                <a:lnTo>
                  <a:pt x="1179" y="930"/>
                </a:lnTo>
                <a:lnTo>
                  <a:pt x="1179" y="930"/>
                </a:lnTo>
                <a:lnTo>
                  <a:pt x="1184" y="923"/>
                </a:lnTo>
                <a:lnTo>
                  <a:pt x="1186" y="913"/>
                </a:lnTo>
                <a:lnTo>
                  <a:pt x="1186" y="905"/>
                </a:lnTo>
                <a:lnTo>
                  <a:pt x="1185" y="897"/>
                </a:lnTo>
                <a:lnTo>
                  <a:pt x="1183" y="889"/>
                </a:lnTo>
                <a:lnTo>
                  <a:pt x="1178" y="882"/>
                </a:lnTo>
                <a:lnTo>
                  <a:pt x="1171" y="876"/>
                </a:lnTo>
                <a:lnTo>
                  <a:pt x="1165" y="870"/>
                </a:lnTo>
                <a:lnTo>
                  <a:pt x="1165" y="870"/>
                </a:lnTo>
                <a:lnTo>
                  <a:pt x="1155" y="867"/>
                </a:lnTo>
                <a:lnTo>
                  <a:pt x="1146" y="864"/>
                </a:lnTo>
                <a:lnTo>
                  <a:pt x="1137" y="864"/>
                </a:lnTo>
                <a:lnTo>
                  <a:pt x="1127" y="865"/>
                </a:lnTo>
                <a:lnTo>
                  <a:pt x="1119" y="867"/>
                </a:lnTo>
                <a:lnTo>
                  <a:pt x="1110" y="871"/>
                </a:lnTo>
                <a:lnTo>
                  <a:pt x="1103" y="877"/>
                </a:lnTo>
                <a:lnTo>
                  <a:pt x="1097" y="884"/>
                </a:lnTo>
                <a:lnTo>
                  <a:pt x="1097" y="884"/>
                </a:lnTo>
                <a:lnTo>
                  <a:pt x="1095" y="887"/>
                </a:lnTo>
                <a:lnTo>
                  <a:pt x="1006" y="841"/>
                </a:lnTo>
                <a:lnTo>
                  <a:pt x="1006" y="841"/>
                </a:lnTo>
                <a:lnTo>
                  <a:pt x="1012" y="825"/>
                </a:lnTo>
                <a:lnTo>
                  <a:pt x="1015" y="808"/>
                </a:lnTo>
                <a:lnTo>
                  <a:pt x="1019" y="791"/>
                </a:lnTo>
                <a:lnTo>
                  <a:pt x="1019" y="774"/>
                </a:lnTo>
                <a:lnTo>
                  <a:pt x="1019" y="756"/>
                </a:lnTo>
                <a:lnTo>
                  <a:pt x="1015" y="739"/>
                </a:lnTo>
                <a:lnTo>
                  <a:pt x="1012" y="722"/>
                </a:lnTo>
                <a:lnTo>
                  <a:pt x="1006" y="706"/>
                </a:lnTo>
                <a:lnTo>
                  <a:pt x="1095" y="660"/>
                </a:lnTo>
                <a:lnTo>
                  <a:pt x="1095" y="660"/>
                </a:lnTo>
                <a:lnTo>
                  <a:pt x="1101" y="667"/>
                </a:lnTo>
                <a:lnTo>
                  <a:pt x="1109" y="673"/>
                </a:lnTo>
                <a:lnTo>
                  <a:pt x="1117" y="677"/>
                </a:lnTo>
                <a:lnTo>
                  <a:pt x="1126" y="679"/>
                </a:lnTo>
                <a:lnTo>
                  <a:pt x="1135" y="680"/>
                </a:lnTo>
                <a:lnTo>
                  <a:pt x="1144" y="680"/>
                </a:lnTo>
                <a:lnTo>
                  <a:pt x="1153" y="677"/>
                </a:lnTo>
                <a:lnTo>
                  <a:pt x="1162" y="673"/>
                </a:lnTo>
                <a:lnTo>
                  <a:pt x="1162" y="673"/>
                </a:lnTo>
                <a:lnTo>
                  <a:pt x="1169" y="668"/>
                </a:lnTo>
                <a:lnTo>
                  <a:pt x="1175" y="663"/>
                </a:lnTo>
                <a:lnTo>
                  <a:pt x="1179" y="656"/>
                </a:lnTo>
                <a:lnTo>
                  <a:pt x="1183" y="648"/>
                </a:lnTo>
                <a:lnTo>
                  <a:pt x="1184" y="641"/>
                </a:lnTo>
                <a:lnTo>
                  <a:pt x="1184" y="632"/>
                </a:lnTo>
                <a:lnTo>
                  <a:pt x="1183" y="624"/>
                </a:lnTo>
                <a:lnTo>
                  <a:pt x="1179" y="617"/>
                </a:lnTo>
                <a:lnTo>
                  <a:pt x="1245" y="583"/>
                </a:lnTo>
                <a:lnTo>
                  <a:pt x="1492" y="642"/>
                </a:lnTo>
                <a:lnTo>
                  <a:pt x="1492" y="642"/>
                </a:lnTo>
                <a:lnTo>
                  <a:pt x="1502" y="643"/>
                </a:lnTo>
                <a:lnTo>
                  <a:pt x="1511" y="643"/>
                </a:lnTo>
                <a:lnTo>
                  <a:pt x="1520" y="640"/>
                </a:lnTo>
                <a:lnTo>
                  <a:pt x="1529" y="637"/>
                </a:lnTo>
                <a:lnTo>
                  <a:pt x="1536" y="631"/>
                </a:lnTo>
                <a:lnTo>
                  <a:pt x="1543" y="625"/>
                </a:lnTo>
                <a:lnTo>
                  <a:pt x="1547" y="617"/>
                </a:lnTo>
                <a:lnTo>
                  <a:pt x="1551" y="609"/>
                </a:lnTo>
                <a:lnTo>
                  <a:pt x="1551" y="609"/>
                </a:lnTo>
                <a:lnTo>
                  <a:pt x="1552" y="601"/>
                </a:lnTo>
                <a:lnTo>
                  <a:pt x="1551" y="593"/>
                </a:lnTo>
                <a:lnTo>
                  <a:pt x="1549" y="585"/>
                </a:lnTo>
                <a:lnTo>
                  <a:pt x="1545" y="578"/>
                </a:lnTo>
                <a:lnTo>
                  <a:pt x="1541" y="572"/>
                </a:lnTo>
                <a:lnTo>
                  <a:pt x="1534" y="566"/>
                </a:lnTo>
                <a:lnTo>
                  <a:pt x="1526" y="562"/>
                </a:lnTo>
                <a:lnTo>
                  <a:pt x="1518" y="559"/>
                </a:lnTo>
                <a:lnTo>
                  <a:pt x="1365" y="523"/>
                </a:lnTo>
                <a:lnTo>
                  <a:pt x="1516" y="445"/>
                </a:lnTo>
                <a:lnTo>
                  <a:pt x="1516" y="445"/>
                </a:lnTo>
                <a:lnTo>
                  <a:pt x="1524" y="440"/>
                </a:lnTo>
                <a:lnTo>
                  <a:pt x="1530" y="434"/>
                </a:lnTo>
                <a:lnTo>
                  <a:pt x="1535" y="427"/>
                </a:lnTo>
                <a:lnTo>
                  <a:pt x="1538" y="419"/>
                </a:lnTo>
                <a:lnTo>
                  <a:pt x="1541" y="411"/>
                </a:lnTo>
                <a:lnTo>
                  <a:pt x="1541" y="403"/>
                </a:lnTo>
                <a:lnTo>
                  <a:pt x="1538" y="395"/>
                </a:lnTo>
                <a:lnTo>
                  <a:pt x="1534" y="387"/>
                </a:lnTo>
                <a:lnTo>
                  <a:pt x="1534" y="387"/>
                </a:lnTo>
                <a:lnTo>
                  <a:pt x="1528" y="380"/>
                </a:lnTo>
                <a:lnTo>
                  <a:pt x="1521" y="374"/>
                </a:lnTo>
                <a:lnTo>
                  <a:pt x="1513" y="370"/>
                </a:lnTo>
                <a:lnTo>
                  <a:pt x="1504" y="367"/>
                </a:lnTo>
                <a:lnTo>
                  <a:pt x="1495" y="366"/>
                </a:lnTo>
                <a:lnTo>
                  <a:pt x="1486" y="366"/>
                </a:lnTo>
                <a:lnTo>
                  <a:pt x="1477" y="368"/>
                </a:lnTo>
                <a:lnTo>
                  <a:pt x="1468" y="371"/>
                </a:lnTo>
                <a:lnTo>
                  <a:pt x="1316" y="448"/>
                </a:lnTo>
                <a:lnTo>
                  <a:pt x="1359" y="313"/>
                </a:lnTo>
                <a:lnTo>
                  <a:pt x="1359" y="313"/>
                </a:lnTo>
                <a:lnTo>
                  <a:pt x="1361" y="304"/>
                </a:lnTo>
                <a:lnTo>
                  <a:pt x="1361" y="296"/>
                </a:lnTo>
                <a:lnTo>
                  <a:pt x="1358" y="287"/>
                </a:lnTo>
                <a:lnTo>
                  <a:pt x="1354" y="280"/>
                </a:lnTo>
                <a:lnTo>
                  <a:pt x="1348" y="273"/>
                </a:lnTo>
                <a:lnTo>
                  <a:pt x="1341" y="267"/>
                </a:lnTo>
                <a:lnTo>
                  <a:pt x="1333" y="263"/>
                </a:lnTo>
                <a:lnTo>
                  <a:pt x="1323" y="259"/>
                </a:lnTo>
                <a:lnTo>
                  <a:pt x="1323" y="259"/>
                </a:lnTo>
                <a:lnTo>
                  <a:pt x="1313" y="258"/>
                </a:lnTo>
                <a:lnTo>
                  <a:pt x="1304" y="259"/>
                </a:lnTo>
                <a:lnTo>
                  <a:pt x="1294" y="261"/>
                </a:lnTo>
                <a:lnTo>
                  <a:pt x="1285" y="264"/>
                </a:lnTo>
                <a:lnTo>
                  <a:pt x="1277" y="269"/>
                </a:lnTo>
                <a:lnTo>
                  <a:pt x="1271" y="276"/>
                </a:lnTo>
                <a:lnTo>
                  <a:pt x="1266" y="283"/>
                </a:lnTo>
                <a:lnTo>
                  <a:pt x="1263" y="291"/>
                </a:lnTo>
                <a:lnTo>
                  <a:pt x="1196" y="509"/>
                </a:lnTo>
                <a:lnTo>
                  <a:pt x="1129" y="543"/>
                </a:lnTo>
                <a:lnTo>
                  <a:pt x="1129" y="543"/>
                </a:lnTo>
                <a:lnTo>
                  <a:pt x="1124" y="536"/>
                </a:lnTo>
                <a:lnTo>
                  <a:pt x="1116" y="531"/>
                </a:lnTo>
                <a:lnTo>
                  <a:pt x="1108" y="527"/>
                </a:lnTo>
                <a:lnTo>
                  <a:pt x="1098" y="524"/>
                </a:lnTo>
                <a:lnTo>
                  <a:pt x="1089" y="523"/>
                </a:lnTo>
                <a:lnTo>
                  <a:pt x="1080" y="524"/>
                </a:lnTo>
                <a:lnTo>
                  <a:pt x="1071" y="526"/>
                </a:lnTo>
                <a:lnTo>
                  <a:pt x="1062" y="530"/>
                </a:lnTo>
                <a:lnTo>
                  <a:pt x="1062" y="530"/>
                </a:lnTo>
                <a:lnTo>
                  <a:pt x="1055" y="535"/>
                </a:lnTo>
                <a:lnTo>
                  <a:pt x="1049" y="541"/>
                </a:lnTo>
                <a:lnTo>
                  <a:pt x="1045" y="547"/>
                </a:lnTo>
                <a:lnTo>
                  <a:pt x="1042" y="555"/>
                </a:lnTo>
                <a:lnTo>
                  <a:pt x="1040" y="562"/>
                </a:lnTo>
                <a:lnTo>
                  <a:pt x="1040" y="570"/>
                </a:lnTo>
                <a:lnTo>
                  <a:pt x="1042" y="578"/>
                </a:lnTo>
                <a:lnTo>
                  <a:pt x="1045" y="586"/>
                </a:lnTo>
                <a:lnTo>
                  <a:pt x="956" y="631"/>
                </a:lnTo>
                <a:lnTo>
                  <a:pt x="956" y="631"/>
                </a:lnTo>
                <a:lnTo>
                  <a:pt x="942" y="618"/>
                </a:lnTo>
                <a:lnTo>
                  <a:pt x="929" y="607"/>
                </a:lnTo>
                <a:lnTo>
                  <a:pt x="913" y="597"/>
                </a:lnTo>
                <a:lnTo>
                  <a:pt x="897" y="588"/>
                </a:lnTo>
                <a:lnTo>
                  <a:pt x="880" y="580"/>
                </a:lnTo>
                <a:lnTo>
                  <a:pt x="861" y="573"/>
                </a:lnTo>
                <a:lnTo>
                  <a:pt x="843" y="568"/>
                </a:lnTo>
                <a:lnTo>
                  <a:pt x="825" y="563"/>
                </a:lnTo>
                <a:lnTo>
                  <a:pt x="825" y="472"/>
                </a:lnTo>
                <a:lnTo>
                  <a:pt x="825" y="472"/>
                </a:lnTo>
                <a:lnTo>
                  <a:pt x="834" y="471"/>
                </a:lnTo>
                <a:lnTo>
                  <a:pt x="843" y="469"/>
                </a:lnTo>
                <a:lnTo>
                  <a:pt x="852" y="465"/>
                </a:lnTo>
                <a:lnTo>
                  <a:pt x="859" y="460"/>
                </a:lnTo>
                <a:lnTo>
                  <a:pt x="865" y="454"/>
                </a:lnTo>
                <a:lnTo>
                  <a:pt x="869" y="446"/>
                </a:lnTo>
                <a:lnTo>
                  <a:pt x="872" y="438"/>
                </a:lnTo>
                <a:lnTo>
                  <a:pt x="873" y="430"/>
                </a:lnTo>
                <a:lnTo>
                  <a:pt x="873" y="430"/>
                </a:lnTo>
                <a:lnTo>
                  <a:pt x="872" y="421"/>
                </a:lnTo>
                <a:lnTo>
                  <a:pt x="869" y="413"/>
                </a:lnTo>
                <a:lnTo>
                  <a:pt x="865" y="406"/>
                </a:lnTo>
                <a:lnTo>
                  <a:pt x="859" y="399"/>
                </a:lnTo>
                <a:lnTo>
                  <a:pt x="852" y="394"/>
                </a:lnTo>
                <a:lnTo>
                  <a:pt x="843" y="390"/>
                </a:lnTo>
                <a:lnTo>
                  <a:pt x="834" y="388"/>
                </a:lnTo>
                <a:lnTo>
                  <a:pt x="825" y="387"/>
                </a:lnTo>
                <a:lnTo>
                  <a:pt x="825" y="318"/>
                </a:lnTo>
                <a:lnTo>
                  <a:pt x="1005" y="159"/>
                </a:lnTo>
                <a:lnTo>
                  <a:pt x="1005" y="159"/>
                </a:lnTo>
                <a:lnTo>
                  <a:pt x="1011" y="153"/>
                </a:lnTo>
                <a:lnTo>
                  <a:pt x="1015" y="145"/>
                </a:lnTo>
                <a:lnTo>
                  <a:pt x="1019" y="137"/>
                </a:lnTo>
                <a:lnTo>
                  <a:pt x="1020" y="129"/>
                </a:lnTo>
                <a:lnTo>
                  <a:pt x="1019" y="121"/>
                </a:lnTo>
                <a:lnTo>
                  <a:pt x="1015" y="113"/>
                </a:lnTo>
                <a:lnTo>
                  <a:pt x="1011" y="105"/>
                </a:lnTo>
                <a:lnTo>
                  <a:pt x="1005" y="99"/>
                </a:lnTo>
                <a:lnTo>
                  <a:pt x="1005" y="99"/>
                </a:lnTo>
                <a:lnTo>
                  <a:pt x="997" y="93"/>
                </a:lnTo>
                <a:lnTo>
                  <a:pt x="989" y="89"/>
                </a:lnTo>
                <a:lnTo>
                  <a:pt x="980" y="87"/>
                </a:lnTo>
                <a:lnTo>
                  <a:pt x="971" y="86"/>
                </a:lnTo>
                <a:lnTo>
                  <a:pt x="961" y="87"/>
                </a:lnTo>
                <a:lnTo>
                  <a:pt x="953" y="89"/>
                </a:lnTo>
                <a:lnTo>
                  <a:pt x="944" y="93"/>
                </a:lnTo>
                <a:lnTo>
                  <a:pt x="936" y="99"/>
                </a:lnTo>
                <a:lnTo>
                  <a:pt x="825" y="197"/>
                </a:lnTo>
                <a:lnTo>
                  <a:pt x="825" y="43"/>
                </a:lnTo>
                <a:lnTo>
                  <a:pt x="825" y="43"/>
                </a:lnTo>
                <a:lnTo>
                  <a:pt x="824" y="34"/>
                </a:lnTo>
                <a:lnTo>
                  <a:pt x="820" y="26"/>
                </a:lnTo>
                <a:lnTo>
                  <a:pt x="816" y="19"/>
                </a:lnTo>
                <a:lnTo>
                  <a:pt x="810" y="12"/>
                </a:lnTo>
                <a:lnTo>
                  <a:pt x="803" y="7"/>
                </a:lnTo>
                <a:lnTo>
                  <a:pt x="795" y="3"/>
                </a:lnTo>
                <a:lnTo>
                  <a:pt x="786" y="1"/>
                </a:lnTo>
                <a:lnTo>
                  <a:pt x="776" y="0"/>
                </a:lnTo>
                <a:lnTo>
                  <a:pt x="776" y="0"/>
                </a:lnTo>
                <a:lnTo>
                  <a:pt x="766" y="1"/>
                </a:lnTo>
                <a:lnTo>
                  <a:pt x="757" y="3"/>
                </a:lnTo>
                <a:lnTo>
                  <a:pt x="749" y="7"/>
                </a:lnTo>
                <a:lnTo>
                  <a:pt x="742" y="12"/>
                </a:lnTo>
                <a:lnTo>
                  <a:pt x="736" y="19"/>
                </a:lnTo>
                <a:lnTo>
                  <a:pt x="732" y="26"/>
                </a:lnTo>
                <a:lnTo>
                  <a:pt x="728" y="34"/>
                </a:lnTo>
                <a:lnTo>
                  <a:pt x="727" y="43"/>
                </a:lnTo>
                <a:lnTo>
                  <a:pt x="727" y="197"/>
                </a:lnTo>
                <a:lnTo>
                  <a:pt x="616" y="99"/>
                </a:lnTo>
                <a:lnTo>
                  <a:pt x="616" y="99"/>
                </a:lnTo>
                <a:lnTo>
                  <a:pt x="608" y="93"/>
                </a:lnTo>
                <a:lnTo>
                  <a:pt x="599" y="89"/>
                </a:lnTo>
                <a:lnTo>
                  <a:pt x="591" y="87"/>
                </a:lnTo>
                <a:lnTo>
                  <a:pt x="581" y="86"/>
                </a:lnTo>
                <a:lnTo>
                  <a:pt x="572" y="87"/>
                </a:lnTo>
                <a:lnTo>
                  <a:pt x="563" y="89"/>
                </a:lnTo>
                <a:lnTo>
                  <a:pt x="555" y="93"/>
                </a:lnTo>
                <a:lnTo>
                  <a:pt x="547" y="99"/>
                </a:lnTo>
                <a:lnTo>
                  <a:pt x="547" y="99"/>
                </a:lnTo>
                <a:lnTo>
                  <a:pt x="541" y="105"/>
                </a:lnTo>
                <a:lnTo>
                  <a:pt x="537" y="113"/>
                </a:lnTo>
                <a:lnTo>
                  <a:pt x="533" y="121"/>
                </a:lnTo>
                <a:lnTo>
                  <a:pt x="532" y="129"/>
                </a:lnTo>
                <a:lnTo>
                  <a:pt x="533" y="137"/>
                </a:lnTo>
                <a:lnTo>
                  <a:pt x="537" y="145"/>
                </a:lnTo>
                <a:lnTo>
                  <a:pt x="541" y="153"/>
                </a:lnTo>
                <a:lnTo>
                  <a:pt x="547" y="159"/>
                </a:lnTo>
                <a:lnTo>
                  <a:pt x="727" y="318"/>
                </a:lnTo>
                <a:lnTo>
                  <a:pt x="727" y="387"/>
                </a:lnTo>
                <a:lnTo>
                  <a:pt x="727" y="387"/>
                </a:lnTo>
                <a:lnTo>
                  <a:pt x="718" y="388"/>
                </a:lnTo>
                <a:lnTo>
                  <a:pt x="709" y="390"/>
                </a:lnTo>
                <a:lnTo>
                  <a:pt x="700" y="394"/>
                </a:lnTo>
                <a:lnTo>
                  <a:pt x="693" y="399"/>
                </a:lnTo>
                <a:lnTo>
                  <a:pt x="687" y="406"/>
                </a:lnTo>
                <a:lnTo>
                  <a:pt x="683" y="413"/>
                </a:lnTo>
                <a:lnTo>
                  <a:pt x="680" y="421"/>
                </a:lnTo>
                <a:lnTo>
                  <a:pt x="679" y="430"/>
                </a:lnTo>
                <a:lnTo>
                  <a:pt x="679" y="430"/>
                </a:lnTo>
                <a:lnTo>
                  <a:pt x="680" y="438"/>
                </a:lnTo>
                <a:lnTo>
                  <a:pt x="683" y="446"/>
                </a:lnTo>
                <a:lnTo>
                  <a:pt x="687" y="454"/>
                </a:lnTo>
                <a:lnTo>
                  <a:pt x="693" y="460"/>
                </a:lnTo>
                <a:lnTo>
                  <a:pt x="700" y="465"/>
                </a:lnTo>
                <a:lnTo>
                  <a:pt x="709" y="469"/>
                </a:lnTo>
                <a:lnTo>
                  <a:pt x="718" y="471"/>
                </a:lnTo>
                <a:lnTo>
                  <a:pt x="727" y="472"/>
                </a:lnTo>
                <a:lnTo>
                  <a:pt x="727" y="563"/>
                </a:lnTo>
                <a:lnTo>
                  <a:pt x="727" y="563"/>
                </a:lnTo>
                <a:lnTo>
                  <a:pt x="709" y="568"/>
                </a:lnTo>
                <a:lnTo>
                  <a:pt x="689" y="573"/>
                </a:lnTo>
                <a:lnTo>
                  <a:pt x="672" y="580"/>
                </a:lnTo>
                <a:lnTo>
                  <a:pt x="655" y="588"/>
                </a:lnTo>
                <a:lnTo>
                  <a:pt x="638" y="597"/>
                </a:lnTo>
                <a:lnTo>
                  <a:pt x="623" y="607"/>
                </a:lnTo>
                <a:lnTo>
                  <a:pt x="608" y="618"/>
                </a:lnTo>
                <a:lnTo>
                  <a:pt x="595" y="631"/>
                </a:lnTo>
                <a:lnTo>
                  <a:pt x="506" y="586"/>
                </a:lnTo>
                <a:lnTo>
                  <a:pt x="506" y="586"/>
                </a:lnTo>
                <a:lnTo>
                  <a:pt x="509" y="578"/>
                </a:lnTo>
                <a:lnTo>
                  <a:pt x="512" y="569"/>
                </a:lnTo>
                <a:lnTo>
                  <a:pt x="510" y="561"/>
                </a:lnTo>
                <a:lnTo>
                  <a:pt x="509" y="553"/>
                </a:lnTo>
                <a:lnTo>
                  <a:pt x="506" y="545"/>
                </a:lnTo>
                <a:lnTo>
                  <a:pt x="500" y="539"/>
                </a:lnTo>
                <a:lnTo>
                  <a:pt x="493" y="533"/>
                </a:lnTo>
                <a:lnTo>
                  <a:pt x="485" y="528"/>
                </a:lnTo>
                <a:lnTo>
                  <a:pt x="485" y="528"/>
                </a:lnTo>
                <a:lnTo>
                  <a:pt x="476" y="525"/>
                </a:lnTo>
                <a:lnTo>
                  <a:pt x="467" y="523"/>
                </a:lnTo>
                <a:lnTo>
                  <a:pt x="459" y="523"/>
                </a:lnTo>
                <a:lnTo>
                  <a:pt x="450" y="525"/>
                </a:lnTo>
                <a:lnTo>
                  <a:pt x="442" y="527"/>
                </a:lnTo>
                <a:lnTo>
                  <a:pt x="434" y="531"/>
                </a:lnTo>
                <a:lnTo>
                  <a:pt x="427" y="536"/>
                </a:lnTo>
                <a:lnTo>
                  <a:pt x="422" y="543"/>
                </a:lnTo>
                <a:lnTo>
                  <a:pt x="354" y="509"/>
                </a:lnTo>
                <a:lnTo>
                  <a:pt x="289" y="291"/>
                </a:lnTo>
                <a:lnTo>
                  <a:pt x="289" y="291"/>
                </a:lnTo>
                <a:lnTo>
                  <a:pt x="286" y="283"/>
                </a:lnTo>
                <a:lnTo>
                  <a:pt x="281" y="276"/>
                </a:lnTo>
                <a:lnTo>
                  <a:pt x="275" y="270"/>
                </a:lnTo>
                <a:lnTo>
                  <a:pt x="268" y="265"/>
                </a:lnTo>
                <a:lnTo>
                  <a:pt x="259" y="262"/>
                </a:lnTo>
                <a:lnTo>
                  <a:pt x="250" y="260"/>
                </a:lnTo>
                <a:lnTo>
                  <a:pt x="240" y="259"/>
                </a:lnTo>
                <a:lnTo>
                  <a:pt x="230" y="261"/>
                </a:lnTo>
                <a:lnTo>
                  <a:pt x="230" y="261"/>
                </a:lnTo>
                <a:lnTo>
                  <a:pt x="221" y="264"/>
                </a:lnTo>
                <a:lnTo>
                  <a:pt x="213" y="268"/>
                </a:lnTo>
                <a:lnTo>
                  <a:pt x="206" y="274"/>
                </a:lnTo>
                <a:lnTo>
                  <a:pt x="201" y="281"/>
                </a:lnTo>
                <a:lnTo>
                  <a:pt x="197" y="288"/>
                </a:lnTo>
                <a:lnTo>
                  <a:pt x="195" y="296"/>
                </a:lnTo>
                <a:lnTo>
                  <a:pt x="194" y="304"/>
                </a:lnTo>
                <a:lnTo>
                  <a:pt x="196" y="313"/>
                </a:lnTo>
                <a:lnTo>
                  <a:pt x="236" y="448"/>
                </a:lnTo>
                <a:lnTo>
                  <a:pt x="85" y="371"/>
                </a:lnTo>
                <a:lnTo>
                  <a:pt x="85" y="371"/>
                </a:lnTo>
                <a:lnTo>
                  <a:pt x="76" y="368"/>
                </a:lnTo>
                <a:lnTo>
                  <a:pt x="67" y="366"/>
                </a:lnTo>
                <a:lnTo>
                  <a:pt x="58" y="366"/>
                </a:lnTo>
                <a:lnTo>
                  <a:pt x="49" y="367"/>
                </a:lnTo>
                <a:lnTo>
                  <a:pt x="40" y="370"/>
                </a:lnTo>
                <a:lnTo>
                  <a:pt x="32" y="374"/>
                </a:lnTo>
                <a:lnTo>
                  <a:pt x="25" y="380"/>
                </a:lnTo>
                <a:lnTo>
                  <a:pt x="19" y="387"/>
                </a:lnTo>
                <a:lnTo>
                  <a:pt x="19" y="387"/>
                </a:lnTo>
                <a:lnTo>
                  <a:pt x="15" y="395"/>
                </a:lnTo>
                <a:lnTo>
                  <a:pt x="13" y="403"/>
                </a:lnTo>
                <a:lnTo>
                  <a:pt x="13" y="411"/>
                </a:lnTo>
                <a:lnTo>
                  <a:pt x="14" y="419"/>
                </a:lnTo>
                <a:lnTo>
                  <a:pt x="17" y="427"/>
                </a:lnTo>
                <a:lnTo>
                  <a:pt x="23" y="434"/>
                </a:lnTo>
                <a:lnTo>
                  <a:pt x="28" y="440"/>
                </a:lnTo>
                <a:lnTo>
                  <a:pt x="36" y="445"/>
                </a:lnTo>
                <a:lnTo>
                  <a:pt x="188" y="523"/>
                </a:lnTo>
                <a:lnTo>
                  <a:pt x="34" y="559"/>
                </a:lnTo>
                <a:lnTo>
                  <a:pt x="34" y="559"/>
                </a:lnTo>
                <a:lnTo>
                  <a:pt x="25" y="562"/>
                </a:lnTo>
                <a:lnTo>
                  <a:pt x="17" y="567"/>
                </a:lnTo>
                <a:lnTo>
                  <a:pt x="11" y="573"/>
                </a:lnTo>
                <a:lnTo>
                  <a:pt x="6" y="579"/>
                </a:lnTo>
                <a:lnTo>
                  <a:pt x="2" y="587"/>
                </a:lnTo>
                <a:lnTo>
                  <a:pt x="0" y="595"/>
                </a:lnTo>
                <a:lnTo>
                  <a:pt x="0" y="603"/>
                </a:lnTo>
                <a:lnTo>
                  <a:pt x="2" y="612"/>
                </a:lnTo>
                <a:lnTo>
                  <a:pt x="2" y="612"/>
                </a:lnTo>
                <a:lnTo>
                  <a:pt x="6" y="620"/>
                </a:lnTo>
                <a:lnTo>
                  <a:pt x="11" y="626"/>
                </a:lnTo>
                <a:lnTo>
                  <a:pt x="17" y="632"/>
                </a:lnTo>
                <a:lnTo>
                  <a:pt x="25" y="637"/>
                </a:lnTo>
                <a:lnTo>
                  <a:pt x="33" y="641"/>
                </a:lnTo>
                <a:lnTo>
                  <a:pt x="41" y="643"/>
                </a:lnTo>
                <a:lnTo>
                  <a:pt x="50" y="643"/>
                </a:lnTo>
                <a:lnTo>
                  <a:pt x="60" y="642"/>
                </a:lnTo>
                <a:lnTo>
                  <a:pt x="307" y="583"/>
                </a:lnTo>
                <a:lnTo>
                  <a:pt x="373" y="617"/>
                </a:lnTo>
                <a:lnTo>
                  <a:pt x="373" y="617"/>
                </a:lnTo>
                <a:lnTo>
                  <a:pt x="369" y="625"/>
                </a:lnTo>
                <a:lnTo>
                  <a:pt x="368" y="634"/>
                </a:lnTo>
                <a:lnTo>
                  <a:pt x="368" y="642"/>
                </a:lnTo>
                <a:lnTo>
                  <a:pt x="369" y="650"/>
                </a:lnTo>
                <a:lnTo>
                  <a:pt x="374" y="658"/>
                </a:lnTo>
                <a:lnTo>
                  <a:pt x="378" y="665"/>
                </a:lnTo>
                <a:lnTo>
                  <a:pt x="385" y="671"/>
                </a:lnTo>
                <a:lnTo>
                  <a:pt x="393" y="675"/>
                </a:lnTo>
                <a:lnTo>
                  <a:pt x="393" y="675"/>
                </a:lnTo>
                <a:lnTo>
                  <a:pt x="402" y="678"/>
                </a:lnTo>
                <a:lnTo>
                  <a:pt x="411" y="680"/>
                </a:lnTo>
                <a:lnTo>
                  <a:pt x="419" y="680"/>
                </a:lnTo>
                <a:lnTo>
                  <a:pt x="428" y="679"/>
                </a:lnTo>
                <a:lnTo>
                  <a:pt x="436" y="676"/>
                </a:lnTo>
                <a:lnTo>
                  <a:pt x="444" y="672"/>
                </a:lnTo>
                <a:lnTo>
                  <a:pt x="451" y="667"/>
                </a:lnTo>
                <a:lnTo>
                  <a:pt x="457" y="660"/>
                </a:lnTo>
                <a:lnTo>
                  <a:pt x="546" y="706"/>
                </a:lnTo>
                <a:lnTo>
                  <a:pt x="546" y="706"/>
                </a:lnTo>
                <a:lnTo>
                  <a:pt x="540" y="722"/>
                </a:lnTo>
                <a:lnTo>
                  <a:pt x="537" y="739"/>
                </a:lnTo>
                <a:lnTo>
                  <a:pt x="533" y="756"/>
                </a:lnTo>
                <a:lnTo>
                  <a:pt x="533" y="774"/>
                </a:lnTo>
                <a:lnTo>
                  <a:pt x="533" y="791"/>
                </a:lnTo>
                <a:lnTo>
                  <a:pt x="537" y="808"/>
                </a:lnTo>
                <a:lnTo>
                  <a:pt x="540" y="825"/>
                </a:lnTo>
                <a:lnTo>
                  <a:pt x="546" y="841"/>
                </a:lnTo>
                <a:lnTo>
                  <a:pt x="457" y="887"/>
                </a:lnTo>
                <a:lnTo>
                  <a:pt x="457" y="887"/>
                </a:lnTo>
                <a:lnTo>
                  <a:pt x="451" y="879"/>
                </a:lnTo>
                <a:lnTo>
                  <a:pt x="444" y="873"/>
                </a:lnTo>
                <a:lnTo>
                  <a:pt x="438" y="869"/>
                </a:lnTo>
                <a:lnTo>
                  <a:pt x="428" y="866"/>
                </a:lnTo>
                <a:lnTo>
                  <a:pt x="419" y="864"/>
                </a:lnTo>
                <a:lnTo>
                  <a:pt x="410" y="864"/>
                </a:lnTo>
                <a:lnTo>
                  <a:pt x="401" y="865"/>
                </a:lnTo>
                <a:lnTo>
                  <a:pt x="392" y="869"/>
                </a:lnTo>
                <a:lnTo>
                  <a:pt x="392" y="869"/>
                </a:lnTo>
                <a:lnTo>
                  <a:pt x="383" y="873"/>
                </a:lnTo>
                <a:lnTo>
                  <a:pt x="376" y="879"/>
                </a:lnTo>
                <a:lnTo>
                  <a:pt x="371" y="886"/>
                </a:lnTo>
                <a:lnTo>
                  <a:pt x="368" y="894"/>
                </a:lnTo>
                <a:lnTo>
                  <a:pt x="366" y="902"/>
                </a:lnTo>
                <a:lnTo>
                  <a:pt x="366" y="910"/>
                </a:lnTo>
                <a:lnTo>
                  <a:pt x="367" y="919"/>
                </a:lnTo>
                <a:lnTo>
                  <a:pt x="370" y="927"/>
                </a:lnTo>
                <a:lnTo>
                  <a:pt x="370" y="927"/>
                </a:lnTo>
                <a:lnTo>
                  <a:pt x="373" y="930"/>
                </a:lnTo>
                <a:lnTo>
                  <a:pt x="307" y="964"/>
                </a:lnTo>
                <a:lnTo>
                  <a:pt x="60" y="905"/>
                </a:lnTo>
                <a:close/>
                <a:moveTo>
                  <a:pt x="776" y="645"/>
                </a:moveTo>
                <a:lnTo>
                  <a:pt x="776" y="645"/>
                </a:lnTo>
                <a:lnTo>
                  <a:pt x="791" y="646"/>
                </a:lnTo>
                <a:lnTo>
                  <a:pt x="806" y="648"/>
                </a:lnTo>
                <a:lnTo>
                  <a:pt x="819" y="651"/>
                </a:lnTo>
                <a:lnTo>
                  <a:pt x="833" y="655"/>
                </a:lnTo>
                <a:lnTo>
                  <a:pt x="846" y="660"/>
                </a:lnTo>
                <a:lnTo>
                  <a:pt x="858" y="667"/>
                </a:lnTo>
                <a:lnTo>
                  <a:pt x="868" y="674"/>
                </a:lnTo>
                <a:lnTo>
                  <a:pt x="880" y="682"/>
                </a:lnTo>
                <a:lnTo>
                  <a:pt x="889" y="691"/>
                </a:lnTo>
                <a:lnTo>
                  <a:pt x="897" y="701"/>
                </a:lnTo>
                <a:lnTo>
                  <a:pt x="905" y="712"/>
                </a:lnTo>
                <a:lnTo>
                  <a:pt x="910" y="723"/>
                </a:lnTo>
                <a:lnTo>
                  <a:pt x="915" y="735"/>
                </a:lnTo>
                <a:lnTo>
                  <a:pt x="920" y="747"/>
                </a:lnTo>
                <a:lnTo>
                  <a:pt x="922" y="760"/>
                </a:lnTo>
                <a:lnTo>
                  <a:pt x="922" y="774"/>
                </a:lnTo>
                <a:lnTo>
                  <a:pt x="922" y="774"/>
                </a:lnTo>
                <a:lnTo>
                  <a:pt x="922" y="787"/>
                </a:lnTo>
                <a:lnTo>
                  <a:pt x="920" y="799"/>
                </a:lnTo>
                <a:lnTo>
                  <a:pt x="916" y="812"/>
                </a:lnTo>
                <a:lnTo>
                  <a:pt x="910" y="824"/>
                </a:lnTo>
                <a:lnTo>
                  <a:pt x="905" y="835"/>
                </a:lnTo>
                <a:lnTo>
                  <a:pt x="898" y="845"/>
                </a:lnTo>
                <a:lnTo>
                  <a:pt x="889" y="855"/>
                </a:lnTo>
                <a:lnTo>
                  <a:pt x="880" y="864"/>
                </a:lnTo>
                <a:lnTo>
                  <a:pt x="869" y="873"/>
                </a:lnTo>
                <a:lnTo>
                  <a:pt x="858" y="880"/>
                </a:lnTo>
                <a:lnTo>
                  <a:pt x="847" y="886"/>
                </a:lnTo>
                <a:lnTo>
                  <a:pt x="833" y="892"/>
                </a:lnTo>
                <a:lnTo>
                  <a:pt x="820" y="896"/>
                </a:lnTo>
                <a:lnTo>
                  <a:pt x="806" y="899"/>
                </a:lnTo>
                <a:lnTo>
                  <a:pt x="792" y="901"/>
                </a:lnTo>
                <a:lnTo>
                  <a:pt x="777" y="902"/>
                </a:lnTo>
                <a:lnTo>
                  <a:pt x="777" y="902"/>
                </a:lnTo>
                <a:lnTo>
                  <a:pt x="758" y="901"/>
                </a:lnTo>
                <a:lnTo>
                  <a:pt x="738" y="898"/>
                </a:lnTo>
                <a:lnTo>
                  <a:pt x="720" y="892"/>
                </a:lnTo>
                <a:lnTo>
                  <a:pt x="703" y="885"/>
                </a:lnTo>
                <a:lnTo>
                  <a:pt x="688" y="876"/>
                </a:lnTo>
                <a:lnTo>
                  <a:pt x="673" y="865"/>
                </a:lnTo>
                <a:lnTo>
                  <a:pt x="661" y="852"/>
                </a:lnTo>
                <a:lnTo>
                  <a:pt x="650" y="838"/>
                </a:lnTo>
                <a:lnTo>
                  <a:pt x="650" y="838"/>
                </a:lnTo>
                <a:lnTo>
                  <a:pt x="644" y="826"/>
                </a:lnTo>
                <a:lnTo>
                  <a:pt x="638" y="814"/>
                </a:lnTo>
                <a:lnTo>
                  <a:pt x="634" y="802"/>
                </a:lnTo>
                <a:lnTo>
                  <a:pt x="631" y="790"/>
                </a:lnTo>
                <a:lnTo>
                  <a:pt x="630" y="777"/>
                </a:lnTo>
                <a:lnTo>
                  <a:pt x="631" y="764"/>
                </a:lnTo>
                <a:lnTo>
                  <a:pt x="632" y="752"/>
                </a:lnTo>
                <a:lnTo>
                  <a:pt x="636" y="740"/>
                </a:lnTo>
                <a:lnTo>
                  <a:pt x="639" y="728"/>
                </a:lnTo>
                <a:lnTo>
                  <a:pt x="645" y="717"/>
                </a:lnTo>
                <a:lnTo>
                  <a:pt x="652" y="706"/>
                </a:lnTo>
                <a:lnTo>
                  <a:pt x="660" y="696"/>
                </a:lnTo>
                <a:lnTo>
                  <a:pt x="669" y="686"/>
                </a:lnTo>
                <a:lnTo>
                  <a:pt x="679" y="677"/>
                </a:lnTo>
                <a:lnTo>
                  <a:pt x="691" y="669"/>
                </a:lnTo>
                <a:lnTo>
                  <a:pt x="703" y="662"/>
                </a:lnTo>
                <a:lnTo>
                  <a:pt x="703" y="662"/>
                </a:lnTo>
                <a:lnTo>
                  <a:pt x="720" y="655"/>
                </a:lnTo>
                <a:lnTo>
                  <a:pt x="738" y="649"/>
                </a:lnTo>
                <a:lnTo>
                  <a:pt x="757" y="646"/>
                </a:lnTo>
                <a:lnTo>
                  <a:pt x="776" y="645"/>
                </a:lnTo>
                <a:lnTo>
                  <a:pt x="776" y="64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298246B-B89C-43AB-85B8-F620674A3ABA}"/>
              </a:ext>
            </a:extLst>
          </p:cNvPr>
          <p:cNvGrpSpPr/>
          <p:nvPr/>
        </p:nvGrpSpPr>
        <p:grpSpPr>
          <a:xfrm>
            <a:off x="7103791" y="2528114"/>
            <a:ext cx="324173" cy="385209"/>
            <a:chOff x="5321300" y="3203575"/>
            <a:chExt cx="379413" cy="450850"/>
          </a:xfrm>
          <a:solidFill>
            <a:schemeClr val="accent2"/>
          </a:solidFill>
        </p:grpSpPr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id="{F996F0D3-A57C-45DC-A16E-24CE947943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40350" y="3416300"/>
              <a:ext cx="166688" cy="196850"/>
            </a:xfrm>
            <a:custGeom>
              <a:avLst/>
              <a:gdLst>
                <a:gd name="T0" fmla="*/ 127 w 844"/>
                <a:gd name="T1" fmla="*/ 998 h 998"/>
                <a:gd name="T2" fmla="*/ 90 w 844"/>
                <a:gd name="T3" fmla="*/ 992 h 998"/>
                <a:gd name="T4" fmla="*/ 55 w 844"/>
                <a:gd name="T5" fmla="*/ 976 h 998"/>
                <a:gd name="T6" fmla="*/ 28 w 844"/>
                <a:gd name="T7" fmla="*/ 951 h 998"/>
                <a:gd name="T8" fmla="*/ 10 w 844"/>
                <a:gd name="T9" fmla="*/ 918 h 998"/>
                <a:gd name="T10" fmla="*/ 1 w 844"/>
                <a:gd name="T11" fmla="*/ 881 h 998"/>
                <a:gd name="T12" fmla="*/ 0 w 844"/>
                <a:gd name="T13" fmla="*/ 200 h 998"/>
                <a:gd name="T14" fmla="*/ 4 w 844"/>
                <a:gd name="T15" fmla="*/ 160 h 998"/>
                <a:gd name="T16" fmla="*/ 24 w 844"/>
                <a:gd name="T17" fmla="*/ 105 h 998"/>
                <a:gd name="T18" fmla="*/ 58 w 844"/>
                <a:gd name="T19" fmla="*/ 58 h 998"/>
                <a:gd name="T20" fmla="*/ 104 w 844"/>
                <a:gd name="T21" fmla="*/ 24 h 998"/>
                <a:gd name="T22" fmla="*/ 159 w 844"/>
                <a:gd name="T23" fmla="*/ 3 h 998"/>
                <a:gd name="T24" fmla="*/ 643 w 844"/>
                <a:gd name="T25" fmla="*/ 0 h 998"/>
                <a:gd name="T26" fmla="*/ 684 w 844"/>
                <a:gd name="T27" fmla="*/ 3 h 998"/>
                <a:gd name="T28" fmla="*/ 739 w 844"/>
                <a:gd name="T29" fmla="*/ 24 h 998"/>
                <a:gd name="T30" fmla="*/ 785 w 844"/>
                <a:gd name="T31" fmla="*/ 58 h 998"/>
                <a:gd name="T32" fmla="*/ 820 w 844"/>
                <a:gd name="T33" fmla="*/ 104 h 998"/>
                <a:gd name="T34" fmla="*/ 839 w 844"/>
                <a:gd name="T35" fmla="*/ 160 h 998"/>
                <a:gd name="T36" fmla="*/ 844 w 844"/>
                <a:gd name="T37" fmla="*/ 867 h 998"/>
                <a:gd name="T38" fmla="*/ 842 w 844"/>
                <a:gd name="T39" fmla="*/ 894 h 998"/>
                <a:gd name="T40" fmla="*/ 829 w 844"/>
                <a:gd name="T41" fmla="*/ 929 h 998"/>
                <a:gd name="T42" fmla="*/ 806 w 844"/>
                <a:gd name="T43" fmla="*/ 959 h 998"/>
                <a:gd name="T44" fmla="*/ 778 w 844"/>
                <a:gd name="T45" fmla="*/ 982 h 998"/>
                <a:gd name="T46" fmla="*/ 742 w 844"/>
                <a:gd name="T47" fmla="*/ 995 h 998"/>
                <a:gd name="T48" fmla="*/ 716 w 844"/>
                <a:gd name="T49" fmla="*/ 998 h 998"/>
                <a:gd name="T50" fmla="*/ 188 w 844"/>
                <a:gd name="T51" fmla="*/ 67 h 998"/>
                <a:gd name="T52" fmla="*/ 149 w 844"/>
                <a:gd name="T53" fmla="*/ 76 h 998"/>
                <a:gd name="T54" fmla="*/ 116 w 844"/>
                <a:gd name="T55" fmla="*/ 97 h 998"/>
                <a:gd name="T56" fmla="*/ 91 w 844"/>
                <a:gd name="T57" fmla="*/ 125 h 998"/>
                <a:gd name="T58" fmla="*/ 74 w 844"/>
                <a:gd name="T59" fmla="*/ 160 h 998"/>
                <a:gd name="T60" fmla="*/ 68 w 844"/>
                <a:gd name="T61" fmla="*/ 200 h 998"/>
                <a:gd name="T62" fmla="*/ 69 w 844"/>
                <a:gd name="T63" fmla="*/ 880 h 998"/>
                <a:gd name="T64" fmla="*/ 85 w 844"/>
                <a:gd name="T65" fmla="*/ 912 h 998"/>
                <a:gd name="T66" fmla="*/ 116 w 844"/>
                <a:gd name="T67" fmla="*/ 929 h 998"/>
                <a:gd name="T68" fmla="*/ 716 w 844"/>
                <a:gd name="T69" fmla="*/ 931 h 998"/>
                <a:gd name="T70" fmla="*/ 750 w 844"/>
                <a:gd name="T71" fmla="*/ 921 h 998"/>
                <a:gd name="T72" fmla="*/ 773 w 844"/>
                <a:gd name="T73" fmla="*/ 894 h 998"/>
                <a:gd name="T74" fmla="*/ 779 w 844"/>
                <a:gd name="T75" fmla="*/ 869 h 998"/>
                <a:gd name="T76" fmla="*/ 779 w 844"/>
                <a:gd name="T77" fmla="*/ 200 h 998"/>
                <a:gd name="T78" fmla="*/ 772 w 844"/>
                <a:gd name="T79" fmla="*/ 160 h 998"/>
                <a:gd name="T80" fmla="*/ 756 w 844"/>
                <a:gd name="T81" fmla="*/ 125 h 998"/>
                <a:gd name="T82" fmla="*/ 730 w 844"/>
                <a:gd name="T83" fmla="*/ 97 h 998"/>
                <a:gd name="T84" fmla="*/ 697 w 844"/>
                <a:gd name="T85" fmla="*/ 76 h 998"/>
                <a:gd name="T86" fmla="*/ 658 w 844"/>
                <a:gd name="T87" fmla="*/ 67 h 998"/>
                <a:gd name="T88" fmla="*/ 201 w 844"/>
                <a:gd name="T89" fmla="*/ 66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44" h="998">
                  <a:moveTo>
                    <a:pt x="716" y="998"/>
                  </a:moveTo>
                  <a:lnTo>
                    <a:pt x="127" y="998"/>
                  </a:lnTo>
                  <a:lnTo>
                    <a:pt x="127" y="998"/>
                  </a:lnTo>
                  <a:lnTo>
                    <a:pt x="115" y="998"/>
                  </a:lnTo>
                  <a:lnTo>
                    <a:pt x="102" y="995"/>
                  </a:lnTo>
                  <a:lnTo>
                    <a:pt x="90" y="992"/>
                  </a:lnTo>
                  <a:lnTo>
                    <a:pt x="77" y="987"/>
                  </a:lnTo>
                  <a:lnTo>
                    <a:pt x="67" y="982"/>
                  </a:lnTo>
                  <a:lnTo>
                    <a:pt x="55" y="976"/>
                  </a:lnTo>
                  <a:lnTo>
                    <a:pt x="46" y="968"/>
                  </a:lnTo>
                  <a:lnTo>
                    <a:pt x="37" y="960"/>
                  </a:lnTo>
                  <a:lnTo>
                    <a:pt x="28" y="951"/>
                  </a:lnTo>
                  <a:lnTo>
                    <a:pt x="21" y="941"/>
                  </a:lnTo>
                  <a:lnTo>
                    <a:pt x="14" y="929"/>
                  </a:lnTo>
                  <a:lnTo>
                    <a:pt x="10" y="918"/>
                  </a:lnTo>
                  <a:lnTo>
                    <a:pt x="5" y="906"/>
                  </a:lnTo>
                  <a:lnTo>
                    <a:pt x="2" y="894"/>
                  </a:lnTo>
                  <a:lnTo>
                    <a:pt x="1" y="881"/>
                  </a:lnTo>
                  <a:lnTo>
                    <a:pt x="0" y="867"/>
                  </a:lnTo>
                  <a:lnTo>
                    <a:pt x="0" y="867"/>
                  </a:lnTo>
                  <a:lnTo>
                    <a:pt x="0" y="200"/>
                  </a:lnTo>
                  <a:lnTo>
                    <a:pt x="0" y="200"/>
                  </a:lnTo>
                  <a:lnTo>
                    <a:pt x="1" y="179"/>
                  </a:lnTo>
                  <a:lnTo>
                    <a:pt x="4" y="160"/>
                  </a:lnTo>
                  <a:lnTo>
                    <a:pt x="9" y="140"/>
                  </a:lnTo>
                  <a:lnTo>
                    <a:pt x="16" y="122"/>
                  </a:lnTo>
                  <a:lnTo>
                    <a:pt x="24" y="105"/>
                  </a:lnTo>
                  <a:lnTo>
                    <a:pt x="34" y="88"/>
                  </a:lnTo>
                  <a:lnTo>
                    <a:pt x="45" y="73"/>
                  </a:lnTo>
                  <a:lnTo>
                    <a:pt x="58" y="58"/>
                  </a:lnTo>
                  <a:lnTo>
                    <a:pt x="72" y="45"/>
                  </a:lnTo>
                  <a:lnTo>
                    <a:pt x="87" y="34"/>
                  </a:lnTo>
                  <a:lnTo>
                    <a:pt x="104" y="24"/>
                  </a:lnTo>
                  <a:lnTo>
                    <a:pt x="121" y="15"/>
                  </a:lnTo>
                  <a:lnTo>
                    <a:pt x="140" y="9"/>
                  </a:lnTo>
                  <a:lnTo>
                    <a:pt x="159" y="3"/>
                  </a:lnTo>
                  <a:lnTo>
                    <a:pt x="180" y="1"/>
                  </a:lnTo>
                  <a:lnTo>
                    <a:pt x="200" y="0"/>
                  </a:lnTo>
                  <a:lnTo>
                    <a:pt x="643" y="0"/>
                  </a:lnTo>
                  <a:lnTo>
                    <a:pt x="643" y="0"/>
                  </a:lnTo>
                  <a:lnTo>
                    <a:pt x="664" y="1"/>
                  </a:lnTo>
                  <a:lnTo>
                    <a:pt x="684" y="3"/>
                  </a:lnTo>
                  <a:lnTo>
                    <a:pt x="703" y="8"/>
                  </a:lnTo>
                  <a:lnTo>
                    <a:pt x="721" y="15"/>
                  </a:lnTo>
                  <a:lnTo>
                    <a:pt x="739" y="24"/>
                  </a:lnTo>
                  <a:lnTo>
                    <a:pt x="755" y="34"/>
                  </a:lnTo>
                  <a:lnTo>
                    <a:pt x="771" y="45"/>
                  </a:lnTo>
                  <a:lnTo>
                    <a:pt x="785" y="58"/>
                  </a:lnTo>
                  <a:lnTo>
                    <a:pt x="798" y="72"/>
                  </a:lnTo>
                  <a:lnTo>
                    <a:pt x="810" y="88"/>
                  </a:lnTo>
                  <a:lnTo>
                    <a:pt x="820" y="104"/>
                  </a:lnTo>
                  <a:lnTo>
                    <a:pt x="828" y="122"/>
                  </a:lnTo>
                  <a:lnTo>
                    <a:pt x="835" y="140"/>
                  </a:lnTo>
                  <a:lnTo>
                    <a:pt x="839" y="160"/>
                  </a:lnTo>
                  <a:lnTo>
                    <a:pt x="843" y="179"/>
                  </a:lnTo>
                  <a:lnTo>
                    <a:pt x="844" y="200"/>
                  </a:lnTo>
                  <a:lnTo>
                    <a:pt x="844" y="867"/>
                  </a:lnTo>
                  <a:lnTo>
                    <a:pt x="844" y="867"/>
                  </a:lnTo>
                  <a:lnTo>
                    <a:pt x="843" y="881"/>
                  </a:lnTo>
                  <a:lnTo>
                    <a:pt x="842" y="894"/>
                  </a:lnTo>
                  <a:lnTo>
                    <a:pt x="838" y="906"/>
                  </a:lnTo>
                  <a:lnTo>
                    <a:pt x="834" y="918"/>
                  </a:lnTo>
                  <a:lnTo>
                    <a:pt x="829" y="929"/>
                  </a:lnTo>
                  <a:lnTo>
                    <a:pt x="822" y="941"/>
                  </a:lnTo>
                  <a:lnTo>
                    <a:pt x="815" y="950"/>
                  </a:lnTo>
                  <a:lnTo>
                    <a:pt x="806" y="959"/>
                  </a:lnTo>
                  <a:lnTo>
                    <a:pt x="797" y="968"/>
                  </a:lnTo>
                  <a:lnTo>
                    <a:pt x="788" y="975"/>
                  </a:lnTo>
                  <a:lnTo>
                    <a:pt x="778" y="982"/>
                  </a:lnTo>
                  <a:lnTo>
                    <a:pt x="766" y="987"/>
                  </a:lnTo>
                  <a:lnTo>
                    <a:pt x="754" y="992"/>
                  </a:lnTo>
                  <a:lnTo>
                    <a:pt x="742" y="995"/>
                  </a:lnTo>
                  <a:lnTo>
                    <a:pt x="729" y="998"/>
                  </a:lnTo>
                  <a:lnTo>
                    <a:pt x="716" y="998"/>
                  </a:lnTo>
                  <a:lnTo>
                    <a:pt x="716" y="998"/>
                  </a:lnTo>
                  <a:close/>
                  <a:moveTo>
                    <a:pt x="201" y="66"/>
                  </a:moveTo>
                  <a:lnTo>
                    <a:pt x="201" y="66"/>
                  </a:lnTo>
                  <a:lnTo>
                    <a:pt x="188" y="67"/>
                  </a:lnTo>
                  <a:lnTo>
                    <a:pt x="174" y="68"/>
                  </a:lnTo>
                  <a:lnTo>
                    <a:pt x="161" y="72"/>
                  </a:lnTo>
                  <a:lnTo>
                    <a:pt x="149" y="76"/>
                  </a:lnTo>
                  <a:lnTo>
                    <a:pt x="137" y="82"/>
                  </a:lnTo>
                  <a:lnTo>
                    <a:pt x="126" y="89"/>
                  </a:lnTo>
                  <a:lnTo>
                    <a:pt x="116" y="97"/>
                  </a:lnTo>
                  <a:lnTo>
                    <a:pt x="107" y="105"/>
                  </a:lnTo>
                  <a:lnTo>
                    <a:pt x="98" y="115"/>
                  </a:lnTo>
                  <a:lnTo>
                    <a:pt x="91" y="125"/>
                  </a:lnTo>
                  <a:lnTo>
                    <a:pt x="84" y="136"/>
                  </a:lnTo>
                  <a:lnTo>
                    <a:pt x="78" y="148"/>
                  </a:lnTo>
                  <a:lnTo>
                    <a:pt x="74" y="160"/>
                  </a:lnTo>
                  <a:lnTo>
                    <a:pt x="70" y="173"/>
                  </a:lnTo>
                  <a:lnTo>
                    <a:pt x="68" y="186"/>
                  </a:lnTo>
                  <a:lnTo>
                    <a:pt x="68" y="200"/>
                  </a:lnTo>
                  <a:lnTo>
                    <a:pt x="68" y="867"/>
                  </a:lnTo>
                  <a:lnTo>
                    <a:pt x="68" y="867"/>
                  </a:lnTo>
                  <a:lnTo>
                    <a:pt x="69" y="880"/>
                  </a:lnTo>
                  <a:lnTo>
                    <a:pt x="71" y="891"/>
                  </a:lnTo>
                  <a:lnTo>
                    <a:pt x="77" y="903"/>
                  </a:lnTo>
                  <a:lnTo>
                    <a:pt x="85" y="912"/>
                  </a:lnTo>
                  <a:lnTo>
                    <a:pt x="93" y="920"/>
                  </a:lnTo>
                  <a:lnTo>
                    <a:pt x="103" y="926"/>
                  </a:lnTo>
                  <a:lnTo>
                    <a:pt x="116" y="929"/>
                  </a:lnTo>
                  <a:lnTo>
                    <a:pt x="127" y="931"/>
                  </a:lnTo>
                  <a:lnTo>
                    <a:pt x="716" y="931"/>
                  </a:lnTo>
                  <a:lnTo>
                    <a:pt x="716" y="931"/>
                  </a:lnTo>
                  <a:lnTo>
                    <a:pt x="729" y="930"/>
                  </a:lnTo>
                  <a:lnTo>
                    <a:pt x="740" y="927"/>
                  </a:lnTo>
                  <a:lnTo>
                    <a:pt x="750" y="921"/>
                  </a:lnTo>
                  <a:lnTo>
                    <a:pt x="761" y="913"/>
                  </a:lnTo>
                  <a:lnTo>
                    <a:pt x="768" y="904"/>
                  </a:lnTo>
                  <a:lnTo>
                    <a:pt x="773" y="894"/>
                  </a:lnTo>
                  <a:lnTo>
                    <a:pt x="777" y="881"/>
                  </a:lnTo>
                  <a:lnTo>
                    <a:pt x="779" y="869"/>
                  </a:lnTo>
                  <a:lnTo>
                    <a:pt x="779" y="869"/>
                  </a:lnTo>
                  <a:lnTo>
                    <a:pt x="779" y="867"/>
                  </a:lnTo>
                  <a:lnTo>
                    <a:pt x="779" y="200"/>
                  </a:lnTo>
                  <a:lnTo>
                    <a:pt x="779" y="200"/>
                  </a:lnTo>
                  <a:lnTo>
                    <a:pt x="778" y="186"/>
                  </a:lnTo>
                  <a:lnTo>
                    <a:pt x="776" y="173"/>
                  </a:lnTo>
                  <a:lnTo>
                    <a:pt x="772" y="160"/>
                  </a:lnTo>
                  <a:lnTo>
                    <a:pt x="768" y="148"/>
                  </a:lnTo>
                  <a:lnTo>
                    <a:pt x="762" y="136"/>
                  </a:lnTo>
                  <a:lnTo>
                    <a:pt x="756" y="125"/>
                  </a:lnTo>
                  <a:lnTo>
                    <a:pt x="748" y="115"/>
                  </a:lnTo>
                  <a:lnTo>
                    <a:pt x="739" y="105"/>
                  </a:lnTo>
                  <a:lnTo>
                    <a:pt x="730" y="97"/>
                  </a:lnTo>
                  <a:lnTo>
                    <a:pt x="720" y="89"/>
                  </a:lnTo>
                  <a:lnTo>
                    <a:pt x="708" y="82"/>
                  </a:lnTo>
                  <a:lnTo>
                    <a:pt x="697" y="76"/>
                  </a:lnTo>
                  <a:lnTo>
                    <a:pt x="684" y="72"/>
                  </a:lnTo>
                  <a:lnTo>
                    <a:pt x="672" y="68"/>
                  </a:lnTo>
                  <a:lnTo>
                    <a:pt x="658" y="67"/>
                  </a:lnTo>
                  <a:lnTo>
                    <a:pt x="645" y="66"/>
                  </a:lnTo>
                  <a:lnTo>
                    <a:pt x="201" y="66"/>
                  </a:lnTo>
                  <a:lnTo>
                    <a:pt x="201" y="6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0">
              <a:extLst>
                <a:ext uri="{FF2B5EF4-FFF2-40B4-BE49-F238E27FC236}">
                  <a16:creationId xmlns:a16="http://schemas.microsoft.com/office/drawing/2014/main" id="{A81F2A8F-1457-449C-AFCC-486530ACE7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45125" y="3600450"/>
              <a:ext cx="44450" cy="34925"/>
            </a:xfrm>
            <a:custGeom>
              <a:avLst/>
              <a:gdLst>
                <a:gd name="T0" fmla="*/ 75 w 216"/>
                <a:gd name="T1" fmla="*/ 176 h 176"/>
                <a:gd name="T2" fmla="*/ 67 w 216"/>
                <a:gd name="T3" fmla="*/ 175 h 176"/>
                <a:gd name="T4" fmla="*/ 52 w 216"/>
                <a:gd name="T5" fmla="*/ 173 h 176"/>
                <a:gd name="T6" fmla="*/ 39 w 216"/>
                <a:gd name="T7" fmla="*/ 167 h 176"/>
                <a:gd name="T8" fmla="*/ 27 w 216"/>
                <a:gd name="T9" fmla="*/ 159 h 176"/>
                <a:gd name="T10" fmla="*/ 17 w 216"/>
                <a:gd name="T11" fmla="*/ 149 h 176"/>
                <a:gd name="T12" fmla="*/ 9 w 216"/>
                <a:gd name="T13" fmla="*/ 136 h 176"/>
                <a:gd name="T14" fmla="*/ 3 w 216"/>
                <a:gd name="T15" fmla="*/ 123 h 176"/>
                <a:gd name="T16" fmla="*/ 0 w 216"/>
                <a:gd name="T17" fmla="*/ 108 h 176"/>
                <a:gd name="T18" fmla="*/ 0 w 216"/>
                <a:gd name="T19" fmla="*/ 34 h 176"/>
                <a:gd name="T20" fmla="*/ 0 w 216"/>
                <a:gd name="T21" fmla="*/ 27 h 176"/>
                <a:gd name="T22" fmla="*/ 6 w 216"/>
                <a:gd name="T23" fmla="*/ 15 h 176"/>
                <a:gd name="T24" fmla="*/ 15 w 216"/>
                <a:gd name="T25" fmla="*/ 6 h 176"/>
                <a:gd name="T26" fmla="*/ 26 w 216"/>
                <a:gd name="T27" fmla="*/ 2 h 176"/>
                <a:gd name="T28" fmla="*/ 183 w 216"/>
                <a:gd name="T29" fmla="*/ 0 h 176"/>
                <a:gd name="T30" fmla="*/ 190 w 216"/>
                <a:gd name="T31" fmla="*/ 2 h 176"/>
                <a:gd name="T32" fmla="*/ 202 w 216"/>
                <a:gd name="T33" fmla="*/ 6 h 176"/>
                <a:gd name="T34" fmla="*/ 211 w 216"/>
                <a:gd name="T35" fmla="*/ 15 h 176"/>
                <a:gd name="T36" fmla="*/ 216 w 216"/>
                <a:gd name="T37" fmla="*/ 27 h 176"/>
                <a:gd name="T38" fmla="*/ 216 w 216"/>
                <a:gd name="T39" fmla="*/ 101 h 176"/>
                <a:gd name="T40" fmla="*/ 216 w 216"/>
                <a:gd name="T41" fmla="*/ 108 h 176"/>
                <a:gd name="T42" fmla="*/ 213 w 216"/>
                <a:gd name="T43" fmla="*/ 123 h 176"/>
                <a:gd name="T44" fmla="*/ 207 w 216"/>
                <a:gd name="T45" fmla="*/ 136 h 176"/>
                <a:gd name="T46" fmla="*/ 199 w 216"/>
                <a:gd name="T47" fmla="*/ 149 h 176"/>
                <a:gd name="T48" fmla="*/ 189 w 216"/>
                <a:gd name="T49" fmla="*/ 159 h 176"/>
                <a:gd name="T50" fmla="*/ 178 w 216"/>
                <a:gd name="T51" fmla="*/ 167 h 176"/>
                <a:gd name="T52" fmla="*/ 164 w 216"/>
                <a:gd name="T53" fmla="*/ 173 h 176"/>
                <a:gd name="T54" fmla="*/ 149 w 216"/>
                <a:gd name="T55" fmla="*/ 175 h 176"/>
                <a:gd name="T56" fmla="*/ 141 w 216"/>
                <a:gd name="T57" fmla="*/ 176 h 176"/>
                <a:gd name="T58" fmla="*/ 141 w 216"/>
                <a:gd name="T59" fmla="*/ 176 h 176"/>
                <a:gd name="T60" fmla="*/ 66 w 216"/>
                <a:gd name="T61" fmla="*/ 67 h 176"/>
                <a:gd name="T62" fmla="*/ 66 w 216"/>
                <a:gd name="T63" fmla="*/ 101 h 176"/>
                <a:gd name="T64" fmla="*/ 68 w 216"/>
                <a:gd name="T65" fmla="*/ 107 h 176"/>
                <a:gd name="T66" fmla="*/ 74 w 216"/>
                <a:gd name="T67" fmla="*/ 109 h 176"/>
                <a:gd name="T68" fmla="*/ 140 w 216"/>
                <a:gd name="T69" fmla="*/ 109 h 176"/>
                <a:gd name="T70" fmla="*/ 146 w 216"/>
                <a:gd name="T71" fmla="*/ 107 h 176"/>
                <a:gd name="T72" fmla="*/ 148 w 216"/>
                <a:gd name="T73" fmla="*/ 101 h 176"/>
                <a:gd name="T74" fmla="*/ 66 w 216"/>
                <a:gd name="T75" fmla="*/ 67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6" h="176">
                  <a:moveTo>
                    <a:pt x="141" y="176"/>
                  </a:moveTo>
                  <a:lnTo>
                    <a:pt x="75" y="176"/>
                  </a:lnTo>
                  <a:lnTo>
                    <a:pt x="75" y="176"/>
                  </a:lnTo>
                  <a:lnTo>
                    <a:pt x="67" y="175"/>
                  </a:lnTo>
                  <a:lnTo>
                    <a:pt x="59" y="174"/>
                  </a:lnTo>
                  <a:lnTo>
                    <a:pt x="52" y="173"/>
                  </a:lnTo>
                  <a:lnTo>
                    <a:pt x="45" y="169"/>
                  </a:lnTo>
                  <a:lnTo>
                    <a:pt x="39" y="167"/>
                  </a:lnTo>
                  <a:lnTo>
                    <a:pt x="33" y="163"/>
                  </a:lnTo>
                  <a:lnTo>
                    <a:pt x="27" y="159"/>
                  </a:lnTo>
                  <a:lnTo>
                    <a:pt x="21" y="153"/>
                  </a:lnTo>
                  <a:lnTo>
                    <a:pt x="17" y="149"/>
                  </a:lnTo>
                  <a:lnTo>
                    <a:pt x="12" y="142"/>
                  </a:lnTo>
                  <a:lnTo>
                    <a:pt x="9" y="136"/>
                  </a:lnTo>
                  <a:lnTo>
                    <a:pt x="6" y="129"/>
                  </a:lnTo>
                  <a:lnTo>
                    <a:pt x="3" y="123"/>
                  </a:lnTo>
                  <a:lnTo>
                    <a:pt x="1" y="116"/>
                  </a:lnTo>
                  <a:lnTo>
                    <a:pt x="0" y="108"/>
                  </a:lnTo>
                  <a:lnTo>
                    <a:pt x="0" y="101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6" y="15"/>
                  </a:lnTo>
                  <a:lnTo>
                    <a:pt x="9" y="11"/>
                  </a:lnTo>
                  <a:lnTo>
                    <a:pt x="15" y="6"/>
                  </a:lnTo>
                  <a:lnTo>
                    <a:pt x="19" y="3"/>
                  </a:lnTo>
                  <a:lnTo>
                    <a:pt x="26" y="2"/>
                  </a:lnTo>
                  <a:lnTo>
                    <a:pt x="33" y="0"/>
                  </a:lnTo>
                  <a:lnTo>
                    <a:pt x="183" y="0"/>
                  </a:lnTo>
                  <a:lnTo>
                    <a:pt x="183" y="0"/>
                  </a:lnTo>
                  <a:lnTo>
                    <a:pt x="190" y="2"/>
                  </a:lnTo>
                  <a:lnTo>
                    <a:pt x="197" y="3"/>
                  </a:lnTo>
                  <a:lnTo>
                    <a:pt x="202" y="6"/>
                  </a:lnTo>
                  <a:lnTo>
                    <a:pt x="207" y="11"/>
                  </a:lnTo>
                  <a:lnTo>
                    <a:pt x="211" y="15"/>
                  </a:lnTo>
                  <a:lnTo>
                    <a:pt x="214" y="21"/>
                  </a:lnTo>
                  <a:lnTo>
                    <a:pt x="216" y="27"/>
                  </a:lnTo>
                  <a:lnTo>
                    <a:pt x="216" y="34"/>
                  </a:lnTo>
                  <a:lnTo>
                    <a:pt x="216" y="101"/>
                  </a:lnTo>
                  <a:lnTo>
                    <a:pt x="216" y="101"/>
                  </a:lnTo>
                  <a:lnTo>
                    <a:pt x="216" y="108"/>
                  </a:lnTo>
                  <a:lnTo>
                    <a:pt x="215" y="116"/>
                  </a:lnTo>
                  <a:lnTo>
                    <a:pt x="213" y="123"/>
                  </a:lnTo>
                  <a:lnTo>
                    <a:pt x="211" y="129"/>
                  </a:lnTo>
                  <a:lnTo>
                    <a:pt x="207" y="136"/>
                  </a:lnTo>
                  <a:lnTo>
                    <a:pt x="204" y="142"/>
                  </a:lnTo>
                  <a:lnTo>
                    <a:pt x="199" y="149"/>
                  </a:lnTo>
                  <a:lnTo>
                    <a:pt x="195" y="153"/>
                  </a:lnTo>
                  <a:lnTo>
                    <a:pt x="189" y="159"/>
                  </a:lnTo>
                  <a:lnTo>
                    <a:pt x="183" y="163"/>
                  </a:lnTo>
                  <a:lnTo>
                    <a:pt x="178" y="167"/>
                  </a:lnTo>
                  <a:lnTo>
                    <a:pt x="171" y="169"/>
                  </a:lnTo>
                  <a:lnTo>
                    <a:pt x="164" y="173"/>
                  </a:lnTo>
                  <a:lnTo>
                    <a:pt x="156" y="174"/>
                  </a:lnTo>
                  <a:lnTo>
                    <a:pt x="149" y="175"/>
                  </a:lnTo>
                  <a:lnTo>
                    <a:pt x="141" y="176"/>
                  </a:lnTo>
                  <a:lnTo>
                    <a:pt x="141" y="176"/>
                  </a:lnTo>
                  <a:lnTo>
                    <a:pt x="141" y="176"/>
                  </a:lnTo>
                  <a:lnTo>
                    <a:pt x="141" y="176"/>
                  </a:lnTo>
                  <a:lnTo>
                    <a:pt x="141" y="176"/>
                  </a:lnTo>
                  <a:close/>
                  <a:moveTo>
                    <a:pt x="66" y="67"/>
                  </a:moveTo>
                  <a:lnTo>
                    <a:pt x="66" y="101"/>
                  </a:lnTo>
                  <a:lnTo>
                    <a:pt x="66" y="101"/>
                  </a:lnTo>
                  <a:lnTo>
                    <a:pt x="66" y="103"/>
                  </a:lnTo>
                  <a:lnTo>
                    <a:pt x="68" y="107"/>
                  </a:lnTo>
                  <a:lnTo>
                    <a:pt x="70" y="109"/>
                  </a:lnTo>
                  <a:lnTo>
                    <a:pt x="74" y="109"/>
                  </a:lnTo>
                  <a:lnTo>
                    <a:pt x="140" y="109"/>
                  </a:lnTo>
                  <a:lnTo>
                    <a:pt x="140" y="109"/>
                  </a:lnTo>
                  <a:lnTo>
                    <a:pt x="143" y="109"/>
                  </a:lnTo>
                  <a:lnTo>
                    <a:pt x="146" y="107"/>
                  </a:lnTo>
                  <a:lnTo>
                    <a:pt x="148" y="103"/>
                  </a:lnTo>
                  <a:lnTo>
                    <a:pt x="148" y="101"/>
                  </a:lnTo>
                  <a:lnTo>
                    <a:pt x="148" y="67"/>
                  </a:lnTo>
                  <a:lnTo>
                    <a:pt x="66" y="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1">
              <a:extLst>
                <a:ext uri="{FF2B5EF4-FFF2-40B4-BE49-F238E27FC236}">
                  <a16:creationId xmlns:a16="http://schemas.microsoft.com/office/drawing/2014/main" id="{911D2240-1F80-4EF4-800B-845E7367F8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59400" y="3600450"/>
              <a:ext cx="42863" cy="34925"/>
            </a:xfrm>
            <a:custGeom>
              <a:avLst/>
              <a:gdLst>
                <a:gd name="T0" fmla="*/ 76 w 218"/>
                <a:gd name="T1" fmla="*/ 176 h 176"/>
                <a:gd name="T2" fmla="*/ 70 w 218"/>
                <a:gd name="T3" fmla="*/ 175 h 176"/>
                <a:gd name="T4" fmla="*/ 55 w 218"/>
                <a:gd name="T5" fmla="*/ 173 h 176"/>
                <a:gd name="T6" fmla="*/ 41 w 218"/>
                <a:gd name="T7" fmla="*/ 167 h 176"/>
                <a:gd name="T8" fmla="*/ 29 w 218"/>
                <a:gd name="T9" fmla="*/ 159 h 176"/>
                <a:gd name="T10" fmla="*/ 18 w 218"/>
                <a:gd name="T11" fmla="*/ 150 h 176"/>
                <a:gd name="T12" fmla="*/ 10 w 218"/>
                <a:gd name="T13" fmla="*/ 137 h 176"/>
                <a:gd name="T14" fmla="*/ 4 w 218"/>
                <a:gd name="T15" fmla="*/ 124 h 176"/>
                <a:gd name="T16" fmla="*/ 1 w 218"/>
                <a:gd name="T17" fmla="*/ 110 h 176"/>
                <a:gd name="T18" fmla="*/ 0 w 218"/>
                <a:gd name="T19" fmla="*/ 102 h 176"/>
                <a:gd name="T20" fmla="*/ 0 w 218"/>
                <a:gd name="T21" fmla="*/ 34 h 176"/>
                <a:gd name="T22" fmla="*/ 1 w 218"/>
                <a:gd name="T23" fmla="*/ 27 h 176"/>
                <a:gd name="T24" fmla="*/ 6 w 218"/>
                <a:gd name="T25" fmla="*/ 15 h 176"/>
                <a:gd name="T26" fmla="*/ 15 w 218"/>
                <a:gd name="T27" fmla="*/ 6 h 176"/>
                <a:gd name="T28" fmla="*/ 27 w 218"/>
                <a:gd name="T29" fmla="*/ 2 h 176"/>
                <a:gd name="T30" fmla="*/ 185 w 218"/>
                <a:gd name="T31" fmla="*/ 0 h 176"/>
                <a:gd name="T32" fmla="*/ 192 w 218"/>
                <a:gd name="T33" fmla="*/ 2 h 176"/>
                <a:gd name="T34" fmla="*/ 203 w 218"/>
                <a:gd name="T35" fmla="*/ 6 h 176"/>
                <a:gd name="T36" fmla="*/ 212 w 218"/>
                <a:gd name="T37" fmla="*/ 15 h 176"/>
                <a:gd name="T38" fmla="*/ 217 w 218"/>
                <a:gd name="T39" fmla="*/ 27 h 176"/>
                <a:gd name="T40" fmla="*/ 218 w 218"/>
                <a:gd name="T41" fmla="*/ 101 h 176"/>
                <a:gd name="T42" fmla="*/ 218 w 218"/>
                <a:gd name="T43" fmla="*/ 108 h 176"/>
                <a:gd name="T44" fmla="*/ 214 w 218"/>
                <a:gd name="T45" fmla="*/ 123 h 176"/>
                <a:gd name="T46" fmla="*/ 209 w 218"/>
                <a:gd name="T47" fmla="*/ 136 h 176"/>
                <a:gd name="T48" fmla="*/ 196 w 218"/>
                <a:gd name="T49" fmla="*/ 153 h 176"/>
                <a:gd name="T50" fmla="*/ 179 w 218"/>
                <a:gd name="T51" fmla="*/ 166 h 176"/>
                <a:gd name="T52" fmla="*/ 165 w 218"/>
                <a:gd name="T53" fmla="*/ 172 h 176"/>
                <a:gd name="T54" fmla="*/ 151 w 218"/>
                <a:gd name="T55" fmla="*/ 175 h 176"/>
                <a:gd name="T56" fmla="*/ 144 w 218"/>
                <a:gd name="T57" fmla="*/ 176 h 176"/>
                <a:gd name="T58" fmla="*/ 67 w 218"/>
                <a:gd name="T59" fmla="*/ 101 h 176"/>
                <a:gd name="T60" fmla="*/ 67 w 218"/>
                <a:gd name="T61" fmla="*/ 103 h 176"/>
                <a:gd name="T62" fmla="*/ 72 w 218"/>
                <a:gd name="T63" fmla="*/ 109 h 176"/>
                <a:gd name="T64" fmla="*/ 141 w 218"/>
                <a:gd name="T65" fmla="*/ 109 h 176"/>
                <a:gd name="T66" fmla="*/ 145 w 218"/>
                <a:gd name="T67" fmla="*/ 109 h 176"/>
                <a:gd name="T68" fmla="*/ 149 w 218"/>
                <a:gd name="T69" fmla="*/ 103 h 176"/>
                <a:gd name="T70" fmla="*/ 149 w 218"/>
                <a:gd name="T71" fmla="*/ 67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8" h="176">
                  <a:moveTo>
                    <a:pt x="144" y="176"/>
                  </a:moveTo>
                  <a:lnTo>
                    <a:pt x="76" y="176"/>
                  </a:lnTo>
                  <a:lnTo>
                    <a:pt x="76" y="176"/>
                  </a:lnTo>
                  <a:lnTo>
                    <a:pt x="70" y="175"/>
                  </a:lnTo>
                  <a:lnTo>
                    <a:pt x="62" y="175"/>
                  </a:lnTo>
                  <a:lnTo>
                    <a:pt x="55" y="173"/>
                  </a:lnTo>
                  <a:lnTo>
                    <a:pt x="48" y="171"/>
                  </a:lnTo>
                  <a:lnTo>
                    <a:pt x="41" y="167"/>
                  </a:lnTo>
                  <a:lnTo>
                    <a:pt x="34" y="164"/>
                  </a:lnTo>
                  <a:lnTo>
                    <a:pt x="29" y="159"/>
                  </a:lnTo>
                  <a:lnTo>
                    <a:pt x="23" y="155"/>
                  </a:lnTo>
                  <a:lnTo>
                    <a:pt x="18" y="150"/>
                  </a:lnTo>
                  <a:lnTo>
                    <a:pt x="14" y="144"/>
                  </a:lnTo>
                  <a:lnTo>
                    <a:pt x="10" y="137"/>
                  </a:lnTo>
                  <a:lnTo>
                    <a:pt x="7" y="131"/>
                  </a:lnTo>
                  <a:lnTo>
                    <a:pt x="4" y="124"/>
                  </a:lnTo>
                  <a:lnTo>
                    <a:pt x="2" y="117"/>
                  </a:lnTo>
                  <a:lnTo>
                    <a:pt x="1" y="110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0" y="101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1" y="27"/>
                  </a:lnTo>
                  <a:lnTo>
                    <a:pt x="4" y="21"/>
                  </a:lnTo>
                  <a:lnTo>
                    <a:pt x="6" y="15"/>
                  </a:lnTo>
                  <a:lnTo>
                    <a:pt x="10" y="11"/>
                  </a:lnTo>
                  <a:lnTo>
                    <a:pt x="15" y="6"/>
                  </a:lnTo>
                  <a:lnTo>
                    <a:pt x="21" y="3"/>
                  </a:lnTo>
                  <a:lnTo>
                    <a:pt x="27" y="2"/>
                  </a:lnTo>
                  <a:lnTo>
                    <a:pt x="33" y="0"/>
                  </a:lnTo>
                  <a:lnTo>
                    <a:pt x="185" y="0"/>
                  </a:lnTo>
                  <a:lnTo>
                    <a:pt x="185" y="0"/>
                  </a:lnTo>
                  <a:lnTo>
                    <a:pt x="192" y="2"/>
                  </a:lnTo>
                  <a:lnTo>
                    <a:pt x="197" y="3"/>
                  </a:lnTo>
                  <a:lnTo>
                    <a:pt x="203" y="6"/>
                  </a:lnTo>
                  <a:lnTo>
                    <a:pt x="208" y="11"/>
                  </a:lnTo>
                  <a:lnTo>
                    <a:pt x="212" y="15"/>
                  </a:lnTo>
                  <a:lnTo>
                    <a:pt x="216" y="21"/>
                  </a:lnTo>
                  <a:lnTo>
                    <a:pt x="217" y="27"/>
                  </a:lnTo>
                  <a:lnTo>
                    <a:pt x="218" y="34"/>
                  </a:lnTo>
                  <a:lnTo>
                    <a:pt x="218" y="101"/>
                  </a:lnTo>
                  <a:lnTo>
                    <a:pt x="218" y="101"/>
                  </a:lnTo>
                  <a:lnTo>
                    <a:pt x="218" y="108"/>
                  </a:lnTo>
                  <a:lnTo>
                    <a:pt x="217" y="116"/>
                  </a:lnTo>
                  <a:lnTo>
                    <a:pt x="214" y="123"/>
                  </a:lnTo>
                  <a:lnTo>
                    <a:pt x="212" y="129"/>
                  </a:lnTo>
                  <a:lnTo>
                    <a:pt x="209" y="136"/>
                  </a:lnTo>
                  <a:lnTo>
                    <a:pt x="205" y="142"/>
                  </a:lnTo>
                  <a:lnTo>
                    <a:pt x="196" y="153"/>
                  </a:lnTo>
                  <a:lnTo>
                    <a:pt x="185" y="163"/>
                  </a:lnTo>
                  <a:lnTo>
                    <a:pt x="179" y="166"/>
                  </a:lnTo>
                  <a:lnTo>
                    <a:pt x="172" y="169"/>
                  </a:lnTo>
                  <a:lnTo>
                    <a:pt x="165" y="172"/>
                  </a:lnTo>
                  <a:lnTo>
                    <a:pt x="159" y="174"/>
                  </a:lnTo>
                  <a:lnTo>
                    <a:pt x="151" y="175"/>
                  </a:lnTo>
                  <a:lnTo>
                    <a:pt x="144" y="176"/>
                  </a:lnTo>
                  <a:lnTo>
                    <a:pt x="144" y="176"/>
                  </a:lnTo>
                  <a:close/>
                  <a:moveTo>
                    <a:pt x="67" y="67"/>
                  </a:moveTo>
                  <a:lnTo>
                    <a:pt x="67" y="101"/>
                  </a:lnTo>
                  <a:lnTo>
                    <a:pt x="67" y="101"/>
                  </a:lnTo>
                  <a:lnTo>
                    <a:pt x="67" y="103"/>
                  </a:lnTo>
                  <a:lnTo>
                    <a:pt x="70" y="107"/>
                  </a:lnTo>
                  <a:lnTo>
                    <a:pt x="72" y="109"/>
                  </a:lnTo>
                  <a:lnTo>
                    <a:pt x="75" y="109"/>
                  </a:lnTo>
                  <a:lnTo>
                    <a:pt x="141" y="109"/>
                  </a:lnTo>
                  <a:lnTo>
                    <a:pt x="141" y="109"/>
                  </a:lnTo>
                  <a:lnTo>
                    <a:pt x="145" y="109"/>
                  </a:lnTo>
                  <a:lnTo>
                    <a:pt x="147" y="107"/>
                  </a:lnTo>
                  <a:lnTo>
                    <a:pt x="149" y="103"/>
                  </a:lnTo>
                  <a:lnTo>
                    <a:pt x="149" y="101"/>
                  </a:lnTo>
                  <a:lnTo>
                    <a:pt x="149" y="67"/>
                  </a:lnTo>
                  <a:lnTo>
                    <a:pt x="67" y="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2">
              <a:extLst>
                <a:ext uri="{FF2B5EF4-FFF2-40B4-BE49-F238E27FC236}">
                  <a16:creationId xmlns:a16="http://schemas.microsoft.com/office/drawing/2014/main" id="{F1673C3C-16B4-4841-84BB-026269329A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1475" y="3573463"/>
              <a:ext cx="31750" cy="14288"/>
            </a:xfrm>
            <a:custGeom>
              <a:avLst/>
              <a:gdLst>
                <a:gd name="T0" fmla="*/ 132 w 166"/>
                <a:gd name="T1" fmla="*/ 66 h 66"/>
                <a:gd name="T2" fmla="*/ 33 w 166"/>
                <a:gd name="T3" fmla="*/ 66 h 66"/>
                <a:gd name="T4" fmla="*/ 33 w 166"/>
                <a:gd name="T5" fmla="*/ 66 h 66"/>
                <a:gd name="T6" fmla="*/ 26 w 166"/>
                <a:gd name="T7" fmla="*/ 66 h 66"/>
                <a:gd name="T8" fmla="*/ 19 w 166"/>
                <a:gd name="T9" fmla="*/ 64 h 66"/>
                <a:gd name="T10" fmla="*/ 15 w 166"/>
                <a:gd name="T11" fmla="*/ 60 h 66"/>
                <a:gd name="T12" fmla="*/ 9 w 166"/>
                <a:gd name="T13" fmla="*/ 57 h 66"/>
                <a:gd name="T14" fmla="*/ 6 w 166"/>
                <a:gd name="T15" fmla="*/ 51 h 66"/>
                <a:gd name="T16" fmla="*/ 2 w 166"/>
                <a:gd name="T17" fmla="*/ 47 h 66"/>
                <a:gd name="T18" fmla="*/ 0 w 166"/>
                <a:gd name="T19" fmla="*/ 40 h 66"/>
                <a:gd name="T20" fmla="*/ 0 w 166"/>
                <a:gd name="T21" fmla="*/ 33 h 66"/>
                <a:gd name="T22" fmla="*/ 0 w 166"/>
                <a:gd name="T23" fmla="*/ 33 h 66"/>
                <a:gd name="T24" fmla="*/ 0 w 166"/>
                <a:gd name="T25" fmla="*/ 26 h 66"/>
                <a:gd name="T26" fmla="*/ 2 w 166"/>
                <a:gd name="T27" fmla="*/ 20 h 66"/>
                <a:gd name="T28" fmla="*/ 6 w 166"/>
                <a:gd name="T29" fmla="*/ 15 h 66"/>
                <a:gd name="T30" fmla="*/ 9 w 166"/>
                <a:gd name="T31" fmla="*/ 10 h 66"/>
                <a:gd name="T32" fmla="*/ 15 w 166"/>
                <a:gd name="T33" fmla="*/ 5 h 66"/>
                <a:gd name="T34" fmla="*/ 19 w 166"/>
                <a:gd name="T35" fmla="*/ 2 h 66"/>
                <a:gd name="T36" fmla="*/ 26 w 166"/>
                <a:gd name="T37" fmla="*/ 1 h 66"/>
                <a:gd name="T38" fmla="*/ 33 w 166"/>
                <a:gd name="T39" fmla="*/ 0 h 66"/>
                <a:gd name="T40" fmla="*/ 132 w 166"/>
                <a:gd name="T41" fmla="*/ 0 h 66"/>
                <a:gd name="T42" fmla="*/ 132 w 166"/>
                <a:gd name="T43" fmla="*/ 0 h 66"/>
                <a:gd name="T44" fmla="*/ 139 w 166"/>
                <a:gd name="T45" fmla="*/ 1 h 66"/>
                <a:gd name="T46" fmla="*/ 146 w 166"/>
                <a:gd name="T47" fmla="*/ 2 h 66"/>
                <a:gd name="T48" fmla="*/ 151 w 166"/>
                <a:gd name="T49" fmla="*/ 5 h 66"/>
                <a:gd name="T50" fmla="*/ 156 w 166"/>
                <a:gd name="T51" fmla="*/ 10 h 66"/>
                <a:gd name="T52" fmla="*/ 161 w 166"/>
                <a:gd name="T53" fmla="*/ 15 h 66"/>
                <a:gd name="T54" fmla="*/ 163 w 166"/>
                <a:gd name="T55" fmla="*/ 20 h 66"/>
                <a:gd name="T56" fmla="*/ 165 w 166"/>
                <a:gd name="T57" fmla="*/ 26 h 66"/>
                <a:gd name="T58" fmla="*/ 166 w 166"/>
                <a:gd name="T59" fmla="*/ 33 h 66"/>
                <a:gd name="T60" fmla="*/ 166 w 166"/>
                <a:gd name="T61" fmla="*/ 33 h 66"/>
                <a:gd name="T62" fmla="*/ 165 w 166"/>
                <a:gd name="T63" fmla="*/ 40 h 66"/>
                <a:gd name="T64" fmla="*/ 163 w 166"/>
                <a:gd name="T65" fmla="*/ 47 h 66"/>
                <a:gd name="T66" fmla="*/ 161 w 166"/>
                <a:gd name="T67" fmla="*/ 51 h 66"/>
                <a:gd name="T68" fmla="*/ 156 w 166"/>
                <a:gd name="T69" fmla="*/ 57 h 66"/>
                <a:gd name="T70" fmla="*/ 151 w 166"/>
                <a:gd name="T71" fmla="*/ 60 h 66"/>
                <a:gd name="T72" fmla="*/ 146 w 166"/>
                <a:gd name="T73" fmla="*/ 64 h 66"/>
                <a:gd name="T74" fmla="*/ 139 w 166"/>
                <a:gd name="T75" fmla="*/ 66 h 66"/>
                <a:gd name="T76" fmla="*/ 132 w 166"/>
                <a:gd name="T77" fmla="*/ 66 h 66"/>
                <a:gd name="T78" fmla="*/ 132 w 166"/>
                <a:gd name="T7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6" h="66">
                  <a:moveTo>
                    <a:pt x="132" y="66"/>
                  </a:moveTo>
                  <a:lnTo>
                    <a:pt x="33" y="66"/>
                  </a:lnTo>
                  <a:lnTo>
                    <a:pt x="33" y="66"/>
                  </a:lnTo>
                  <a:lnTo>
                    <a:pt x="26" y="66"/>
                  </a:lnTo>
                  <a:lnTo>
                    <a:pt x="19" y="64"/>
                  </a:lnTo>
                  <a:lnTo>
                    <a:pt x="15" y="60"/>
                  </a:lnTo>
                  <a:lnTo>
                    <a:pt x="9" y="57"/>
                  </a:lnTo>
                  <a:lnTo>
                    <a:pt x="6" y="51"/>
                  </a:lnTo>
                  <a:lnTo>
                    <a:pt x="2" y="47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6" y="15"/>
                  </a:lnTo>
                  <a:lnTo>
                    <a:pt x="9" y="10"/>
                  </a:lnTo>
                  <a:lnTo>
                    <a:pt x="15" y="5"/>
                  </a:lnTo>
                  <a:lnTo>
                    <a:pt x="19" y="2"/>
                  </a:lnTo>
                  <a:lnTo>
                    <a:pt x="26" y="1"/>
                  </a:lnTo>
                  <a:lnTo>
                    <a:pt x="33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9" y="1"/>
                  </a:lnTo>
                  <a:lnTo>
                    <a:pt x="146" y="2"/>
                  </a:lnTo>
                  <a:lnTo>
                    <a:pt x="151" y="5"/>
                  </a:lnTo>
                  <a:lnTo>
                    <a:pt x="156" y="10"/>
                  </a:lnTo>
                  <a:lnTo>
                    <a:pt x="161" y="15"/>
                  </a:lnTo>
                  <a:lnTo>
                    <a:pt x="163" y="20"/>
                  </a:lnTo>
                  <a:lnTo>
                    <a:pt x="165" y="26"/>
                  </a:lnTo>
                  <a:lnTo>
                    <a:pt x="166" y="33"/>
                  </a:lnTo>
                  <a:lnTo>
                    <a:pt x="166" y="33"/>
                  </a:lnTo>
                  <a:lnTo>
                    <a:pt x="165" y="40"/>
                  </a:lnTo>
                  <a:lnTo>
                    <a:pt x="163" y="47"/>
                  </a:lnTo>
                  <a:lnTo>
                    <a:pt x="161" y="51"/>
                  </a:lnTo>
                  <a:lnTo>
                    <a:pt x="156" y="57"/>
                  </a:lnTo>
                  <a:lnTo>
                    <a:pt x="151" y="60"/>
                  </a:lnTo>
                  <a:lnTo>
                    <a:pt x="146" y="64"/>
                  </a:lnTo>
                  <a:lnTo>
                    <a:pt x="139" y="66"/>
                  </a:lnTo>
                  <a:lnTo>
                    <a:pt x="132" y="66"/>
                  </a:lnTo>
                  <a:lnTo>
                    <a:pt x="132" y="6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3">
              <a:extLst>
                <a:ext uri="{FF2B5EF4-FFF2-40B4-BE49-F238E27FC236}">
                  <a16:creationId xmlns:a16="http://schemas.microsoft.com/office/drawing/2014/main" id="{471EE173-CA56-4AED-9F1E-426350872C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4163" y="3573463"/>
              <a:ext cx="33338" cy="14288"/>
            </a:xfrm>
            <a:custGeom>
              <a:avLst/>
              <a:gdLst>
                <a:gd name="T0" fmla="*/ 134 w 167"/>
                <a:gd name="T1" fmla="*/ 66 h 66"/>
                <a:gd name="T2" fmla="*/ 35 w 167"/>
                <a:gd name="T3" fmla="*/ 66 h 66"/>
                <a:gd name="T4" fmla="*/ 35 w 167"/>
                <a:gd name="T5" fmla="*/ 66 h 66"/>
                <a:gd name="T6" fmla="*/ 28 w 167"/>
                <a:gd name="T7" fmla="*/ 66 h 66"/>
                <a:gd name="T8" fmla="*/ 21 w 167"/>
                <a:gd name="T9" fmla="*/ 64 h 66"/>
                <a:gd name="T10" fmla="*/ 15 w 167"/>
                <a:gd name="T11" fmla="*/ 60 h 66"/>
                <a:gd name="T12" fmla="*/ 11 w 167"/>
                <a:gd name="T13" fmla="*/ 57 h 66"/>
                <a:gd name="T14" fmla="*/ 6 w 167"/>
                <a:gd name="T15" fmla="*/ 51 h 66"/>
                <a:gd name="T16" fmla="*/ 4 w 167"/>
                <a:gd name="T17" fmla="*/ 47 h 66"/>
                <a:gd name="T18" fmla="*/ 1 w 167"/>
                <a:gd name="T19" fmla="*/ 40 h 66"/>
                <a:gd name="T20" fmla="*/ 0 w 167"/>
                <a:gd name="T21" fmla="*/ 33 h 66"/>
                <a:gd name="T22" fmla="*/ 0 w 167"/>
                <a:gd name="T23" fmla="*/ 33 h 66"/>
                <a:gd name="T24" fmla="*/ 1 w 167"/>
                <a:gd name="T25" fmla="*/ 26 h 66"/>
                <a:gd name="T26" fmla="*/ 4 w 167"/>
                <a:gd name="T27" fmla="*/ 20 h 66"/>
                <a:gd name="T28" fmla="*/ 6 w 167"/>
                <a:gd name="T29" fmla="*/ 15 h 66"/>
                <a:gd name="T30" fmla="*/ 11 w 167"/>
                <a:gd name="T31" fmla="*/ 10 h 66"/>
                <a:gd name="T32" fmla="*/ 15 w 167"/>
                <a:gd name="T33" fmla="*/ 5 h 66"/>
                <a:gd name="T34" fmla="*/ 21 w 167"/>
                <a:gd name="T35" fmla="*/ 2 h 66"/>
                <a:gd name="T36" fmla="*/ 28 w 167"/>
                <a:gd name="T37" fmla="*/ 1 h 66"/>
                <a:gd name="T38" fmla="*/ 35 w 167"/>
                <a:gd name="T39" fmla="*/ 0 h 66"/>
                <a:gd name="T40" fmla="*/ 134 w 167"/>
                <a:gd name="T41" fmla="*/ 0 h 66"/>
                <a:gd name="T42" fmla="*/ 134 w 167"/>
                <a:gd name="T43" fmla="*/ 0 h 66"/>
                <a:gd name="T44" fmla="*/ 141 w 167"/>
                <a:gd name="T45" fmla="*/ 1 h 66"/>
                <a:gd name="T46" fmla="*/ 147 w 167"/>
                <a:gd name="T47" fmla="*/ 2 h 66"/>
                <a:gd name="T48" fmla="*/ 152 w 167"/>
                <a:gd name="T49" fmla="*/ 5 h 66"/>
                <a:gd name="T50" fmla="*/ 158 w 167"/>
                <a:gd name="T51" fmla="*/ 10 h 66"/>
                <a:gd name="T52" fmla="*/ 161 w 167"/>
                <a:gd name="T53" fmla="*/ 15 h 66"/>
                <a:gd name="T54" fmla="*/ 164 w 167"/>
                <a:gd name="T55" fmla="*/ 20 h 66"/>
                <a:gd name="T56" fmla="*/ 167 w 167"/>
                <a:gd name="T57" fmla="*/ 26 h 66"/>
                <a:gd name="T58" fmla="*/ 167 w 167"/>
                <a:gd name="T59" fmla="*/ 33 h 66"/>
                <a:gd name="T60" fmla="*/ 167 w 167"/>
                <a:gd name="T61" fmla="*/ 33 h 66"/>
                <a:gd name="T62" fmla="*/ 167 w 167"/>
                <a:gd name="T63" fmla="*/ 40 h 66"/>
                <a:gd name="T64" fmla="*/ 164 w 167"/>
                <a:gd name="T65" fmla="*/ 47 h 66"/>
                <a:gd name="T66" fmla="*/ 161 w 167"/>
                <a:gd name="T67" fmla="*/ 51 h 66"/>
                <a:gd name="T68" fmla="*/ 158 w 167"/>
                <a:gd name="T69" fmla="*/ 57 h 66"/>
                <a:gd name="T70" fmla="*/ 152 w 167"/>
                <a:gd name="T71" fmla="*/ 60 h 66"/>
                <a:gd name="T72" fmla="*/ 147 w 167"/>
                <a:gd name="T73" fmla="*/ 64 h 66"/>
                <a:gd name="T74" fmla="*/ 141 w 167"/>
                <a:gd name="T75" fmla="*/ 66 h 66"/>
                <a:gd name="T76" fmla="*/ 134 w 167"/>
                <a:gd name="T77" fmla="*/ 66 h 66"/>
                <a:gd name="T78" fmla="*/ 134 w 167"/>
                <a:gd name="T7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7" h="66">
                  <a:moveTo>
                    <a:pt x="134" y="66"/>
                  </a:moveTo>
                  <a:lnTo>
                    <a:pt x="35" y="66"/>
                  </a:lnTo>
                  <a:lnTo>
                    <a:pt x="35" y="66"/>
                  </a:lnTo>
                  <a:lnTo>
                    <a:pt x="28" y="66"/>
                  </a:lnTo>
                  <a:lnTo>
                    <a:pt x="21" y="64"/>
                  </a:lnTo>
                  <a:lnTo>
                    <a:pt x="15" y="60"/>
                  </a:lnTo>
                  <a:lnTo>
                    <a:pt x="11" y="57"/>
                  </a:lnTo>
                  <a:lnTo>
                    <a:pt x="6" y="51"/>
                  </a:lnTo>
                  <a:lnTo>
                    <a:pt x="4" y="47"/>
                  </a:lnTo>
                  <a:lnTo>
                    <a:pt x="1" y="4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6"/>
                  </a:lnTo>
                  <a:lnTo>
                    <a:pt x="4" y="20"/>
                  </a:lnTo>
                  <a:lnTo>
                    <a:pt x="6" y="15"/>
                  </a:lnTo>
                  <a:lnTo>
                    <a:pt x="11" y="10"/>
                  </a:lnTo>
                  <a:lnTo>
                    <a:pt x="15" y="5"/>
                  </a:lnTo>
                  <a:lnTo>
                    <a:pt x="21" y="2"/>
                  </a:lnTo>
                  <a:lnTo>
                    <a:pt x="28" y="1"/>
                  </a:lnTo>
                  <a:lnTo>
                    <a:pt x="35" y="0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41" y="1"/>
                  </a:lnTo>
                  <a:lnTo>
                    <a:pt x="147" y="2"/>
                  </a:lnTo>
                  <a:lnTo>
                    <a:pt x="152" y="5"/>
                  </a:lnTo>
                  <a:lnTo>
                    <a:pt x="158" y="10"/>
                  </a:lnTo>
                  <a:lnTo>
                    <a:pt x="161" y="15"/>
                  </a:lnTo>
                  <a:lnTo>
                    <a:pt x="164" y="20"/>
                  </a:lnTo>
                  <a:lnTo>
                    <a:pt x="167" y="26"/>
                  </a:lnTo>
                  <a:lnTo>
                    <a:pt x="167" y="33"/>
                  </a:lnTo>
                  <a:lnTo>
                    <a:pt x="167" y="33"/>
                  </a:lnTo>
                  <a:lnTo>
                    <a:pt x="167" y="40"/>
                  </a:lnTo>
                  <a:lnTo>
                    <a:pt x="164" y="47"/>
                  </a:lnTo>
                  <a:lnTo>
                    <a:pt x="161" y="51"/>
                  </a:lnTo>
                  <a:lnTo>
                    <a:pt x="158" y="57"/>
                  </a:lnTo>
                  <a:lnTo>
                    <a:pt x="152" y="60"/>
                  </a:lnTo>
                  <a:lnTo>
                    <a:pt x="147" y="64"/>
                  </a:lnTo>
                  <a:lnTo>
                    <a:pt x="141" y="66"/>
                  </a:lnTo>
                  <a:lnTo>
                    <a:pt x="134" y="66"/>
                  </a:lnTo>
                  <a:lnTo>
                    <a:pt x="134" y="6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4">
              <a:extLst>
                <a:ext uri="{FF2B5EF4-FFF2-40B4-BE49-F238E27FC236}">
                  <a16:creationId xmlns:a16="http://schemas.microsoft.com/office/drawing/2014/main" id="{2459A667-A577-4BC4-826C-7DE8F4C16B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0350" y="3546475"/>
              <a:ext cx="168275" cy="14288"/>
            </a:xfrm>
            <a:custGeom>
              <a:avLst/>
              <a:gdLst>
                <a:gd name="T0" fmla="*/ 812 w 845"/>
                <a:gd name="T1" fmla="*/ 66 h 66"/>
                <a:gd name="T2" fmla="*/ 33 w 845"/>
                <a:gd name="T3" fmla="*/ 66 h 66"/>
                <a:gd name="T4" fmla="*/ 33 w 845"/>
                <a:gd name="T5" fmla="*/ 66 h 66"/>
                <a:gd name="T6" fmla="*/ 26 w 845"/>
                <a:gd name="T7" fmla="*/ 66 h 66"/>
                <a:gd name="T8" fmla="*/ 20 w 845"/>
                <a:gd name="T9" fmla="*/ 64 h 66"/>
                <a:gd name="T10" fmla="*/ 14 w 845"/>
                <a:gd name="T11" fmla="*/ 60 h 66"/>
                <a:gd name="T12" fmla="*/ 10 w 845"/>
                <a:gd name="T13" fmla="*/ 57 h 66"/>
                <a:gd name="T14" fmla="*/ 5 w 845"/>
                <a:gd name="T15" fmla="*/ 51 h 66"/>
                <a:gd name="T16" fmla="*/ 2 w 845"/>
                <a:gd name="T17" fmla="*/ 47 h 66"/>
                <a:gd name="T18" fmla="*/ 1 w 845"/>
                <a:gd name="T19" fmla="*/ 40 h 66"/>
                <a:gd name="T20" fmla="*/ 0 w 845"/>
                <a:gd name="T21" fmla="*/ 33 h 66"/>
                <a:gd name="T22" fmla="*/ 0 w 845"/>
                <a:gd name="T23" fmla="*/ 33 h 66"/>
                <a:gd name="T24" fmla="*/ 1 w 845"/>
                <a:gd name="T25" fmla="*/ 26 h 66"/>
                <a:gd name="T26" fmla="*/ 2 w 845"/>
                <a:gd name="T27" fmla="*/ 21 h 66"/>
                <a:gd name="T28" fmla="*/ 5 w 845"/>
                <a:gd name="T29" fmla="*/ 15 h 66"/>
                <a:gd name="T30" fmla="*/ 10 w 845"/>
                <a:gd name="T31" fmla="*/ 10 h 66"/>
                <a:gd name="T32" fmla="*/ 14 w 845"/>
                <a:gd name="T33" fmla="*/ 6 h 66"/>
                <a:gd name="T34" fmla="*/ 20 w 845"/>
                <a:gd name="T35" fmla="*/ 2 h 66"/>
                <a:gd name="T36" fmla="*/ 26 w 845"/>
                <a:gd name="T37" fmla="*/ 1 h 66"/>
                <a:gd name="T38" fmla="*/ 33 w 845"/>
                <a:gd name="T39" fmla="*/ 0 h 66"/>
                <a:gd name="T40" fmla="*/ 812 w 845"/>
                <a:gd name="T41" fmla="*/ 0 h 66"/>
                <a:gd name="T42" fmla="*/ 812 w 845"/>
                <a:gd name="T43" fmla="*/ 0 h 66"/>
                <a:gd name="T44" fmla="*/ 819 w 845"/>
                <a:gd name="T45" fmla="*/ 1 h 66"/>
                <a:gd name="T46" fmla="*/ 825 w 845"/>
                <a:gd name="T47" fmla="*/ 2 h 66"/>
                <a:gd name="T48" fmla="*/ 830 w 845"/>
                <a:gd name="T49" fmla="*/ 6 h 66"/>
                <a:gd name="T50" fmla="*/ 835 w 845"/>
                <a:gd name="T51" fmla="*/ 10 h 66"/>
                <a:gd name="T52" fmla="*/ 839 w 845"/>
                <a:gd name="T53" fmla="*/ 15 h 66"/>
                <a:gd name="T54" fmla="*/ 843 w 845"/>
                <a:gd name="T55" fmla="*/ 21 h 66"/>
                <a:gd name="T56" fmla="*/ 844 w 845"/>
                <a:gd name="T57" fmla="*/ 26 h 66"/>
                <a:gd name="T58" fmla="*/ 845 w 845"/>
                <a:gd name="T59" fmla="*/ 33 h 66"/>
                <a:gd name="T60" fmla="*/ 845 w 845"/>
                <a:gd name="T61" fmla="*/ 33 h 66"/>
                <a:gd name="T62" fmla="*/ 844 w 845"/>
                <a:gd name="T63" fmla="*/ 40 h 66"/>
                <a:gd name="T64" fmla="*/ 843 w 845"/>
                <a:gd name="T65" fmla="*/ 47 h 66"/>
                <a:gd name="T66" fmla="*/ 839 w 845"/>
                <a:gd name="T67" fmla="*/ 51 h 66"/>
                <a:gd name="T68" fmla="*/ 835 w 845"/>
                <a:gd name="T69" fmla="*/ 57 h 66"/>
                <a:gd name="T70" fmla="*/ 830 w 845"/>
                <a:gd name="T71" fmla="*/ 60 h 66"/>
                <a:gd name="T72" fmla="*/ 825 w 845"/>
                <a:gd name="T73" fmla="*/ 64 h 66"/>
                <a:gd name="T74" fmla="*/ 819 w 845"/>
                <a:gd name="T75" fmla="*/ 66 h 66"/>
                <a:gd name="T76" fmla="*/ 812 w 845"/>
                <a:gd name="T77" fmla="*/ 66 h 66"/>
                <a:gd name="T78" fmla="*/ 812 w 845"/>
                <a:gd name="T7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45" h="66">
                  <a:moveTo>
                    <a:pt x="812" y="66"/>
                  </a:moveTo>
                  <a:lnTo>
                    <a:pt x="33" y="66"/>
                  </a:lnTo>
                  <a:lnTo>
                    <a:pt x="33" y="66"/>
                  </a:lnTo>
                  <a:lnTo>
                    <a:pt x="26" y="66"/>
                  </a:lnTo>
                  <a:lnTo>
                    <a:pt x="20" y="64"/>
                  </a:lnTo>
                  <a:lnTo>
                    <a:pt x="14" y="60"/>
                  </a:lnTo>
                  <a:lnTo>
                    <a:pt x="10" y="57"/>
                  </a:lnTo>
                  <a:lnTo>
                    <a:pt x="5" y="51"/>
                  </a:lnTo>
                  <a:lnTo>
                    <a:pt x="2" y="47"/>
                  </a:lnTo>
                  <a:lnTo>
                    <a:pt x="1" y="4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6"/>
                  </a:lnTo>
                  <a:lnTo>
                    <a:pt x="2" y="21"/>
                  </a:lnTo>
                  <a:lnTo>
                    <a:pt x="5" y="15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6" y="1"/>
                  </a:lnTo>
                  <a:lnTo>
                    <a:pt x="33" y="0"/>
                  </a:lnTo>
                  <a:lnTo>
                    <a:pt x="812" y="0"/>
                  </a:lnTo>
                  <a:lnTo>
                    <a:pt x="812" y="0"/>
                  </a:lnTo>
                  <a:lnTo>
                    <a:pt x="819" y="1"/>
                  </a:lnTo>
                  <a:lnTo>
                    <a:pt x="825" y="2"/>
                  </a:lnTo>
                  <a:lnTo>
                    <a:pt x="830" y="6"/>
                  </a:lnTo>
                  <a:lnTo>
                    <a:pt x="835" y="10"/>
                  </a:lnTo>
                  <a:lnTo>
                    <a:pt x="839" y="15"/>
                  </a:lnTo>
                  <a:lnTo>
                    <a:pt x="843" y="21"/>
                  </a:lnTo>
                  <a:lnTo>
                    <a:pt x="844" y="26"/>
                  </a:lnTo>
                  <a:lnTo>
                    <a:pt x="845" y="33"/>
                  </a:lnTo>
                  <a:lnTo>
                    <a:pt x="845" y="33"/>
                  </a:lnTo>
                  <a:lnTo>
                    <a:pt x="844" y="40"/>
                  </a:lnTo>
                  <a:lnTo>
                    <a:pt x="843" y="47"/>
                  </a:lnTo>
                  <a:lnTo>
                    <a:pt x="839" y="51"/>
                  </a:lnTo>
                  <a:lnTo>
                    <a:pt x="835" y="57"/>
                  </a:lnTo>
                  <a:lnTo>
                    <a:pt x="830" y="60"/>
                  </a:lnTo>
                  <a:lnTo>
                    <a:pt x="825" y="64"/>
                  </a:lnTo>
                  <a:lnTo>
                    <a:pt x="819" y="66"/>
                  </a:lnTo>
                  <a:lnTo>
                    <a:pt x="812" y="66"/>
                  </a:lnTo>
                  <a:lnTo>
                    <a:pt x="812" y="6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5">
              <a:extLst>
                <a:ext uri="{FF2B5EF4-FFF2-40B4-BE49-F238E27FC236}">
                  <a16:creationId xmlns:a16="http://schemas.microsoft.com/office/drawing/2014/main" id="{C1202478-C886-43C5-BA31-1C31BA0E21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0350" y="3451225"/>
              <a:ext cx="168275" cy="12700"/>
            </a:xfrm>
            <a:custGeom>
              <a:avLst/>
              <a:gdLst>
                <a:gd name="T0" fmla="*/ 812 w 845"/>
                <a:gd name="T1" fmla="*/ 66 h 66"/>
                <a:gd name="T2" fmla="*/ 33 w 845"/>
                <a:gd name="T3" fmla="*/ 66 h 66"/>
                <a:gd name="T4" fmla="*/ 33 w 845"/>
                <a:gd name="T5" fmla="*/ 66 h 66"/>
                <a:gd name="T6" fmla="*/ 26 w 845"/>
                <a:gd name="T7" fmla="*/ 66 h 66"/>
                <a:gd name="T8" fmla="*/ 20 w 845"/>
                <a:gd name="T9" fmla="*/ 64 h 66"/>
                <a:gd name="T10" fmla="*/ 14 w 845"/>
                <a:gd name="T11" fmla="*/ 61 h 66"/>
                <a:gd name="T12" fmla="*/ 10 w 845"/>
                <a:gd name="T13" fmla="*/ 57 h 66"/>
                <a:gd name="T14" fmla="*/ 5 w 845"/>
                <a:gd name="T15" fmla="*/ 51 h 66"/>
                <a:gd name="T16" fmla="*/ 2 w 845"/>
                <a:gd name="T17" fmla="*/ 46 h 66"/>
                <a:gd name="T18" fmla="*/ 1 w 845"/>
                <a:gd name="T19" fmla="*/ 40 h 66"/>
                <a:gd name="T20" fmla="*/ 0 w 845"/>
                <a:gd name="T21" fmla="*/ 33 h 66"/>
                <a:gd name="T22" fmla="*/ 0 w 845"/>
                <a:gd name="T23" fmla="*/ 33 h 66"/>
                <a:gd name="T24" fmla="*/ 1 w 845"/>
                <a:gd name="T25" fmla="*/ 26 h 66"/>
                <a:gd name="T26" fmla="*/ 2 w 845"/>
                <a:gd name="T27" fmla="*/ 21 h 66"/>
                <a:gd name="T28" fmla="*/ 5 w 845"/>
                <a:gd name="T29" fmla="*/ 15 h 66"/>
                <a:gd name="T30" fmla="*/ 10 w 845"/>
                <a:gd name="T31" fmla="*/ 9 h 66"/>
                <a:gd name="T32" fmla="*/ 14 w 845"/>
                <a:gd name="T33" fmla="*/ 6 h 66"/>
                <a:gd name="T34" fmla="*/ 20 w 845"/>
                <a:gd name="T35" fmla="*/ 2 h 66"/>
                <a:gd name="T36" fmla="*/ 26 w 845"/>
                <a:gd name="T37" fmla="*/ 0 h 66"/>
                <a:gd name="T38" fmla="*/ 33 w 845"/>
                <a:gd name="T39" fmla="*/ 0 h 66"/>
                <a:gd name="T40" fmla="*/ 812 w 845"/>
                <a:gd name="T41" fmla="*/ 0 h 66"/>
                <a:gd name="T42" fmla="*/ 812 w 845"/>
                <a:gd name="T43" fmla="*/ 0 h 66"/>
                <a:gd name="T44" fmla="*/ 819 w 845"/>
                <a:gd name="T45" fmla="*/ 0 h 66"/>
                <a:gd name="T46" fmla="*/ 825 w 845"/>
                <a:gd name="T47" fmla="*/ 2 h 66"/>
                <a:gd name="T48" fmla="*/ 830 w 845"/>
                <a:gd name="T49" fmla="*/ 6 h 66"/>
                <a:gd name="T50" fmla="*/ 835 w 845"/>
                <a:gd name="T51" fmla="*/ 9 h 66"/>
                <a:gd name="T52" fmla="*/ 839 w 845"/>
                <a:gd name="T53" fmla="*/ 15 h 66"/>
                <a:gd name="T54" fmla="*/ 843 w 845"/>
                <a:gd name="T55" fmla="*/ 21 h 66"/>
                <a:gd name="T56" fmla="*/ 844 w 845"/>
                <a:gd name="T57" fmla="*/ 26 h 66"/>
                <a:gd name="T58" fmla="*/ 845 w 845"/>
                <a:gd name="T59" fmla="*/ 33 h 66"/>
                <a:gd name="T60" fmla="*/ 845 w 845"/>
                <a:gd name="T61" fmla="*/ 33 h 66"/>
                <a:gd name="T62" fmla="*/ 844 w 845"/>
                <a:gd name="T63" fmla="*/ 40 h 66"/>
                <a:gd name="T64" fmla="*/ 843 w 845"/>
                <a:gd name="T65" fmla="*/ 46 h 66"/>
                <a:gd name="T66" fmla="*/ 839 w 845"/>
                <a:gd name="T67" fmla="*/ 51 h 66"/>
                <a:gd name="T68" fmla="*/ 835 w 845"/>
                <a:gd name="T69" fmla="*/ 57 h 66"/>
                <a:gd name="T70" fmla="*/ 830 w 845"/>
                <a:gd name="T71" fmla="*/ 61 h 66"/>
                <a:gd name="T72" fmla="*/ 825 w 845"/>
                <a:gd name="T73" fmla="*/ 64 h 66"/>
                <a:gd name="T74" fmla="*/ 819 w 845"/>
                <a:gd name="T75" fmla="*/ 66 h 66"/>
                <a:gd name="T76" fmla="*/ 812 w 845"/>
                <a:gd name="T77" fmla="*/ 66 h 66"/>
                <a:gd name="T78" fmla="*/ 812 w 845"/>
                <a:gd name="T7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45" h="66">
                  <a:moveTo>
                    <a:pt x="812" y="66"/>
                  </a:moveTo>
                  <a:lnTo>
                    <a:pt x="33" y="66"/>
                  </a:lnTo>
                  <a:lnTo>
                    <a:pt x="33" y="66"/>
                  </a:lnTo>
                  <a:lnTo>
                    <a:pt x="26" y="66"/>
                  </a:lnTo>
                  <a:lnTo>
                    <a:pt x="20" y="64"/>
                  </a:lnTo>
                  <a:lnTo>
                    <a:pt x="14" y="61"/>
                  </a:lnTo>
                  <a:lnTo>
                    <a:pt x="10" y="57"/>
                  </a:lnTo>
                  <a:lnTo>
                    <a:pt x="5" y="51"/>
                  </a:lnTo>
                  <a:lnTo>
                    <a:pt x="2" y="46"/>
                  </a:lnTo>
                  <a:lnTo>
                    <a:pt x="1" y="4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6"/>
                  </a:lnTo>
                  <a:lnTo>
                    <a:pt x="2" y="21"/>
                  </a:lnTo>
                  <a:lnTo>
                    <a:pt x="5" y="15"/>
                  </a:lnTo>
                  <a:lnTo>
                    <a:pt x="10" y="9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812" y="0"/>
                  </a:lnTo>
                  <a:lnTo>
                    <a:pt x="812" y="0"/>
                  </a:lnTo>
                  <a:lnTo>
                    <a:pt x="819" y="0"/>
                  </a:lnTo>
                  <a:lnTo>
                    <a:pt x="825" y="2"/>
                  </a:lnTo>
                  <a:lnTo>
                    <a:pt x="830" y="6"/>
                  </a:lnTo>
                  <a:lnTo>
                    <a:pt x="835" y="9"/>
                  </a:lnTo>
                  <a:lnTo>
                    <a:pt x="839" y="15"/>
                  </a:lnTo>
                  <a:lnTo>
                    <a:pt x="843" y="21"/>
                  </a:lnTo>
                  <a:lnTo>
                    <a:pt x="844" y="26"/>
                  </a:lnTo>
                  <a:lnTo>
                    <a:pt x="845" y="33"/>
                  </a:lnTo>
                  <a:lnTo>
                    <a:pt x="845" y="33"/>
                  </a:lnTo>
                  <a:lnTo>
                    <a:pt x="844" y="40"/>
                  </a:lnTo>
                  <a:lnTo>
                    <a:pt x="843" y="46"/>
                  </a:lnTo>
                  <a:lnTo>
                    <a:pt x="839" y="51"/>
                  </a:lnTo>
                  <a:lnTo>
                    <a:pt x="835" y="57"/>
                  </a:lnTo>
                  <a:lnTo>
                    <a:pt x="830" y="61"/>
                  </a:lnTo>
                  <a:lnTo>
                    <a:pt x="825" y="64"/>
                  </a:lnTo>
                  <a:lnTo>
                    <a:pt x="819" y="66"/>
                  </a:lnTo>
                  <a:lnTo>
                    <a:pt x="812" y="66"/>
                  </a:lnTo>
                  <a:lnTo>
                    <a:pt x="812" y="6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6">
              <a:extLst>
                <a:ext uri="{FF2B5EF4-FFF2-40B4-BE49-F238E27FC236}">
                  <a16:creationId xmlns:a16="http://schemas.microsoft.com/office/drawing/2014/main" id="{D1A56145-D3F5-4511-9D94-32E816AD0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3388" y="3459163"/>
              <a:ext cx="12700" cy="60325"/>
            </a:xfrm>
            <a:custGeom>
              <a:avLst/>
              <a:gdLst>
                <a:gd name="T0" fmla="*/ 35 w 68"/>
                <a:gd name="T1" fmla="*/ 301 h 301"/>
                <a:gd name="T2" fmla="*/ 35 w 68"/>
                <a:gd name="T3" fmla="*/ 301 h 301"/>
                <a:gd name="T4" fmla="*/ 28 w 68"/>
                <a:gd name="T5" fmla="*/ 300 h 301"/>
                <a:gd name="T6" fmla="*/ 21 w 68"/>
                <a:gd name="T7" fmla="*/ 298 h 301"/>
                <a:gd name="T8" fmla="*/ 15 w 68"/>
                <a:gd name="T9" fmla="*/ 295 h 301"/>
                <a:gd name="T10" fmla="*/ 11 w 68"/>
                <a:gd name="T11" fmla="*/ 291 h 301"/>
                <a:gd name="T12" fmla="*/ 6 w 68"/>
                <a:gd name="T13" fmla="*/ 286 h 301"/>
                <a:gd name="T14" fmla="*/ 4 w 68"/>
                <a:gd name="T15" fmla="*/ 281 h 301"/>
                <a:gd name="T16" fmla="*/ 2 w 68"/>
                <a:gd name="T17" fmla="*/ 274 h 301"/>
                <a:gd name="T18" fmla="*/ 0 w 68"/>
                <a:gd name="T19" fmla="*/ 267 h 301"/>
                <a:gd name="T20" fmla="*/ 0 w 68"/>
                <a:gd name="T21" fmla="*/ 34 h 301"/>
                <a:gd name="T22" fmla="*/ 0 w 68"/>
                <a:gd name="T23" fmla="*/ 34 h 301"/>
                <a:gd name="T24" fmla="*/ 2 w 68"/>
                <a:gd name="T25" fmla="*/ 27 h 301"/>
                <a:gd name="T26" fmla="*/ 4 w 68"/>
                <a:gd name="T27" fmla="*/ 20 h 301"/>
                <a:gd name="T28" fmla="*/ 6 w 68"/>
                <a:gd name="T29" fmla="*/ 15 h 301"/>
                <a:gd name="T30" fmla="*/ 11 w 68"/>
                <a:gd name="T31" fmla="*/ 10 h 301"/>
                <a:gd name="T32" fmla="*/ 15 w 68"/>
                <a:gd name="T33" fmla="*/ 5 h 301"/>
                <a:gd name="T34" fmla="*/ 21 w 68"/>
                <a:gd name="T35" fmla="*/ 3 h 301"/>
                <a:gd name="T36" fmla="*/ 28 w 68"/>
                <a:gd name="T37" fmla="*/ 1 h 301"/>
                <a:gd name="T38" fmla="*/ 35 w 68"/>
                <a:gd name="T39" fmla="*/ 0 h 301"/>
                <a:gd name="T40" fmla="*/ 35 w 68"/>
                <a:gd name="T41" fmla="*/ 0 h 301"/>
                <a:gd name="T42" fmla="*/ 40 w 68"/>
                <a:gd name="T43" fmla="*/ 1 h 301"/>
                <a:gd name="T44" fmla="*/ 47 w 68"/>
                <a:gd name="T45" fmla="*/ 3 h 301"/>
                <a:gd name="T46" fmla="*/ 53 w 68"/>
                <a:gd name="T47" fmla="*/ 5 h 301"/>
                <a:gd name="T48" fmla="*/ 57 w 68"/>
                <a:gd name="T49" fmla="*/ 10 h 301"/>
                <a:gd name="T50" fmla="*/ 62 w 68"/>
                <a:gd name="T51" fmla="*/ 15 h 301"/>
                <a:gd name="T52" fmla="*/ 64 w 68"/>
                <a:gd name="T53" fmla="*/ 20 h 301"/>
                <a:gd name="T54" fmla="*/ 66 w 68"/>
                <a:gd name="T55" fmla="*/ 27 h 301"/>
                <a:gd name="T56" fmla="*/ 68 w 68"/>
                <a:gd name="T57" fmla="*/ 34 h 301"/>
                <a:gd name="T58" fmla="*/ 68 w 68"/>
                <a:gd name="T59" fmla="*/ 267 h 301"/>
                <a:gd name="T60" fmla="*/ 68 w 68"/>
                <a:gd name="T61" fmla="*/ 267 h 301"/>
                <a:gd name="T62" fmla="*/ 66 w 68"/>
                <a:gd name="T63" fmla="*/ 274 h 301"/>
                <a:gd name="T64" fmla="*/ 65 w 68"/>
                <a:gd name="T65" fmla="*/ 281 h 301"/>
                <a:gd name="T66" fmla="*/ 62 w 68"/>
                <a:gd name="T67" fmla="*/ 286 h 301"/>
                <a:gd name="T68" fmla="*/ 59 w 68"/>
                <a:gd name="T69" fmla="*/ 291 h 301"/>
                <a:gd name="T70" fmla="*/ 53 w 68"/>
                <a:gd name="T71" fmla="*/ 295 h 301"/>
                <a:gd name="T72" fmla="*/ 47 w 68"/>
                <a:gd name="T73" fmla="*/ 298 h 301"/>
                <a:gd name="T74" fmla="*/ 41 w 68"/>
                <a:gd name="T75" fmla="*/ 300 h 301"/>
                <a:gd name="T76" fmla="*/ 35 w 68"/>
                <a:gd name="T77" fmla="*/ 301 h 301"/>
                <a:gd name="T78" fmla="*/ 35 w 68"/>
                <a:gd name="T79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8" h="301">
                  <a:moveTo>
                    <a:pt x="35" y="301"/>
                  </a:moveTo>
                  <a:lnTo>
                    <a:pt x="35" y="301"/>
                  </a:lnTo>
                  <a:lnTo>
                    <a:pt x="28" y="300"/>
                  </a:lnTo>
                  <a:lnTo>
                    <a:pt x="21" y="298"/>
                  </a:lnTo>
                  <a:lnTo>
                    <a:pt x="15" y="295"/>
                  </a:lnTo>
                  <a:lnTo>
                    <a:pt x="11" y="291"/>
                  </a:lnTo>
                  <a:lnTo>
                    <a:pt x="6" y="286"/>
                  </a:lnTo>
                  <a:lnTo>
                    <a:pt x="4" y="281"/>
                  </a:lnTo>
                  <a:lnTo>
                    <a:pt x="2" y="274"/>
                  </a:lnTo>
                  <a:lnTo>
                    <a:pt x="0" y="267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2" y="27"/>
                  </a:lnTo>
                  <a:lnTo>
                    <a:pt x="4" y="20"/>
                  </a:lnTo>
                  <a:lnTo>
                    <a:pt x="6" y="15"/>
                  </a:lnTo>
                  <a:lnTo>
                    <a:pt x="11" y="10"/>
                  </a:lnTo>
                  <a:lnTo>
                    <a:pt x="15" y="5"/>
                  </a:lnTo>
                  <a:lnTo>
                    <a:pt x="21" y="3"/>
                  </a:lnTo>
                  <a:lnTo>
                    <a:pt x="28" y="1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40" y="1"/>
                  </a:lnTo>
                  <a:lnTo>
                    <a:pt x="47" y="3"/>
                  </a:lnTo>
                  <a:lnTo>
                    <a:pt x="53" y="5"/>
                  </a:lnTo>
                  <a:lnTo>
                    <a:pt x="57" y="10"/>
                  </a:lnTo>
                  <a:lnTo>
                    <a:pt x="62" y="15"/>
                  </a:lnTo>
                  <a:lnTo>
                    <a:pt x="64" y="20"/>
                  </a:lnTo>
                  <a:lnTo>
                    <a:pt x="66" y="27"/>
                  </a:lnTo>
                  <a:lnTo>
                    <a:pt x="68" y="34"/>
                  </a:lnTo>
                  <a:lnTo>
                    <a:pt x="68" y="267"/>
                  </a:lnTo>
                  <a:lnTo>
                    <a:pt x="68" y="267"/>
                  </a:lnTo>
                  <a:lnTo>
                    <a:pt x="66" y="274"/>
                  </a:lnTo>
                  <a:lnTo>
                    <a:pt x="65" y="281"/>
                  </a:lnTo>
                  <a:lnTo>
                    <a:pt x="62" y="286"/>
                  </a:lnTo>
                  <a:lnTo>
                    <a:pt x="59" y="291"/>
                  </a:lnTo>
                  <a:lnTo>
                    <a:pt x="53" y="295"/>
                  </a:lnTo>
                  <a:lnTo>
                    <a:pt x="47" y="298"/>
                  </a:lnTo>
                  <a:lnTo>
                    <a:pt x="41" y="300"/>
                  </a:lnTo>
                  <a:lnTo>
                    <a:pt x="35" y="301"/>
                  </a:lnTo>
                  <a:lnTo>
                    <a:pt x="35" y="30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7">
              <a:extLst>
                <a:ext uri="{FF2B5EF4-FFF2-40B4-BE49-F238E27FC236}">
                  <a16:creationId xmlns:a16="http://schemas.microsoft.com/office/drawing/2014/main" id="{FB5B086C-EA5A-45B0-8E57-7D4BC664B6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300" y="3459163"/>
              <a:ext cx="12700" cy="60325"/>
            </a:xfrm>
            <a:custGeom>
              <a:avLst/>
              <a:gdLst>
                <a:gd name="T0" fmla="*/ 33 w 66"/>
                <a:gd name="T1" fmla="*/ 301 h 301"/>
                <a:gd name="T2" fmla="*/ 33 w 66"/>
                <a:gd name="T3" fmla="*/ 301 h 301"/>
                <a:gd name="T4" fmla="*/ 26 w 66"/>
                <a:gd name="T5" fmla="*/ 300 h 301"/>
                <a:gd name="T6" fmla="*/ 21 w 66"/>
                <a:gd name="T7" fmla="*/ 298 h 301"/>
                <a:gd name="T8" fmla="*/ 15 w 66"/>
                <a:gd name="T9" fmla="*/ 295 h 301"/>
                <a:gd name="T10" fmla="*/ 9 w 66"/>
                <a:gd name="T11" fmla="*/ 291 h 301"/>
                <a:gd name="T12" fmla="*/ 6 w 66"/>
                <a:gd name="T13" fmla="*/ 286 h 301"/>
                <a:gd name="T14" fmla="*/ 2 w 66"/>
                <a:gd name="T15" fmla="*/ 281 h 301"/>
                <a:gd name="T16" fmla="*/ 0 w 66"/>
                <a:gd name="T17" fmla="*/ 274 h 301"/>
                <a:gd name="T18" fmla="*/ 0 w 66"/>
                <a:gd name="T19" fmla="*/ 267 h 301"/>
                <a:gd name="T20" fmla="*/ 0 w 66"/>
                <a:gd name="T21" fmla="*/ 34 h 301"/>
                <a:gd name="T22" fmla="*/ 0 w 66"/>
                <a:gd name="T23" fmla="*/ 34 h 301"/>
                <a:gd name="T24" fmla="*/ 0 w 66"/>
                <a:gd name="T25" fmla="*/ 27 h 301"/>
                <a:gd name="T26" fmla="*/ 2 w 66"/>
                <a:gd name="T27" fmla="*/ 20 h 301"/>
                <a:gd name="T28" fmla="*/ 6 w 66"/>
                <a:gd name="T29" fmla="*/ 15 h 301"/>
                <a:gd name="T30" fmla="*/ 9 w 66"/>
                <a:gd name="T31" fmla="*/ 10 h 301"/>
                <a:gd name="T32" fmla="*/ 15 w 66"/>
                <a:gd name="T33" fmla="*/ 5 h 301"/>
                <a:gd name="T34" fmla="*/ 21 w 66"/>
                <a:gd name="T35" fmla="*/ 3 h 301"/>
                <a:gd name="T36" fmla="*/ 26 w 66"/>
                <a:gd name="T37" fmla="*/ 1 h 301"/>
                <a:gd name="T38" fmla="*/ 33 w 66"/>
                <a:gd name="T39" fmla="*/ 0 h 301"/>
                <a:gd name="T40" fmla="*/ 33 w 66"/>
                <a:gd name="T41" fmla="*/ 0 h 301"/>
                <a:gd name="T42" fmla="*/ 40 w 66"/>
                <a:gd name="T43" fmla="*/ 1 h 301"/>
                <a:gd name="T44" fmla="*/ 46 w 66"/>
                <a:gd name="T45" fmla="*/ 3 h 301"/>
                <a:gd name="T46" fmla="*/ 51 w 66"/>
                <a:gd name="T47" fmla="*/ 5 h 301"/>
                <a:gd name="T48" fmla="*/ 57 w 66"/>
                <a:gd name="T49" fmla="*/ 10 h 301"/>
                <a:gd name="T50" fmla="*/ 60 w 66"/>
                <a:gd name="T51" fmla="*/ 15 h 301"/>
                <a:gd name="T52" fmla="*/ 64 w 66"/>
                <a:gd name="T53" fmla="*/ 20 h 301"/>
                <a:gd name="T54" fmla="*/ 66 w 66"/>
                <a:gd name="T55" fmla="*/ 27 h 301"/>
                <a:gd name="T56" fmla="*/ 66 w 66"/>
                <a:gd name="T57" fmla="*/ 34 h 301"/>
                <a:gd name="T58" fmla="*/ 66 w 66"/>
                <a:gd name="T59" fmla="*/ 267 h 301"/>
                <a:gd name="T60" fmla="*/ 66 w 66"/>
                <a:gd name="T61" fmla="*/ 267 h 301"/>
                <a:gd name="T62" fmla="*/ 66 w 66"/>
                <a:gd name="T63" fmla="*/ 274 h 301"/>
                <a:gd name="T64" fmla="*/ 64 w 66"/>
                <a:gd name="T65" fmla="*/ 281 h 301"/>
                <a:gd name="T66" fmla="*/ 60 w 66"/>
                <a:gd name="T67" fmla="*/ 286 h 301"/>
                <a:gd name="T68" fmla="*/ 57 w 66"/>
                <a:gd name="T69" fmla="*/ 291 h 301"/>
                <a:gd name="T70" fmla="*/ 52 w 66"/>
                <a:gd name="T71" fmla="*/ 295 h 301"/>
                <a:gd name="T72" fmla="*/ 47 w 66"/>
                <a:gd name="T73" fmla="*/ 298 h 301"/>
                <a:gd name="T74" fmla="*/ 40 w 66"/>
                <a:gd name="T75" fmla="*/ 300 h 301"/>
                <a:gd name="T76" fmla="*/ 33 w 66"/>
                <a:gd name="T77" fmla="*/ 301 h 301"/>
                <a:gd name="T78" fmla="*/ 33 w 66"/>
                <a:gd name="T79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6" h="301">
                  <a:moveTo>
                    <a:pt x="33" y="301"/>
                  </a:moveTo>
                  <a:lnTo>
                    <a:pt x="33" y="301"/>
                  </a:lnTo>
                  <a:lnTo>
                    <a:pt x="26" y="300"/>
                  </a:lnTo>
                  <a:lnTo>
                    <a:pt x="21" y="298"/>
                  </a:lnTo>
                  <a:lnTo>
                    <a:pt x="15" y="295"/>
                  </a:lnTo>
                  <a:lnTo>
                    <a:pt x="9" y="291"/>
                  </a:lnTo>
                  <a:lnTo>
                    <a:pt x="6" y="286"/>
                  </a:lnTo>
                  <a:lnTo>
                    <a:pt x="2" y="281"/>
                  </a:lnTo>
                  <a:lnTo>
                    <a:pt x="0" y="274"/>
                  </a:lnTo>
                  <a:lnTo>
                    <a:pt x="0" y="267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2" y="20"/>
                  </a:lnTo>
                  <a:lnTo>
                    <a:pt x="6" y="15"/>
                  </a:lnTo>
                  <a:lnTo>
                    <a:pt x="9" y="10"/>
                  </a:lnTo>
                  <a:lnTo>
                    <a:pt x="15" y="5"/>
                  </a:lnTo>
                  <a:lnTo>
                    <a:pt x="21" y="3"/>
                  </a:lnTo>
                  <a:lnTo>
                    <a:pt x="26" y="1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40" y="1"/>
                  </a:lnTo>
                  <a:lnTo>
                    <a:pt x="46" y="3"/>
                  </a:lnTo>
                  <a:lnTo>
                    <a:pt x="51" y="5"/>
                  </a:lnTo>
                  <a:lnTo>
                    <a:pt x="57" y="10"/>
                  </a:lnTo>
                  <a:lnTo>
                    <a:pt x="60" y="15"/>
                  </a:lnTo>
                  <a:lnTo>
                    <a:pt x="64" y="20"/>
                  </a:lnTo>
                  <a:lnTo>
                    <a:pt x="66" y="27"/>
                  </a:lnTo>
                  <a:lnTo>
                    <a:pt x="66" y="34"/>
                  </a:lnTo>
                  <a:lnTo>
                    <a:pt x="66" y="267"/>
                  </a:lnTo>
                  <a:lnTo>
                    <a:pt x="66" y="267"/>
                  </a:lnTo>
                  <a:lnTo>
                    <a:pt x="66" y="274"/>
                  </a:lnTo>
                  <a:lnTo>
                    <a:pt x="64" y="281"/>
                  </a:lnTo>
                  <a:lnTo>
                    <a:pt x="60" y="286"/>
                  </a:lnTo>
                  <a:lnTo>
                    <a:pt x="57" y="291"/>
                  </a:lnTo>
                  <a:lnTo>
                    <a:pt x="52" y="295"/>
                  </a:lnTo>
                  <a:lnTo>
                    <a:pt x="47" y="298"/>
                  </a:lnTo>
                  <a:lnTo>
                    <a:pt x="40" y="300"/>
                  </a:lnTo>
                  <a:lnTo>
                    <a:pt x="33" y="301"/>
                  </a:lnTo>
                  <a:lnTo>
                    <a:pt x="33" y="30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8">
              <a:extLst>
                <a:ext uri="{FF2B5EF4-FFF2-40B4-BE49-F238E27FC236}">
                  <a16:creationId xmlns:a16="http://schemas.microsoft.com/office/drawing/2014/main" id="{E4216239-6D18-4948-93D1-9FBA229BC6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51488" y="3416300"/>
              <a:ext cx="146050" cy="180975"/>
            </a:xfrm>
            <a:custGeom>
              <a:avLst/>
              <a:gdLst>
                <a:gd name="T0" fmla="*/ 241 w 736"/>
                <a:gd name="T1" fmla="*/ 918 h 918"/>
                <a:gd name="T2" fmla="*/ 184 w 736"/>
                <a:gd name="T3" fmla="*/ 910 h 918"/>
                <a:gd name="T4" fmla="*/ 132 w 736"/>
                <a:gd name="T5" fmla="*/ 887 h 918"/>
                <a:gd name="T6" fmla="*/ 90 w 736"/>
                <a:gd name="T7" fmla="*/ 850 h 918"/>
                <a:gd name="T8" fmla="*/ 58 w 736"/>
                <a:gd name="T9" fmla="*/ 803 h 918"/>
                <a:gd name="T10" fmla="*/ 41 w 736"/>
                <a:gd name="T11" fmla="*/ 749 h 918"/>
                <a:gd name="T12" fmla="*/ 1 w 736"/>
                <a:gd name="T13" fmla="*/ 220 h 918"/>
                <a:gd name="T14" fmla="*/ 6 w 736"/>
                <a:gd name="T15" fmla="*/ 158 h 918"/>
                <a:gd name="T16" fmla="*/ 28 w 736"/>
                <a:gd name="T17" fmla="*/ 102 h 918"/>
                <a:gd name="T18" fmla="*/ 64 w 736"/>
                <a:gd name="T19" fmla="*/ 57 h 918"/>
                <a:gd name="T20" fmla="*/ 112 w 736"/>
                <a:gd name="T21" fmla="*/ 22 h 918"/>
                <a:gd name="T22" fmla="*/ 170 w 736"/>
                <a:gd name="T23" fmla="*/ 3 h 918"/>
                <a:gd name="T24" fmla="*/ 204 w 736"/>
                <a:gd name="T25" fmla="*/ 0 h 918"/>
                <a:gd name="T26" fmla="*/ 553 w 736"/>
                <a:gd name="T27" fmla="*/ 1 h 918"/>
                <a:gd name="T28" fmla="*/ 611 w 736"/>
                <a:gd name="T29" fmla="*/ 16 h 918"/>
                <a:gd name="T30" fmla="*/ 662 w 736"/>
                <a:gd name="T31" fmla="*/ 46 h 918"/>
                <a:gd name="T32" fmla="*/ 701 w 736"/>
                <a:gd name="T33" fmla="*/ 91 h 918"/>
                <a:gd name="T34" fmla="*/ 727 w 736"/>
                <a:gd name="T35" fmla="*/ 145 h 918"/>
                <a:gd name="T36" fmla="*/ 736 w 736"/>
                <a:gd name="T37" fmla="*/ 205 h 918"/>
                <a:gd name="T38" fmla="*/ 699 w 736"/>
                <a:gd name="T39" fmla="*/ 729 h 918"/>
                <a:gd name="T40" fmla="*/ 693 w 736"/>
                <a:gd name="T41" fmla="*/ 768 h 918"/>
                <a:gd name="T42" fmla="*/ 670 w 736"/>
                <a:gd name="T43" fmla="*/ 821 h 918"/>
                <a:gd name="T44" fmla="*/ 635 w 736"/>
                <a:gd name="T45" fmla="*/ 863 h 918"/>
                <a:gd name="T46" fmla="*/ 589 w 736"/>
                <a:gd name="T47" fmla="*/ 895 h 918"/>
                <a:gd name="T48" fmla="*/ 536 w 736"/>
                <a:gd name="T49" fmla="*/ 914 h 918"/>
                <a:gd name="T50" fmla="*/ 496 w 736"/>
                <a:gd name="T51" fmla="*/ 918 h 918"/>
                <a:gd name="T52" fmla="*/ 192 w 736"/>
                <a:gd name="T53" fmla="*/ 68 h 918"/>
                <a:gd name="T54" fmla="*/ 152 w 736"/>
                <a:gd name="T55" fmla="*/ 78 h 918"/>
                <a:gd name="T56" fmla="*/ 118 w 736"/>
                <a:gd name="T57" fmla="*/ 99 h 918"/>
                <a:gd name="T58" fmla="*/ 90 w 736"/>
                <a:gd name="T59" fmla="*/ 129 h 918"/>
                <a:gd name="T60" fmla="*/ 73 w 736"/>
                <a:gd name="T61" fmla="*/ 165 h 918"/>
                <a:gd name="T62" fmla="*/ 67 w 736"/>
                <a:gd name="T63" fmla="*/ 206 h 918"/>
                <a:gd name="T64" fmla="*/ 106 w 736"/>
                <a:gd name="T65" fmla="*/ 725 h 918"/>
                <a:gd name="T66" fmla="*/ 111 w 736"/>
                <a:gd name="T67" fmla="*/ 751 h 918"/>
                <a:gd name="T68" fmla="*/ 126 w 736"/>
                <a:gd name="T69" fmla="*/ 786 h 918"/>
                <a:gd name="T70" fmla="*/ 150 w 736"/>
                <a:gd name="T71" fmla="*/ 815 h 918"/>
                <a:gd name="T72" fmla="*/ 179 w 736"/>
                <a:gd name="T73" fmla="*/ 837 h 918"/>
                <a:gd name="T74" fmla="*/ 216 w 736"/>
                <a:gd name="T75" fmla="*/ 849 h 918"/>
                <a:gd name="T76" fmla="*/ 497 w 736"/>
                <a:gd name="T77" fmla="*/ 851 h 918"/>
                <a:gd name="T78" fmla="*/ 523 w 736"/>
                <a:gd name="T79" fmla="*/ 849 h 918"/>
                <a:gd name="T80" fmla="*/ 559 w 736"/>
                <a:gd name="T81" fmla="*/ 837 h 918"/>
                <a:gd name="T82" fmla="*/ 589 w 736"/>
                <a:gd name="T83" fmla="*/ 815 h 918"/>
                <a:gd name="T84" fmla="*/ 613 w 736"/>
                <a:gd name="T85" fmla="*/ 786 h 918"/>
                <a:gd name="T86" fmla="*/ 628 w 736"/>
                <a:gd name="T87" fmla="*/ 751 h 918"/>
                <a:gd name="T88" fmla="*/ 670 w 736"/>
                <a:gd name="T89" fmla="*/ 215 h 918"/>
                <a:gd name="T90" fmla="*/ 669 w 736"/>
                <a:gd name="T91" fmla="*/ 188 h 918"/>
                <a:gd name="T92" fmla="*/ 659 w 736"/>
                <a:gd name="T93" fmla="*/ 148 h 918"/>
                <a:gd name="T94" fmla="*/ 637 w 736"/>
                <a:gd name="T95" fmla="*/ 115 h 918"/>
                <a:gd name="T96" fmla="*/ 606 w 736"/>
                <a:gd name="T97" fmla="*/ 89 h 918"/>
                <a:gd name="T98" fmla="*/ 570 w 736"/>
                <a:gd name="T99" fmla="*/ 73 h 918"/>
                <a:gd name="T100" fmla="*/ 541 w 736"/>
                <a:gd name="T101" fmla="*/ 67 h 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36" h="918">
                  <a:moveTo>
                    <a:pt x="496" y="918"/>
                  </a:moveTo>
                  <a:lnTo>
                    <a:pt x="241" y="918"/>
                  </a:lnTo>
                  <a:lnTo>
                    <a:pt x="241" y="918"/>
                  </a:lnTo>
                  <a:lnTo>
                    <a:pt x="221" y="916"/>
                  </a:lnTo>
                  <a:lnTo>
                    <a:pt x="202" y="914"/>
                  </a:lnTo>
                  <a:lnTo>
                    <a:pt x="184" y="910"/>
                  </a:lnTo>
                  <a:lnTo>
                    <a:pt x="165" y="903"/>
                  </a:lnTo>
                  <a:lnTo>
                    <a:pt x="148" y="896"/>
                  </a:lnTo>
                  <a:lnTo>
                    <a:pt x="132" y="887"/>
                  </a:lnTo>
                  <a:lnTo>
                    <a:pt x="118" y="875"/>
                  </a:lnTo>
                  <a:lnTo>
                    <a:pt x="103" y="864"/>
                  </a:lnTo>
                  <a:lnTo>
                    <a:pt x="90" y="850"/>
                  </a:lnTo>
                  <a:lnTo>
                    <a:pt x="78" y="835"/>
                  </a:lnTo>
                  <a:lnTo>
                    <a:pt x="67" y="821"/>
                  </a:lnTo>
                  <a:lnTo>
                    <a:pt x="58" y="803"/>
                  </a:lnTo>
                  <a:lnTo>
                    <a:pt x="52" y="786"/>
                  </a:lnTo>
                  <a:lnTo>
                    <a:pt x="45" y="768"/>
                  </a:lnTo>
                  <a:lnTo>
                    <a:pt x="41" y="749"/>
                  </a:lnTo>
                  <a:lnTo>
                    <a:pt x="38" y="729"/>
                  </a:lnTo>
                  <a:lnTo>
                    <a:pt x="1" y="220"/>
                  </a:lnTo>
                  <a:lnTo>
                    <a:pt x="1" y="220"/>
                  </a:lnTo>
                  <a:lnTo>
                    <a:pt x="0" y="199"/>
                  </a:lnTo>
                  <a:lnTo>
                    <a:pt x="3" y="179"/>
                  </a:lnTo>
                  <a:lnTo>
                    <a:pt x="6" y="158"/>
                  </a:lnTo>
                  <a:lnTo>
                    <a:pt x="12" y="139"/>
                  </a:lnTo>
                  <a:lnTo>
                    <a:pt x="18" y="121"/>
                  </a:lnTo>
                  <a:lnTo>
                    <a:pt x="28" y="102"/>
                  </a:lnTo>
                  <a:lnTo>
                    <a:pt x="38" y="86"/>
                  </a:lnTo>
                  <a:lnTo>
                    <a:pt x="50" y="70"/>
                  </a:lnTo>
                  <a:lnTo>
                    <a:pt x="64" y="57"/>
                  </a:lnTo>
                  <a:lnTo>
                    <a:pt x="79" y="43"/>
                  </a:lnTo>
                  <a:lnTo>
                    <a:pt x="95" y="32"/>
                  </a:lnTo>
                  <a:lnTo>
                    <a:pt x="112" y="22"/>
                  </a:lnTo>
                  <a:lnTo>
                    <a:pt x="130" y="14"/>
                  </a:lnTo>
                  <a:lnTo>
                    <a:pt x="150" y="8"/>
                  </a:lnTo>
                  <a:lnTo>
                    <a:pt x="170" y="3"/>
                  </a:lnTo>
                  <a:lnTo>
                    <a:pt x="191" y="1"/>
                  </a:lnTo>
                  <a:lnTo>
                    <a:pt x="191" y="1"/>
                  </a:lnTo>
                  <a:lnTo>
                    <a:pt x="204" y="0"/>
                  </a:lnTo>
                  <a:lnTo>
                    <a:pt x="531" y="0"/>
                  </a:lnTo>
                  <a:lnTo>
                    <a:pt x="531" y="0"/>
                  </a:lnTo>
                  <a:lnTo>
                    <a:pt x="553" y="1"/>
                  </a:lnTo>
                  <a:lnTo>
                    <a:pt x="572" y="4"/>
                  </a:lnTo>
                  <a:lnTo>
                    <a:pt x="593" y="9"/>
                  </a:lnTo>
                  <a:lnTo>
                    <a:pt x="611" y="16"/>
                  </a:lnTo>
                  <a:lnTo>
                    <a:pt x="629" y="25"/>
                  </a:lnTo>
                  <a:lnTo>
                    <a:pt x="646" y="35"/>
                  </a:lnTo>
                  <a:lnTo>
                    <a:pt x="662" y="46"/>
                  </a:lnTo>
                  <a:lnTo>
                    <a:pt x="676" y="60"/>
                  </a:lnTo>
                  <a:lnTo>
                    <a:pt x="690" y="75"/>
                  </a:lnTo>
                  <a:lnTo>
                    <a:pt x="701" y="91"/>
                  </a:lnTo>
                  <a:lnTo>
                    <a:pt x="711" y="107"/>
                  </a:lnTo>
                  <a:lnTo>
                    <a:pt x="720" y="125"/>
                  </a:lnTo>
                  <a:lnTo>
                    <a:pt x="727" y="145"/>
                  </a:lnTo>
                  <a:lnTo>
                    <a:pt x="733" y="164"/>
                  </a:lnTo>
                  <a:lnTo>
                    <a:pt x="735" y="185"/>
                  </a:lnTo>
                  <a:lnTo>
                    <a:pt x="736" y="205"/>
                  </a:lnTo>
                  <a:lnTo>
                    <a:pt x="736" y="205"/>
                  </a:lnTo>
                  <a:lnTo>
                    <a:pt x="736" y="220"/>
                  </a:lnTo>
                  <a:lnTo>
                    <a:pt x="699" y="729"/>
                  </a:lnTo>
                  <a:lnTo>
                    <a:pt x="699" y="729"/>
                  </a:lnTo>
                  <a:lnTo>
                    <a:pt x="696" y="749"/>
                  </a:lnTo>
                  <a:lnTo>
                    <a:pt x="693" y="768"/>
                  </a:lnTo>
                  <a:lnTo>
                    <a:pt x="686" y="786"/>
                  </a:lnTo>
                  <a:lnTo>
                    <a:pt x="679" y="803"/>
                  </a:lnTo>
                  <a:lnTo>
                    <a:pt x="670" y="821"/>
                  </a:lnTo>
                  <a:lnTo>
                    <a:pt x="659" y="835"/>
                  </a:lnTo>
                  <a:lnTo>
                    <a:pt x="647" y="850"/>
                  </a:lnTo>
                  <a:lnTo>
                    <a:pt x="635" y="863"/>
                  </a:lnTo>
                  <a:lnTo>
                    <a:pt x="620" y="875"/>
                  </a:lnTo>
                  <a:lnTo>
                    <a:pt x="605" y="886"/>
                  </a:lnTo>
                  <a:lnTo>
                    <a:pt x="589" y="895"/>
                  </a:lnTo>
                  <a:lnTo>
                    <a:pt x="572" y="903"/>
                  </a:lnTo>
                  <a:lnTo>
                    <a:pt x="554" y="910"/>
                  </a:lnTo>
                  <a:lnTo>
                    <a:pt x="536" y="914"/>
                  </a:lnTo>
                  <a:lnTo>
                    <a:pt x="516" y="916"/>
                  </a:lnTo>
                  <a:lnTo>
                    <a:pt x="496" y="918"/>
                  </a:lnTo>
                  <a:lnTo>
                    <a:pt x="496" y="918"/>
                  </a:lnTo>
                  <a:close/>
                  <a:moveTo>
                    <a:pt x="205" y="67"/>
                  </a:moveTo>
                  <a:lnTo>
                    <a:pt x="205" y="67"/>
                  </a:lnTo>
                  <a:lnTo>
                    <a:pt x="192" y="68"/>
                  </a:lnTo>
                  <a:lnTo>
                    <a:pt x="178" y="70"/>
                  </a:lnTo>
                  <a:lnTo>
                    <a:pt x="164" y="74"/>
                  </a:lnTo>
                  <a:lnTo>
                    <a:pt x="152" y="78"/>
                  </a:lnTo>
                  <a:lnTo>
                    <a:pt x="139" y="84"/>
                  </a:lnTo>
                  <a:lnTo>
                    <a:pt x="128" y="91"/>
                  </a:lnTo>
                  <a:lnTo>
                    <a:pt x="118" y="99"/>
                  </a:lnTo>
                  <a:lnTo>
                    <a:pt x="107" y="108"/>
                  </a:lnTo>
                  <a:lnTo>
                    <a:pt x="98" y="118"/>
                  </a:lnTo>
                  <a:lnTo>
                    <a:pt x="90" y="129"/>
                  </a:lnTo>
                  <a:lnTo>
                    <a:pt x="83" y="140"/>
                  </a:lnTo>
                  <a:lnTo>
                    <a:pt x="78" y="153"/>
                  </a:lnTo>
                  <a:lnTo>
                    <a:pt x="73" y="165"/>
                  </a:lnTo>
                  <a:lnTo>
                    <a:pt x="70" y="179"/>
                  </a:lnTo>
                  <a:lnTo>
                    <a:pt x="69" y="193"/>
                  </a:lnTo>
                  <a:lnTo>
                    <a:pt x="67" y="206"/>
                  </a:lnTo>
                  <a:lnTo>
                    <a:pt x="67" y="206"/>
                  </a:lnTo>
                  <a:lnTo>
                    <a:pt x="67" y="215"/>
                  </a:lnTo>
                  <a:lnTo>
                    <a:pt x="106" y="725"/>
                  </a:lnTo>
                  <a:lnTo>
                    <a:pt x="106" y="725"/>
                  </a:lnTo>
                  <a:lnTo>
                    <a:pt x="107" y="738"/>
                  </a:lnTo>
                  <a:lnTo>
                    <a:pt x="111" y="751"/>
                  </a:lnTo>
                  <a:lnTo>
                    <a:pt x="114" y="763"/>
                  </a:lnTo>
                  <a:lnTo>
                    <a:pt x="119" y="775"/>
                  </a:lnTo>
                  <a:lnTo>
                    <a:pt x="126" y="786"/>
                  </a:lnTo>
                  <a:lnTo>
                    <a:pt x="132" y="797"/>
                  </a:lnTo>
                  <a:lnTo>
                    <a:pt x="140" y="806"/>
                  </a:lnTo>
                  <a:lnTo>
                    <a:pt x="150" y="815"/>
                  </a:lnTo>
                  <a:lnTo>
                    <a:pt x="159" y="823"/>
                  </a:lnTo>
                  <a:lnTo>
                    <a:pt x="169" y="831"/>
                  </a:lnTo>
                  <a:lnTo>
                    <a:pt x="179" y="837"/>
                  </a:lnTo>
                  <a:lnTo>
                    <a:pt x="192" y="842"/>
                  </a:lnTo>
                  <a:lnTo>
                    <a:pt x="203" y="846"/>
                  </a:lnTo>
                  <a:lnTo>
                    <a:pt x="216" y="849"/>
                  </a:lnTo>
                  <a:lnTo>
                    <a:pt x="228" y="851"/>
                  </a:lnTo>
                  <a:lnTo>
                    <a:pt x="242" y="851"/>
                  </a:lnTo>
                  <a:lnTo>
                    <a:pt x="497" y="851"/>
                  </a:lnTo>
                  <a:lnTo>
                    <a:pt x="497" y="851"/>
                  </a:lnTo>
                  <a:lnTo>
                    <a:pt x="510" y="851"/>
                  </a:lnTo>
                  <a:lnTo>
                    <a:pt x="523" y="849"/>
                  </a:lnTo>
                  <a:lnTo>
                    <a:pt x="536" y="846"/>
                  </a:lnTo>
                  <a:lnTo>
                    <a:pt x="547" y="841"/>
                  </a:lnTo>
                  <a:lnTo>
                    <a:pt x="559" y="837"/>
                  </a:lnTo>
                  <a:lnTo>
                    <a:pt x="570" y="830"/>
                  </a:lnTo>
                  <a:lnTo>
                    <a:pt x="580" y="823"/>
                  </a:lnTo>
                  <a:lnTo>
                    <a:pt x="589" y="815"/>
                  </a:lnTo>
                  <a:lnTo>
                    <a:pt x="598" y="806"/>
                  </a:lnTo>
                  <a:lnTo>
                    <a:pt x="606" y="797"/>
                  </a:lnTo>
                  <a:lnTo>
                    <a:pt x="613" y="786"/>
                  </a:lnTo>
                  <a:lnTo>
                    <a:pt x="619" y="775"/>
                  </a:lnTo>
                  <a:lnTo>
                    <a:pt x="625" y="763"/>
                  </a:lnTo>
                  <a:lnTo>
                    <a:pt x="628" y="751"/>
                  </a:lnTo>
                  <a:lnTo>
                    <a:pt x="631" y="738"/>
                  </a:lnTo>
                  <a:lnTo>
                    <a:pt x="633" y="725"/>
                  </a:lnTo>
                  <a:lnTo>
                    <a:pt x="670" y="215"/>
                  </a:lnTo>
                  <a:lnTo>
                    <a:pt x="670" y="215"/>
                  </a:lnTo>
                  <a:lnTo>
                    <a:pt x="670" y="202"/>
                  </a:lnTo>
                  <a:lnTo>
                    <a:pt x="669" y="188"/>
                  </a:lnTo>
                  <a:lnTo>
                    <a:pt x="667" y="174"/>
                  </a:lnTo>
                  <a:lnTo>
                    <a:pt x="663" y="161"/>
                  </a:lnTo>
                  <a:lnTo>
                    <a:pt x="659" y="148"/>
                  </a:lnTo>
                  <a:lnTo>
                    <a:pt x="652" y="137"/>
                  </a:lnTo>
                  <a:lnTo>
                    <a:pt x="645" y="125"/>
                  </a:lnTo>
                  <a:lnTo>
                    <a:pt x="637" y="115"/>
                  </a:lnTo>
                  <a:lnTo>
                    <a:pt x="628" y="106"/>
                  </a:lnTo>
                  <a:lnTo>
                    <a:pt x="618" y="97"/>
                  </a:lnTo>
                  <a:lnTo>
                    <a:pt x="606" y="89"/>
                  </a:lnTo>
                  <a:lnTo>
                    <a:pt x="595" y="82"/>
                  </a:lnTo>
                  <a:lnTo>
                    <a:pt x="583" y="76"/>
                  </a:lnTo>
                  <a:lnTo>
                    <a:pt x="570" y="73"/>
                  </a:lnTo>
                  <a:lnTo>
                    <a:pt x="556" y="69"/>
                  </a:lnTo>
                  <a:lnTo>
                    <a:pt x="541" y="67"/>
                  </a:lnTo>
                  <a:lnTo>
                    <a:pt x="541" y="67"/>
                  </a:lnTo>
                  <a:lnTo>
                    <a:pt x="532" y="67"/>
                  </a:lnTo>
                  <a:lnTo>
                    <a:pt x="205" y="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9">
              <a:extLst>
                <a:ext uri="{FF2B5EF4-FFF2-40B4-BE49-F238E27FC236}">
                  <a16:creationId xmlns:a16="http://schemas.microsoft.com/office/drawing/2014/main" id="{43702CE5-4BEC-4D8D-8054-23EE7529C3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9425" y="3544888"/>
              <a:ext cx="131763" cy="12700"/>
            </a:xfrm>
            <a:custGeom>
              <a:avLst/>
              <a:gdLst>
                <a:gd name="T0" fmla="*/ 633 w 666"/>
                <a:gd name="T1" fmla="*/ 66 h 66"/>
                <a:gd name="T2" fmla="*/ 33 w 666"/>
                <a:gd name="T3" fmla="*/ 66 h 66"/>
                <a:gd name="T4" fmla="*/ 33 w 666"/>
                <a:gd name="T5" fmla="*/ 66 h 66"/>
                <a:gd name="T6" fmla="*/ 26 w 666"/>
                <a:gd name="T7" fmla="*/ 65 h 66"/>
                <a:gd name="T8" fmla="*/ 20 w 666"/>
                <a:gd name="T9" fmla="*/ 64 h 66"/>
                <a:gd name="T10" fmla="*/ 14 w 666"/>
                <a:gd name="T11" fmla="*/ 61 h 66"/>
                <a:gd name="T12" fmla="*/ 10 w 666"/>
                <a:gd name="T13" fmla="*/ 56 h 66"/>
                <a:gd name="T14" fmla="*/ 5 w 666"/>
                <a:gd name="T15" fmla="*/ 52 h 66"/>
                <a:gd name="T16" fmla="*/ 2 w 666"/>
                <a:gd name="T17" fmla="*/ 46 h 66"/>
                <a:gd name="T18" fmla="*/ 1 w 666"/>
                <a:gd name="T19" fmla="*/ 40 h 66"/>
                <a:gd name="T20" fmla="*/ 0 w 666"/>
                <a:gd name="T21" fmla="*/ 33 h 66"/>
                <a:gd name="T22" fmla="*/ 0 w 666"/>
                <a:gd name="T23" fmla="*/ 33 h 66"/>
                <a:gd name="T24" fmla="*/ 1 w 666"/>
                <a:gd name="T25" fmla="*/ 27 h 66"/>
                <a:gd name="T26" fmla="*/ 2 w 666"/>
                <a:gd name="T27" fmla="*/ 20 h 66"/>
                <a:gd name="T28" fmla="*/ 5 w 666"/>
                <a:gd name="T29" fmla="*/ 15 h 66"/>
                <a:gd name="T30" fmla="*/ 10 w 666"/>
                <a:gd name="T31" fmla="*/ 9 h 66"/>
                <a:gd name="T32" fmla="*/ 14 w 666"/>
                <a:gd name="T33" fmla="*/ 6 h 66"/>
                <a:gd name="T34" fmla="*/ 20 w 666"/>
                <a:gd name="T35" fmla="*/ 3 h 66"/>
                <a:gd name="T36" fmla="*/ 26 w 666"/>
                <a:gd name="T37" fmla="*/ 0 h 66"/>
                <a:gd name="T38" fmla="*/ 33 w 666"/>
                <a:gd name="T39" fmla="*/ 0 h 66"/>
                <a:gd name="T40" fmla="*/ 633 w 666"/>
                <a:gd name="T41" fmla="*/ 0 h 66"/>
                <a:gd name="T42" fmla="*/ 633 w 666"/>
                <a:gd name="T43" fmla="*/ 0 h 66"/>
                <a:gd name="T44" fmla="*/ 640 w 666"/>
                <a:gd name="T45" fmla="*/ 0 h 66"/>
                <a:gd name="T46" fmla="*/ 646 w 666"/>
                <a:gd name="T47" fmla="*/ 3 h 66"/>
                <a:gd name="T48" fmla="*/ 651 w 666"/>
                <a:gd name="T49" fmla="*/ 6 h 66"/>
                <a:gd name="T50" fmla="*/ 657 w 666"/>
                <a:gd name="T51" fmla="*/ 9 h 66"/>
                <a:gd name="T52" fmla="*/ 660 w 666"/>
                <a:gd name="T53" fmla="*/ 15 h 66"/>
                <a:gd name="T54" fmla="*/ 664 w 666"/>
                <a:gd name="T55" fmla="*/ 20 h 66"/>
                <a:gd name="T56" fmla="*/ 666 w 666"/>
                <a:gd name="T57" fmla="*/ 27 h 66"/>
                <a:gd name="T58" fmla="*/ 666 w 666"/>
                <a:gd name="T59" fmla="*/ 33 h 66"/>
                <a:gd name="T60" fmla="*/ 666 w 666"/>
                <a:gd name="T61" fmla="*/ 33 h 66"/>
                <a:gd name="T62" fmla="*/ 666 w 666"/>
                <a:gd name="T63" fmla="*/ 40 h 66"/>
                <a:gd name="T64" fmla="*/ 664 w 666"/>
                <a:gd name="T65" fmla="*/ 46 h 66"/>
                <a:gd name="T66" fmla="*/ 660 w 666"/>
                <a:gd name="T67" fmla="*/ 52 h 66"/>
                <a:gd name="T68" fmla="*/ 657 w 666"/>
                <a:gd name="T69" fmla="*/ 57 h 66"/>
                <a:gd name="T70" fmla="*/ 651 w 666"/>
                <a:gd name="T71" fmla="*/ 61 h 66"/>
                <a:gd name="T72" fmla="*/ 646 w 666"/>
                <a:gd name="T73" fmla="*/ 64 h 66"/>
                <a:gd name="T74" fmla="*/ 640 w 666"/>
                <a:gd name="T75" fmla="*/ 65 h 66"/>
                <a:gd name="T76" fmla="*/ 633 w 666"/>
                <a:gd name="T77" fmla="*/ 66 h 66"/>
                <a:gd name="T78" fmla="*/ 633 w 666"/>
                <a:gd name="T7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66" h="66">
                  <a:moveTo>
                    <a:pt x="633" y="66"/>
                  </a:moveTo>
                  <a:lnTo>
                    <a:pt x="33" y="66"/>
                  </a:lnTo>
                  <a:lnTo>
                    <a:pt x="33" y="66"/>
                  </a:lnTo>
                  <a:lnTo>
                    <a:pt x="26" y="65"/>
                  </a:lnTo>
                  <a:lnTo>
                    <a:pt x="20" y="64"/>
                  </a:lnTo>
                  <a:lnTo>
                    <a:pt x="14" y="61"/>
                  </a:lnTo>
                  <a:lnTo>
                    <a:pt x="10" y="56"/>
                  </a:lnTo>
                  <a:lnTo>
                    <a:pt x="5" y="52"/>
                  </a:lnTo>
                  <a:lnTo>
                    <a:pt x="2" y="46"/>
                  </a:lnTo>
                  <a:lnTo>
                    <a:pt x="1" y="4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7"/>
                  </a:lnTo>
                  <a:lnTo>
                    <a:pt x="2" y="20"/>
                  </a:lnTo>
                  <a:lnTo>
                    <a:pt x="5" y="15"/>
                  </a:lnTo>
                  <a:lnTo>
                    <a:pt x="10" y="9"/>
                  </a:lnTo>
                  <a:lnTo>
                    <a:pt x="14" y="6"/>
                  </a:lnTo>
                  <a:lnTo>
                    <a:pt x="20" y="3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633" y="0"/>
                  </a:lnTo>
                  <a:lnTo>
                    <a:pt x="633" y="0"/>
                  </a:lnTo>
                  <a:lnTo>
                    <a:pt x="640" y="0"/>
                  </a:lnTo>
                  <a:lnTo>
                    <a:pt x="646" y="3"/>
                  </a:lnTo>
                  <a:lnTo>
                    <a:pt x="651" y="6"/>
                  </a:lnTo>
                  <a:lnTo>
                    <a:pt x="657" y="9"/>
                  </a:lnTo>
                  <a:lnTo>
                    <a:pt x="660" y="15"/>
                  </a:lnTo>
                  <a:lnTo>
                    <a:pt x="664" y="20"/>
                  </a:lnTo>
                  <a:lnTo>
                    <a:pt x="666" y="27"/>
                  </a:lnTo>
                  <a:lnTo>
                    <a:pt x="666" y="33"/>
                  </a:lnTo>
                  <a:lnTo>
                    <a:pt x="666" y="33"/>
                  </a:lnTo>
                  <a:lnTo>
                    <a:pt x="666" y="40"/>
                  </a:lnTo>
                  <a:lnTo>
                    <a:pt x="664" y="46"/>
                  </a:lnTo>
                  <a:lnTo>
                    <a:pt x="660" y="52"/>
                  </a:lnTo>
                  <a:lnTo>
                    <a:pt x="657" y="57"/>
                  </a:lnTo>
                  <a:lnTo>
                    <a:pt x="651" y="61"/>
                  </a:lnTo>
                  <a:lnTo>
                    <a:pt x="646" y="64"/>
                  </a:lnTo>
                  <a:lnTo>
                    <a:pt x="640" y="65"/>
                  </a:lnTo>
                  <a:lnTo>
                    <a:pt x="633" y="66"/>
                  </a:lnTo>
                  <a:lnTo>
                    <a:pt x="633" y="6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0">
              <a:extLst>
                <a:ext uri="{FF2B5EF4-FFF2-40B4-BE49-F238E27FC236}">
                  <a16:creationId xmlns:a16="http://schemas.microsoft.com/office/drawing/2014/main" id="{3B6AF810-2F1D-4259-AA59-67897FC09A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0388" y="3563938"/>
              <a:ext cx="25400" cy="14288"/>
            </a:xfrm>
            <a:custGeom>
              <a:avLst/>
              <a:gdLst>
                <a:gd name="T0" fmla="*/ 89 w 122"/>
                <a:gd name="T1" fmla="*/ 67 h 67"/>
                <a:gd name="T2" fmla="*/ 33 w 122"/>
                <a:gd name="T3" fmla="*/ 67 h 67"/>
                <a:gd name="T4" fmla="*/ 33 w 122"/>
                <a:gd name="T5" fmla="*/ 67 h 67"/>
                <a:gd name="T6" fmla="*/ 28 w 122"/>
                <a:gd name="T7" fmla="*/ 66 h 67"/>
                <a:gd name="T8" fmla="*/ 21 w 122"/>
                <a:gd name="T9" fmla="*/ 64 h 67"/>
                <a:gd name="T10" fmla="*/ 15 w 122"/>
                <a:gd name="T11" fmla="*/ 61 h 67"/>
                <a:gd name="T12" fmla="*/ 10 w 122"/>
                <a:gd name="T13" fmla="*/ 57 h 67"/>
                <a:gd name="T14" fmla="*/ 6 w 122"/>
                <a:gd name="T15" fmla="*/ 52 h 67"/>
                <a:gd name="T16" fmla="*/ 4 w 122"/>
                <a:gd name="T17" fmla="*/ 47 h 67"/>
                <a:gd name="T18" fmla="*/ 1 w 122"/>
                <a:gd name="T19" fmla="*/ 40 h 67"/>
                <a:gd name="T20" fmla="*/ 0 w 122"/>
                <a:gd name="T21" fmla="*/ 34 h 67"/>
                <a:gd name="T22" fmla="*/ 0 w 122"/>
                <a:gd name="T23" fmla="*/ 34 h 67"/>
                <a:gd name="T24" fmla="*/ 1 w 122"/>
                <a:gd name="T25" fmla="*/ 27 h 67"/>
                <a:gd name="T26" fmla="*/ 4 w 122"/>
                <a:gd name="T27" fmla="*/ 20 h 67"/>
                <a:gd name="T28" fmla="*/ 6 w 122"/>
                <a:gd name="T29" fmla="*/ 15 h 67"/>
                <a:gd name="T30" fmla="*/ 10 w 122"/>
                <a:gd name="T31" fmla="*/ 10 h 67"/>
                <a:gd name="T32" fmla="*/ 15 w 122"/>
                <a:gd name="T33" fmla="*/ 5 h 67"/>
                <a:gd name="T34" fmla="*/ 21 w 122"/>
                <a:gd name="T35" fmla="*/ 3 h 67"/>
                <a:gd name="T36" fmla="*/ 28 w 122"/>
                <a:gd name="T37" fmla="*/ 1 h 67"/>
                <a:gd name="T38" fmla="*/ 33 w 122"/>
                <a:gd name="T39" fmla="*/ 0 h 67"/>
                <a:gd name="T40" fmla="*/ 89 w 122"/>
                <a:gd name="T41" fmla="*/ 0 h 67"/>
                <a:gd name="T42" fmla="*/ 89 w 122"/>
                <a:gd name="T43" fmla="*/ 0 h 67"/>
                <a:gd name="T44" fmla="*/ 96 w 122"/>
                <a:gd name="T45" fmla="*/ 1 h 67"/>
                <a:gd name="T46" fmla="*/ 102 w 122"/>
                <a:gd name="T47" fmla="*/ 3 h 67"/>
                <a:gd name="T48" fmla="*/ 107 w 122"/>
                <a:gd name="T49" fmla="*/ 5 h 67"/>
                <a:gd name="T50" fmla="*/ 112 w 122"/>
                <a:gd name="T51" fmla="*/ 10 h 67"/>
                <a:gd name="T52" fmla="*/ 116 w 122"/>
                <a:gd name="T53" fmla="*/ 15 h 67"/>
                <a:gd name="T54" fmla="*/ 120 w 122"/>
                <a:gd name="T55" fmla="*/ 20 h 67"/>
                <a:gd name="T56" fmla="*/ 121 w 122"/>
                <a:gd name="T57" fmla="*/ 27 h 67"/>
                <a:gd name="T58" fmla="*/ 122 w 122"/>
                <a:gd name="T59" fmla="*/ 34 h 67"/>
                <a:gd name="T60" fmla="*/ 122 w 122"/>
                <a:gd name="T61" fmla="*/ 34 h 67"/>
                <a:gd name="T62" fmla="*/ 121 w 122"/>
                <a:gd name="T63" fmla="*/ 40 h 67"/>
                <a:gd name="T64" fmla="*/ 120 w 122"/>
                <a:gd name="T65" fmla="*/ 47 h 67"/>
                <a:gd name="T66" fmla="*/ 116 w 122"/>
                <a:gd name="T67" fmla="*/ 52 h 67"/>
                <a:gd name="T68" fmla="*/ 112 w 122"/>
                <a:gd name="T69" fmla="*/ 57 h 67"/>
                <a:gd name="T70" fmla="*/ 107 w 122"/>
                <a:gd name="T71" fmla="*/ 61 h 67"/>
                <a:gd name="T72" fmla="*/ 102 w 122"/>
                <a:gd name="T73" fmla="*/ 64 h 67"/>
                <a:gd name="T74" fmla="*/ 96 w 122"/>
                <a:gd name="T75" fmla="*/ 66 h 67"/>
                <a:gd name="T76" fmla="*/ 89 w 122"/>
                <a:gd name="T77" fmla="*/ 67 h 67"/>
                <a:gd name="T78" fmla="*/ 89 w 122"/>
                <a:gd name="T7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2" h="67">
                  <a:moveTo>
                    <a:pt x="89" y="67"/>
                  </a:moveTo>
                  <a:lnTo>
                    <a:pt x="33" y="67"/>
                  </a:lnTo>
                  <a:lnTo>
                    <a:pt x="33" y="67"/>
                  </a:lnTo>
                  <a:lnTo>
                    <a:pt x="28" y="66"/>
                  </a:lnTo>
                  <a:lnTo>
                    <a:pt x="21" y="64"/>
                  </a:lnTo>
                  <a:lnTo>
                    <a:pt x="15" y="61"/>
                  </a:lnTo>
                  <a:lnTo>
                    <a:pt x="10" y="57"/>
                  </a:lnTo>
                  <a:lnTo>
                    <a:pt x="6" y="52"/>
                  </a:lnTo>
                  <a:lnTo>
                    <a:pt x="4" y="47"/>
                  </a:lnTo>
                  <a:lnTo>
                    <a:pt x="1" y="40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1" y="27"/>
                  </a:lnTo>
                  <a:lnTo>
                    <a:pt x="4" y="20"/>
                  </a:lnTo>
                  <a:lnTo>
                    <a:pt x="6" y="15"/>
                  </a:lnTo>
                  <a:lnTo>
                    <a:pt x="10" y="10"/>
                  </a:lnTo>
                  <a:lnTo>
                    <a:pt x="15" y="5"/>
                  </a:lnTo>
                  <a:lnTo>
                    <a:pt x="21" y="3"/>
                  </a:lnTo>
                  <a:lnTo>
                    <a:pt x="28" y="1"/>
                  </a:lnTo>
                  <a:lnTo>
                    <a:pt x="33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96" y="1"/>
                  </a:lnTo>
                  <a:lnTo>
                    <a:pt x="102" y="3"/>
                  </a:lnTo>
                  <a:lnTo>
                    <a:pt x="107" y="5"/>
                  </a:lnTo>
                  <a:lnTo>
                    <a:pt x="112" y="10"/>
                  </a:lnTo>
                  <a:lnTo>
                    <a:pt x="116" y="15"/>
                  </a:lnTo>
                  <a:lnTo>
                    <a:pt x="120" y="20"/>
                  </a:lnTo>
                  <a:lnTo>
                    <a:pt x="121" y="27"/>
                  </a:lnTo>
                  <a:lnTo>
                    <a:pt x="122" y="34"/>
                  </a:lnTo>
                  <a:lnTo>
                    <a:pt x="122" y="34"/>
                  </a:lnTo>
                  <a:lnTo>
                    <a:pt x="121" y="40"/>
                  </a:lnTo>
                  <a:lnTo>
                    <a:pt x="120" y="47"/>
                  </a:lnTo>
                  <a:lnTo>
                    <a:pt x="116" y="52"/>
                  </a:lnTo>
                  <a:lnTo>
                    <a:pt x="112" y="57"/>
                  </a:lnTo>
                  <a:lnTo>
                    <a:pt x="107" y="61"/>
                  </a:lnTo>
                  <a:lnTo>
                    <a:pt x="102" y="64"/>
                  </a:lnTo>
                  <a:lnTo>
                    <a:pt x="96" y="66"/>
                  </a:lnTo>
                  <a:lnTo>
                    <a:pt x="89" y="67"/>
                  </a:lnTo>
                  <a:lnTo>
                    <a:pt x="89" y="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1">
              <a:extLst>
                <a:ext uri="{FF2B5EF4-FFF2-40B4-BE49-F238E27FC236}">
                  <a16:creationId xmlns:a16="http://schemas.microsoft.com/office/drawing/2014/main" id="{BFF16A85-6506-4C5D-96A7-69B0631922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4825" y="3563938"/>
              <a:ext cx="23813" cy="14288"/>
            </a:xfrm>
            <a:custGeom>
              <a:avLst/>
              <a:gdLst>
                <a:gd name="T0" fmla="*/ 88 w 122"/>
                <a:gd name="T1" fmla="*/ 67 h 67"/>
                <a:gd name="T2" fmla="*/ 33 w 122"/>
                <a:gd name="T3" fmla="*/ 67 h 67"/>
                <a:gd name="T4" fmla="*/ 33 w 122"/>
                <a:gd name="T5" fmla="*/ 67 h 67"/>
                <a:gd name="T6" fmla="*/ 27 w 122"/>
                <a:gd name="T7" fmla="*/ 66 h 67"/>
                <a:gd name="T8" fmla="*/ 20 w 122"/>
                <a:gd name="T9" fmla="*/ 64 h 67"/>
                <a:gd name="T10" fmla="*/ 14 w 122"/>
                <a:gd name="T11" fmla="*/ 61 h 67"/>
                <a:gd name="T12" fmla="*/ 10 w 122"/>
                <a:gd name="T13" fmla="*/ 57 h 67"/>
                <a:gd name="T14" fmla="*/ 5 w 122"/>
                <a:gd name="T15" fmla="*/ 52 h 67"/>
                <a:gd name="T16" fmla="*/ 3 w 122"/>
                <a:gd name="T17" fmla="*/ 47 h 67"/>
                <a:gd name="T18" fmla="*/ 1 w 122"/>
                <a:gd name="T19" fmla="*/ 40 h 67"/>
                <a:gd name="T20" fmla="*/ 0 w 122"/>
                <a:gd name="T21" fmla="*/ 34 h 67"/>
                <a:gd name="T22" fmla="*/ 0 w 122"/>
                <a:gd name="T23" fmla="*/ 34 h 67"/>
                <a:gd name="T24" fmla="*/ 1 w 122"/>
                <a:gd name="T25" fmla="*/ 27 h 67"/>
                <a:gd name="T26" fmla="*/ 3 w 122"/>
                <a:gd name="T27" fmla="*/ 20 h 67"/>
                <a:gd name="T28" fmla="*/ 5 w 122"/>
                <a:gd name="T29" fmla="*/ 15 h 67"/>
                <a:gd name="T30" fmla="*/ 10 w 122"/>
                <a:gd name="T31" fmla="*/ 10 h 67"/>
                <a:gd name="T32" fmla="*/ 14 w 122"/>
                <a:gd name="T33" fmla="*/ 5 h 67"/>
                <a:gd name="T34" fmla="*/ 20 w 122"/>
                <a:gd name="T35" fmla="*/ 3 h 67"/>
                <a:gd name="T36" fmla="*/ 27 w 122"/>
                <a:gd name="T37" fmla="*/ 1 h 67"/>
                <a:gd name="T38" fmla="*/ 33 w 122"/>
                <a:gd name="T39" fmla="*/ 0 h 67"/>
                <a:gd name="T40" fmla="*/ 88 w 122"/>
                <a:gd name="T41" fmla="*/ 0 h 67"/>
                <a:gd name="T42" fmla="*/ 88 w 122"/>
                <a:gd name="T43" fmla="*/ 0 h 67"/>
                <a:gd name="T44" fmla="*/ 95 w 122"/>
                <a:gd name="T45" fmla="*/ 1 h 67"/>
                <a:gd name="T46" fmla="*/ 101 w 122"/>
                <a:gd name="T47" fmla="*/ 3 h 67"/>
                <a:gd name="T48" fmla="*/ 107 w 122"/>
                <a:gd name="T49" fmla="*/ 5 h 67"/>
                <a:gd name="T50" fmla="*/ 111 w 122"/>
                <a:gd name="T51" fmla="*/ 10 h 67"/>
                <a:gd name="T52" fmla="*/ 116 w 122"/>
                <a:gd name="T53" fmla="*/ 15 h 67"/>
                <a:gd name="T54" fmla="*/ 119 w 122"/>
                <a:gd name="T55" fmla="*/ 20 h 67"/>
                <a:gd name="T56" fmla="*/ 120 w 122"/>
                <a:gd name="T57" fmla="*/ 27 h 67"/>
                <a:gd name="T58" fmla="*/ 122 w 122"/>
                <a:gd name="T59" fmla="*/ 34 h 67"/>
                <a:gd name="T60" fmla="*/ 122 w 122"/>
                <a:gd name="T61" fmla="*/ 34 h 67"/>
                <a:gd name="T62" fmla="*/ 120 w 122"/>
                <a:gd name="T63" fmla="*/ 40 h 67"/>
                <a:gd name="T64" fmla="*/ 119 w 122"/>
                <a:gd name="T65" fmla="*/ 47 h 67"/>
                <a:gd name="T66" fmla="*/ 116 w 122"/>
                <a:gd name="T67" fmla="*/ 52 h 67"/>
                <a:gd name="T68" fmla="*/ 111 w 122"/>
                <a:gd name="T69" fmla="*/ 57 h 67"/>
                <a:gd name="T70" fmla="*/ 107 w 122"/>
                <a:gd name="T71" fmla="*/ 61 h 67"/>
                <a:gd name="T72" fmla="*/ 101 w 122"/>
                <a:gd name="T73" fmla="*/ 64 h 67"/>
                <a:gd name="T74" fmla="*/ 95 w 122"/>
                <a:gd name="T75" fmla="*/ 66 h 67"/>
                <a:gd name="T76" fmla="*/ 88 w 122"/>
                <a:gd name="T77" fmla="*/ 67 h 67"/>
                <a:gd name="T78" fmla="*/ 88 w 122"/>
                <a:gd name="T7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2" h="67">
                  <a:moveTo>
                    <a:pt x="88" y="67"/>
                  </a:moveTo>
                  <a:lnTo>
                    <a:pt x="33" y="67"/>
                  </a:lnTo>
                  <a:lnTo>
                    <a:pt x="33" y="67"/>
                  </a:lnTo>
                  <a:lnTo>
                    <a:pt x="27" y="66"/>
                  </a:lnTo>
                  <a:lnTo>
                    <a:pt x="20" y="64"/>
                  </a:lnTo>
                  <a:lnTo>
                    <a:pt x="14" y="61"/>
                  </a:lnTo>
                  <a:lnTo>
                    <a:pt x="10" y="57"/>
                  </a:lnTo>
                  <a:lnTo>
                    <a:pt x="5" y="52"/>
                  </a:lnTo>
                  <a:lnTo>
                    <a:pt x="3" y="47"/>
                  </a:lnTo>
                  <a:lnTo>
                    <a:pt x="1" y="40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1" y="27"/>
                  </a:lnTo>
                  <a:lnTo>
                    <a:pt x="3" y="20"/>
                  </a:lnTo>
                  <a:lnTo>
                    <a:pt x="5" y="15"/>
                  </a:lnTo>
                  <a:lnTo>
                    <a:pt x="10" y="10"/>
                  </a:lnTo>
                  <a:lnTo>
                    <a:pt x="14" y="5"/>
                  </a:lnTo>
                  <a:lnTo>
                    <a:pt x="20" y="3"/>
                  </a:lnTo>
                  <a:lnTo>
                    <a:pt x="27" y="1"/>
                  </a:lnTo>
                  <a:lnTo>
                    <a:pt x="33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95" y="1"/>
                  </a:lnTo>
                  <a:lnTo>
                    <a:pt x="101" y="3"/>
                  </a:lnTo>
                  <a:lnTo>
                    <a:pt x="107" y="5"/>
                  </a:lnTo>
                  <a:lnTo>
                    <a:pt x="111" y="10"/>
                  </a:lnTo>
                  <a:lnTo>
                    <a:pt x="116" y="15"/>
                  </a:lnTo>
                  <a:lnTo>
                    <a:pt x="119" y="20"/>
                  </a:lnTo>
                  <a:lnTo>
                    <a:pt x="120" y="27"/>
                  </a:lnTo>
                  <a:lnTo>
                    <a:pt x="122" y="34"/>
                  </a:lnTo>
                  <a:lnTo>
                    <a:pt x="122" y="34"/>
                  </a:lnTo>
                  <a:lnTo>
                    <a:pt x="120" y="40"/>
                  </a:lnTo>
                  <a:lnTo>
                    <a:pt x="119" y="47"/>
                  </a:lnTo>
                  <a:lnTo>
                    <a:pt x="116" y="52"/>
                  </a:lnTo>
                  <a:lnTo>
                    <a:pt x="111" y="57"/>
                  </a:lnTo>
                  <a:lnTo>
                    <a:pt x="107" y="61"/>
                  </a:lnTo>
                  <a:lnTo>
                    <a:pt x="101" y="64"/>
                  </a:lnTo>
                  <a:lnTo>
                    <a:pt x="95" y="66"/>
                  </a:lnTo>
                  <a:lnTo>
                    <a:pt x="88" y="67"/>
                  </a:lnTo>
                  <a:lnTo>
                    <a:pt x="88" y="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2">
              <a:extLst>
                <a:ext uri="{FF2B5EF4-FFF2-40B4-BE49-F238E27FC236}">
                  <a16:creationId xmlns:a16="http://schemas.microsoft.com/office/drawing/2014/main" id="{6B2B33A9-2D6D-4CB7-98ED-E538D5252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6263" y="3581400"/>
              <a:ext cx="44450" cy="73025"/>
            </a:xfrm>
            <a:custGeom>
              <a:avLst/>
              <a:gdLst>
                <a:gd name="T0" fmla="*/ 188 w 221"/>
                <a:gd name="T1" fmla="*/ 371 h 371"/>
                <a:gd name="T2" fmla="*/ 188 w 221"/>
                <a:gd name="T3" fmla="*/ 371 h 371"/>
                <a:gd name="T4" fmla="*/ 179 w 221"/>
                <a:gd name="T5" fmla="*/ 370 h 371"/>
                <a:gd name="T6" fmla="*/ 171 w 221"/>
                <a:gd name="T7" fmla="*/ 366 h 371"/>
                <a:gd name="T8" fmla="*/ 163 w 221"/>
                <a:gd name="T9" fmla="*/ 361 h 371"/>
                <a:gd name="T10" fmla="*/ 158 w 221"/>
                <a:gd name="T11" fmla="*/ 353 h 371"/>
                <a:gd name="T12" fmla="*/ 6 w 221"/>
                <a:gd name="T13" fmla="*/ 52 h 371"/>
                <a:gd name="T14" fmla="*/ 6 w 221"/>
                <a:gd name="T15" fmla="*/ 52 h 371"/>
                <a:gd name="T16" fmla="*/ 2 w 221"/>
                <a:gd name="T17" fmla="*/ 46 h 371"/>
                <a:gd name="T18" fmla="*/ 0 w 221"/>
                <a:gd name="T19" fmla="*/ 40 h 371"/>
                <a:gd name="T20" fmla="*/ 0 w 221"/>
                <a:gd name="T21" fmla="*/ 33 h 371"/>
                <a:gd name="T22" fmla="*/ 0 w 221"/>
                <a:gd name="T23" fmla="*/ 27 h 371"/>
                <a:gd name="T24" fmla="*/ 2 w 221"/>
                <a:gd name="T25" fmla="*/ 20 h 371"/>
                <a:gd name="T26" fmla="*/ 6 w 221"/>
                <a:gd name="T27" fmla="*/ 15 h 371"/>
                <a:gd name="T28" fmla="*/ 9 w 221"/>
                <a:gd name="T29" fmla="*/ 10 h 371"/>
                <a:gd name="T30" fmla="*/ 15 w 221"/>
                <a:gd name="T31" fmla="*/ 6 h 371"/>
                <a:gd name="T32" fmla="*/ 15 w 221"/>
                <a:gd name="T33" fmla="*/ 6 h 371"/>
                <a:gd name="T34" fmla="*/ 20 w 221"/>
                <a:gd name="T35" fmla="*/ 2 h 371"/>
                <a:gd name="T36" fmla="*/ 26 w 221"/>
                <a:gd name="T37" fmla="*/ 0 h 371"/>
                <a:gd name="T38" fmla="*/ 33 w 221"/>
                <a:gd name="T39" fmla="*/ 0 h 371"/>
                <a:gd name="T40" fmla="*/ 40 w 221"/>
                <a:gd name="T41" fmla="*/ 0 h 371"/>
                <a:gd name="T42" fmla="*/ 46 w 221"/>
                <a:gd name="T43" fmla="*/ 2 h 371"/>
                <a:gd name="T44" fmla="*/ 51 w 221"/>
                <a:gd name="T45" fmla="*/ 5 h 371"/>
                <a:gd name="T46" fmla="*/ 57 w 221"/>
                <a:gd name="T47" fmla="*/ 9 h 371"/>
                <a:gd name="T48" fmla="*/ 60 w 221"/>
                <a:gd name="T49" fmla="*/ 14 h 371"/>
                <a:gd name="T50" fmla="*/ 60 w 221"/>
                <a:gd name="T51" fmla="*/ 14 h 371"/>
                <a:gd name="T52" fmla="*/ 65 w 221"/>
                <a:gd name="T53" fmla="*/ 23 h 371"/>
                <a:gd name="T54" fmla="*/ 218 w 221"/>
                <a:gd name="T55" fmla="*/ 324 h 371"/>
                <a:gd name="T56" fmla="*/ 218 w 221"/>
                <a:gd name="T57" fmla="*/ 324 h 371"/>
                <a:gd name="T58" fmla="*/ 220 w 221"/>
                <a:gd name="T59" fmla="*/ 330 h 371"/>
                <a:gd name="T60" fmla="*/ 221 w 221"/>
                <a:gd name="T61" fmla="*/ 337 h 371"/>
                <a:gd name="T62" fmla="*/ 221 w 221"/>
                <a:gd name="T63" fmla="*/ 342 h 371"/>
                <a:gd name="T64" fmla="*/ 220 w 221"/>
                <a:gd name="T65" fmla="*/ 349 h 371"/>
                <a:gd name="T66" fmla="*/ 218 w 221"/>
                <a:gd name="T67" fmla="*/ 355 h 371"/>
                <a:gd name="T68" fmla="*/ 213 w 221"/>
                <a:gd name="T69" fmla="*/ 360 h 371"/>
                <a:gd name="T70" fmla="*/ 208 w 221"/>
                <a:gd name="T71" fmla="*/ 365 h 371"/>
                <a:gd name="T72" fmla="*/ 204 w 221"/>
                <a:gd name="T73" fmla="*/ 369 h 371"/>
                <a:gd name="T74" fmla="*/ 204 w 221"/>
                <a:gd name="T75" fmla="*/ 369 h 371"/>
                <a:gd name="T76" fmla="*/ 196 w 221"/>
                <a:gd name="T77" fmla="*/ 370 h 371"/>
                <a:gd name="T78" fmla="*/ 188 w 221"/>
                <a:gd name="T79" fmla="*/ 371 h 371"/>
                <a:gd name="T80" fmla="*/ 188 w 221"/>
                <a:gd name="T81" fmla="*/ 371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1" h="371">
                  <a:moveTo>
                    <a:pt x="188" y="371"/>
                  </a:moveTo>
                  <a:lnTo>
                    <a:pt x="188" y="371"/>
                  </a:lnTo>
                  <a:lnTo>
                    <a:pt x="179" y="370"/>
                  </a:lnTo>
                  <a:lnTo>
                    <a:pt x="171" y="366"/>
                  </a:lnTo>
                  <a:lnTo>
                    <a:pt x="163" y="361"/>
                  </a:lnTo>
                  <a:lnTo>
                    <a:pt x="158" y="353"/>
                  </a:lnTo>
                  <a:lnTo>
                    <a:pt x="6" y="52"/>
                  </a:lnTo>
                  <a:lnTo>
                    <a:pt x="6" y="52"/>
                  </a:lnTo>
                  <a:lnTo>
                    <a:pt x="2" y="46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2" y="20"/>
                  </a:lnTo>
                  <a:lnTo>
                    <a:pt x="6" y="15"/>
                  </a:lnTo>
                  <a:lnTo>
                    <a:pt x="9" y="10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6" y="2"/>
                  </a:lnTo>
                  <a:lnTo>
                    <a:pt x="51" y="5"/>
                  </a:lnTo>
                  <a:lnTo>
                    <a:pt x="57" y="9"/>
                  </a:lnTo>
                  <a:lnTo>
                    <a:pt x="60" y="14"/>
                  </a:lnTo>
                  <a:lnTo>
                    <a:pt x="60" y="14"/>
                  </a:lnTo>
                  <a:lnTo>
                    <a:pt x="65" y="23"/>
                  </a:lnTo>
                  <a:lnTo>
                    <a:pt x="218" y="324"/>
                  </a:lnTo>
                  <a:lnTo>
                    <a:pt x="218" y="324"/>
                  </a:lnTo>
                  <a:lnTo>
                    <a:pt x="220" y="330"/>
                  </a:lnTo>
                  <a:lnTo>
                    <a:pt x="221" y="337"/>
                  </a:lnTo>
                  <a:lnTo>
                    <a:pt x="221" y="342"/>
                  </a:lnTo>
                  <a:lnTo>
                    <a:pt x="220" y="349"/>
                  </a:lnTo>
                  <a:lnTo>
                    <a:pt x="218" y="355"/>
                  </a:lnTo>
                  <a:lnTo>
                    <a:pt x="213" y="360"/>
                  </a:lnTo>
                  <a:lnTo>
                    <a:pt x="208" y="365"/>
                  </a:lnTo>
                  <a:lnTo>
                    <a:pt x="204" y="369"/>
                  </a:lnTo>
                  <a:lnTo>
                    <a:pt x="204" y="369"/>
                  </a:lnTo>
                  <a:lnTo>
                    <a:pt x="196" y="370"/>
                  </a:lnTo>
                  <a:lnTo>
                    <a:pt x="188" y="371"/>
                  </a:lnTo>
                  <a:lnTo>
                    <a:pt x="188" y="37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3">
              <a:extLst>
                <a:ext uri="{FF2B5EF4-FFF2-40B4-BE49-F238E27FC236}">
                  <a16:creationId xmlns:a16="http://schemas.microsoft.com/office/drawing/2014/main" id="{BB9AE137-580B-444B-85CE-763111317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9900" y="3581400"/>
              <a:ext cx="42863" cy="73025"/>
            </a:xfrm>
            <a:custGeom>
              <a:avLst/>
              <a:gdLst>
                <a:gd name="T0" fmla="*/ 33 w 218"/>
                <a:gd name="T1" fmla="*/ 368 h 368"/>
                <a:gd name="T2" fmla="*/ 33 w 218"/>
                <a:gd name="T3" fmla="*/ 368 h 368"/>
                <a:gd name="T4" fmla="*/ 25 w 218"/>
                <a:gd name="T5" fmla="*/ 367 h 368"/>
                <a:gd name="T6" fmla="*/ 18 w 218"/>
                <a:gd name="T7" fmla="*/ 365 h 368"/>
                <a:gd name="T8" fmla="*/ 18 w 218"/>
                <a:gd name="T9" fmla="*/ 365 h 368"/>
                <a:gd name="T10" fmla="*/ 12 w 218"/>
                <a:gd name="T11" fmla="*/ 360 h 368"/>
                <a:gd name="T12" fmla="*/ 8 w 218"/>
                <a:gd name="T13" fmla="*/ 355 h 368"/>
                <a:gd name="T14" fmla="*/ 3 w 218"/>
                <a:gd name="T15" fmla="*/ 351 h 368"/>
                <a:gd name="T16" fmla="*/ 1 w 218"/>
                <a:gd name="T17" fmla="*/ 345 h 368"/>
                <a:gd name="T18" fmla="*/ 0 w 218"/>
                <a:gd name="T19" fmla="*/ 338 h 368"/>
                <a:gd name="T20" fmla="*/ 0 w 218"/>
                <a:gd name="T21" fmla="*/ 333 h 368"/>
                <a:gd name="T22" fmla="*/ 1 w 218"/>
                <a:gd name="T23" fmla="*/ 326 h 368"/>
                <a:gd name="T24" fmla="*/ 3 w 218"/>
                <a:gd name="T25" fmla="*/ 319 h 368"/>
                <a:gd name="T26" fmla="*/ 155 w 218"/>
                <a:gd name="T27" fmla="*/ 19 h 368"/>
                <a:gd name="T28" fmla="*/ 155 w 218"/>
                <a:gd name="T29" fmla="*/ 19 h 368"/>
                <a:gd name="T30" fmla="*/ 159 w 218"/>
                <a:gd name="T31" fmla="*/ 13 h 368"/>
                <a:gd name="T32" fmla="*/ 164 w 218"/>
                <a:gd name="T33" fmla="*/ 8 h 368"/>
                <a:gd name="T34" fmla="*/ 168 w 218"/>
                <a:gd name="T35" fmla="*/ 5 h 368"/>
                <a:gd name="T36" fmla="*/ 175 w 218"/>
                <a:gd name="T37" fmla="*/ 3 h 368"/>
                <a:gd name="T38" fmla="*/ 181 w 218"/>
                <a:gd name="T39" fmla="*/ 0 h 368"/>
                <a:gd name="T40" fmla="*/ 188 w 218"/>
                <a:gd name="T41" fmla="*/ 0 h 368"/>
                <a:gd name="T42" fmla="*/ 193 w 218"/>
                <a:gd name="T43" fmla="*/ 2 h 368"/>
                <a:gd name="T44" fmla="*/ 200 w 218"/>
                <a:gd name="T45" fmla="*/ 4 h 368"/>
                <a:gd name="T46" fmla="*/ 200 w 218"/>
                <a:gd name="T47" fmla="*/ 4 h 368"/>
                <a:gd name="T48" fmla="*/ 206 w 218"/>
                <a:gd name="T49" fmla="*/ 8 h 368"/>
                <a:gd name="T50" fmla="*/ 211 w 218"/>
                <a:gd name="T51" fmla="*/ 13 h 368"/>
                <a:gd name="T52" fmla="*/ 214 w 218"/>
                <a:gd name="T53" fmla="*/ 17 h 368"/>
                <a:gd name="T54" fmla="*/ 217 w 218"/>
                <a:gd name="T55" fmla="*/ 24 h 368"/>
                <a:gd name="T56" fmla="*/ 218 w 218"/>
                <a:gd name="T57" fmla="*/ 30 h 368"/>
                <a:gd name="T58" fmla="*/ 218 w 218"/>
                <a:gd name="T59" fmla="*/ 37 h 368"/>
                <a:gd name="T60" fmla="*/ 217 w 218"/>
                <a:gd name="T61" fmla="*/ 43 h 368"/>
                <a:gd name="T62" fmla="*/ 215 w 218"/>
                <a:gd name="T63" fmla="*/ 49 h 368"/>
                <a:gd name="T64" fmla="*/ 62 w 218"/>
                <a:gd name="T65" fmla="*/ 350 h 368"/>
                <a:gd name="T66" fmla="*/ 62 w 218"/>
                <a:gd name="T67" fmla="*/ 350 h 368"/>
                <a:gd name="T68" fmla="*/ 57 w 218"/>
                <a:gd name="T69" fmla="*/ 358 h 368"/>
                <a:gd name="T70" fmla="*/ 50 w 218"/>
                <a:gd name="T71" fmla="*/ 363 h 368"/>
                <a:gd name="T72" fmla="*/ 42 w 218"/>
                <a:gd name="T73" fmla="*/ 367 h 368"/>
                <a:gd name="T74" fmla="*/ 33 w 218"/>
                <a:gd name="T75" fmla="*/ 368 h 368"/>
                <a:gd name="T76" fmla="*/ 33 w 218"/>
                <a:gd name="T77" fmla="*/ 368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8" h="368">
                  <a:moveTo>
                    <a:pt x="33" y="368"/>
                  </a:moveTo>
                  <a:lnTo>
                    <a:pt x="33" y="368"/>
                  </a:lnTo>
                  <a:lnTo>
                    <a:pt x="25" y="367"/>
                  </a:lnTo>
                  <a:lnTo>
                    <a:pt x="18" y="365"/>
                  </a:lnTo>
                  <a:lnTo>
                    <a:pt x="18" y="365"/>
                  </a:lnTo>
                  <a:lnTo>
                    <a:pt x="12" y="360"/>
                  </a:lnTo>
                  <a:lnTo>
                    <a:pt x="8" y="355"/>
                  </a:lnTo>
                  <a:lnTo>
                    <a:pt x="3" y="351"/>
                  </a:lnTo>
                  <a:lnTo>
                    <a:pt x="1" y="345"/>
                  </a:lnTo>
                  <a:lnTo>
                    <a:pt x="0" y="338"/>
                  </a:lnTo>
                  <a:lnTo>
                    <a:pt x="0" y="333"/>
                  </a:lnTo>
                  <a:lnTo>
                    <a:pt x="1" y="326"/>
                  </a:lnTo>
                  <a:lnTo>
                    <a:pt x="3" y="319"/>
                  </a:lnTo>
                  <a:lnTo>
                    <a:pt x="155" y="19"/>
                  </a:lnTo>
                  <a:lnTo>
                    <a:pt x="155" y="19"/>
                  </a:lnTo>
                  <a:lnTo>
                    <a:pt x="159" y="13"/>
                  </a:lnTo>
                  <a:lnTo>
                    <a:pt x="164" y="8"/>
                  </a:lnTo>
                  <a:lnTo>
                    <a:pt x="168" y="5"/>
                  </a:lnTo>
                  <a:lnTo>
                    <a:pt x="175" y="3"/>
                  </a:lnTo>
                  <a:lnTo>
                    <a:pt x="181" y="0"/>
                  </a:lnTo>
                  <a:lnTo>
                    <a:pt x="188" y="0"/>
                  </a:lnTo>
                  <a:lnTo>
                    <a:pt x="193" y="2"/>
                  </a:lnTo>
                  <a:lnTo>
                    <a:pt x="200" y="4"/>
                  </a:lnTo>
                  <a:lnTo>
                    <a:pt x="200" y="4"/>
                  </a:lnTo>
                  <a:lnTo>
                    <a:pt x="206" y="8"/>
                  </a:lnTo>
                  <a:lnTo>
                    <a:pt x="211" y="13"/>
                  </a:lnTo>
                  <a:lnTo>
                    <a:pt x="214" y="17"/>
                  </a:lnTo>
                  <a:lnTo>
                    <a:pt x="217" y="24"/>
                  </a:lnTo>
                  <a:lnTo>
                    <a:pt x="218" y="30"/>
                  </a:lnTo>
                  <a:lnTo>
                    <a:pt x="218" y="37"/>
                  </a:lnTo>
                  <a:lnTo>
                    <a:pt x="217" y="43"/>
                  </a:lnTo>
                  <a:lnTo>
                    <a:pt x="215" y="49"/>
                  </a:lnTo>
                  <a:lnTo>
                    <a:pt x="62" y="350"/>
                  </a:lnTo>
                  <a:lnTo>
                    <a:pt x="62" y="350"/>
                  </a:lnTo>
                  <a:lnTo>
                    <a:pt x="57" y="358"/>
                  </a:lnTo>
                  <a:lnTo>
                    <a:pt x="50" y="363"/>
                  </a:lnTo>
                  <a:lnTo>
                    <a:pt x="42" y="367"/>
                  </a:lnTo>
                  <a:lnTo>
                    <a:pt x="33" y="368"/>
                  </a:lnTo>
                  <a:lnTo>
                    <a:pt x="33" y="36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4">
              <a:extLst>
                <a:ext uri="{FF2B5EF4-FFF2-40B4-BE49-F238E27FC236}">
                  <a16:creationId xmlns:a16="http://schemas.microsoft.com/office/drawing/2014/main" id="{0BE62B66-2E36-423F-83CB-7519198D8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7363" y="3606800"/>
              <a:ext cx="114300" cy="12700"/>
            </a:xfrm>
            <a:custGeom>
              <a:avLst/>
              <a:gdLst>
                <a:gd name="T0" fmla="*/ 545 w 578"/>
                <a:gd name="T1" fmla="*/ 66 h 66"/>
                <a:gd name="T2" fmla="*/ 33 w 578"/>
                <a:gd name="T3" fmla="*/ 66 h 66"/>
                <a:gd name="T4" fmla="*/ 33 w 578"/>
                <a:gd name="T5" fmla="*/ 66 h 66"/>
                <a:gd name="T6" fmla="*/ 26 w 578"/>
                <a:gd name="T7" fmla="*/ 66 h 66"/>
                <a:gd name="T8" fmla="*/ 19 w 578"/>
                <a:gd name="T9" fmla="*/ 64 h 66"/>
                <a:gd name="T10" fmla="*/ 14 w 578"/>
                <a:gd name="T11" fmla="*/ 61 h 66"/>
                <a:gd name="T12" fmla="*/ 9 w 578"/>
                <a:gd name="T13" fmla="*/ 57 h 66"/>
                <a:gd name="T14" fmla="*/ 5 w 578"/>
                <a:gd name="T15" fmla="*/ 51 h 66"/>
                <a:gd name="T16" fmla="*/ 2 w 578"/>
                <a:gd name="T17" fmla="*/ 47 h 66"/>
                <a:gd name="T18" fmla="*/ 0 w 578"/>
                <a:gd name="T19" fmla="*/ 40 h 66"/>
                <a:gd name="T20" fmla="*/ 0 w 578"/>
                <a:gd name="T21" fmla="*/ 33 h 66"/>
                <a:gd name="T22" fmla="*/ 0 w 578"/>
                <a:gd name="T23" fmla="*/ 33 h 66"/>
                <a:gd name="T24" fmla="*/ 0 w 578"/>
                <a:gd name="T25" fmla="*/ 26 h 66"/>
                <a:gd name="T26" fmla="*/ 2 w 578"/>
                <a:gd name="T27" fmla="*/ 21 h 66"/>
                <a:gd name="T28" fmla="*/ 5 w 578"/>
                <a:gd name="T29" fmla="*/ 15 h 66"/>
                <a:gd name="T30" fmla="*/ 9 w 578"/>
                <a:gd name="T31" fmla="*/ 10 h 66"/>
                <a:gd name="T32" fmla="*/ 14 w 578"/>
                <a:gd name="T33" fmla="*/ 6 h 66"/>
                <a:gd name="T34" fmla="*/ 19 w 578"/>
                <a:gd name="T35" fmla="*/ 2 h 66"/>
                <a:gd name="T36" fmla="*/ 26 w 578"/>
                <a:gd name="T37" fmla="*/ 1 h 66"/>
                <a:gd name="T38" fmla="*/ 33 w 578"/>
                <a:gd name="T39" fmla="*/ 0 h 66"/>
                <a:gd name="T40" fmla="*/ 545 w 578"/>
                <a:gd name="T41" fmla="*/ 0 h 66"/>
                <a:gd name="T42" fmla="*/ 545 w 578"/>
                <a:gd name="T43" fmla="*/ 0 h 66"/>
                <a:gd name="T44" fmla="*/ 552 w 578"/>
                <a:gd name="T45" fmla="*/ 1 h 66"/>
                <a:gd name="T46" fmla="*/ 559 w 578"/>
                <a:gd name="T47" fmla="*/ 2 h 66"/>
                <a:gd name="T48" fmla="*/ 564 w 578"/>
                <a:gd name="T49" fmla="*/ 6 h 66"/>
                <a:gd name="T50" fmla="*/ 569 w 578"/>
                <a:gd name="T51" fmla="*/ 10 h 66"/>
                <a:gd name="T52" fmla="*/ 573 w 578"/>
                <a:gd name="T53" fmla="*/ 15 h 66"/>
                <a:gd name="T54" fmla="*/ 576 w 578"/>
                <a:gd name="T55" fmla="*/ 21 h 66"/>
                <a:gd name="T56" fmla="*/ 578 w 578"/>
                <a:gd name="T57" fmla="*/ 26 h 66"/>
                <a:gd name="T58" fmla="*/ 578 w 578"/>
                <a:gd name="T59" fmla="*/ 33 h 66"/>
                <a:gd name="T60" fmla="*/ 578 w 578"/>
                <a:gd name="T61" fmla="*/ 33 h 66"/>
                <a:gd name="T62" fmla="*/ 578 w 578"/>
                <a:gd name="T63" fmla="*/ 40 h 66"/>
                <a:gd name="T64" fmla="*/ 576 w 578"/>
                <a:gd name="T65" fmla="*/ 47 h 66"/>
                <a:gd name="T66" fmla="*/ 573 w 578"/>
                <a:gd name="T67" fmla="*/ 51 h 66"/>
                <a:gd name="T68" fmla="*/ 569 w 578"/>
                <a:gd name="T69" fmla="*/ 57 h 66"/>
                <a:gd name="T70" fmla="*/ 565 w 578"/>
                <a:gd name="T71" fmla="*/ 61 h 66"/>
                <a:gd name="T72" fmla="*/ 559 w 578"/>
                <a:gd name="T73" fmla="*/ 64 h 66"/>
                <a:gd name="T74" fmla="*/ 552 w 578"/>
                <a:gd name="T75" fmla="*/ 66 h 66"/>
                <a:gd name="T76" fmla="*/ 545 w 578"/>
                <a:gd name="T77" fmla="*/ 66 h 66"/>
                <a:gd name="T78" fmla="*/ 545 w 578"/>
                <a:gd name="T7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78" h="66">
                  <a:moveTo>
                    <a:pt x="545" y="66"/>
                  </a:moveTo>
                  <a:lnTo>
                    <a:pt x="33" y="66"/>
                  </a:lnTo>
                  <a:lnTo>
                    <a:pt x="33" y="66"/>
                  </a:lnTo>
                  <a:lnTo>
                    <a:pt x="26" y="66"/>
                  </a:lnTo>
                  <a:lnTo>
                    <a:pt x="19" y="64"/>
                  </a:lnTo>
                  <a:lnTo>
                    <a:pt x="14" y="61"/>
                  </a:lnTo>
                  <a:lnTo>
                    <a:pt x="9" y="57"/>
                  </a:lnTo>
                  <a:lnTo>
                    <a:pt x="5" y="51"/>
                  </a:lnTo>
                  <a:lnTo>
                    <a:pt x="2" y="47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2" y="21"/>
                  </a:lnTo>
                  <a:lnTo>
                    <a:pt x="5" y="15"/>
                  </a:lnTo>
                  <a:lnTo>
                    <a:pt x="9" y="10"/>
                  </a:lnTo>
                  <a:lnTo>
                    <a:pt x="14" y="6"/>
                  </a:lnTo>
                  <a:lnTo>
                    <a:pt x="19" y="2"/>
                  </a:lnTo>
                  <a:lnTo>
                    <a:pt x="26" y="1"/>
                  </a:lnTo>
                  <a:lnTo>
                    <a:pt x="33" y="0"/>
                  </a:lnTo>
                  <a:lnTo>
                    <a:pt x="545" y="0"/>
                  </a:lnTo>
                  <a:lnTo>
                    <a:pt x="545" y="0"/>
                  </a:lnTo>
                  <a:lnTo>
                    <a:pt x="552" y="1"/>
                  </a:lnTo>
                  <a:lnTo>
                    <a:pt x="559" y="2"/>
                  </a:lnTo>
                  <a:lnTo>
                    <a:pt x="564" y="6"/>
                  </a:lnTo>
                  <a:lnTo>
                    <a:pt x="569" y="10"/>
                  </a:lnTo>
                  <a:lnTo>
                    <a:pt x="573" y="15"/>
                  </a:lnTo>
                  <a:lnTo>
                    <a:pt x="576" y="21"/>
                  </a:lnTo>
                  <a:lnTo>
                    <a:pt x="578" y="26"/>
                  </a:lnTo>
                  <a:lnTo>
                    <a:pt x="578" y="33"/>
                  </a:lnTo>
                  <a:lnTo>
                    <a:pt x="578" y="33"/>
                  </a:lnTo>
                  <a:lnTo>
                    <a:pt x="578" y="40"/>
                  </a:lnTo>
                  <a:lnTo>
                    <a:pt x="576" y="47"/>
                  </a:lnTo>
                  <a:lnTo>
                    <a:pt x="573" y="51"/>
                  </a:lnTo>
                  <a:lnTo>
                    <a:pt x="569" y="57"/>
                  </a:lnTo>
                  <a:lnTo>
                    <a:pt x="565" y="61"/>
                  </a:lnTo>
                  <a:lnTo>
                    <a:pt x="559" y="64"/>
                  </a:lnTo>
                  <a:lnTo>
                    <a:pt x="552" y="66"/>
                  </a:lnTo>
                  <a:lnTo>
                    <a:pt x="545" y="66"/>
                  </a:lnTo>
                  <a:lnTo>
                    <a:pt x="545" y="6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5">
              <a:extLst>
                <a:ext uri="{FF2B5EF4-FFF2-40B4-BE49-F238E27FC236}">
                  <a16:creationId xmlns:a16="http://schemas.microsoft.com/office/drawing/2014/main" id="{B18EF096-176E-479F-890E-F660399D49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6250" y="3629025"/>
              <a:ext cx="138113" cy="12700"/>
            </a:xfrm>
            <a:custGeom>
              <a:avLst/>
              <a:gdLst>
                <a:gd name="T0" fmla="*/ 667 w 701"/>
                <a:gd name="T1" fmla="*/ 67 h 67"/>
                <a:gd name="T2" fmla="*/ 34 w 701"/>
                <a:gd name="T3" fmla="*/ 67 h 67"/>
                <a:gd name="T4" fmla="*/ 34 w 701"/>
                <a:gd name="T5" fmla="*/ 67 h 67"/>
                <a:gd name="T6" fmla="*/ 28 w 701"/>
                <a:gd name="T7" fmla="*/ 66 h 67"/>
                <a:gd name="T8" fmla="*/ 21 w 701"/>
                <a:gd name="T9" fmla="*/ 64 h 67"/>
                <a:gd name="T10" fmla="*/ 15 w 701"/>
                <a:gd name="T11" fmla="*/ 62 h 67"/>
                <a:gd name="T12" fmla="*/ 11 w 701"/>
                <a:gd name="T13" fmla="*/ 57 h 67"/>
                <a:gd name="T14" fmla="*/ 6 w 701"/>
                <a:gd name="T15" fmla="*/ 53 h 67"/>
                <a:gd name="T16" fmla="*/ 4 w 701"/>
                <a:gd name="T17" fmla="*/ 47 h 67"/>
                <a:gd name="T18" fmla="*/ 2 w 701"/>
                <a:gd name="T19" fmla="*/ 40 h 67"/>
                <a:gd name="T20" fmla="*/ 0 w 701"/>
                <a:gd name="T21" fmla="*/ 34 h 67"/>
                <a:gd name="T22" fmla="*/ 0 w 701"/>
                <a:gd name="T23" fmla="*/ 34 h 67"/>
                <a:gd name="T24" fmla="*/ 2 w 701"/>
                <a:gd name="T25" fmla="*/ 27 h 67"/>
                <a:gd name="T26" fmla="*/ 4 w 701"/>
                <a:gd name="T27" fmla="*/ 21 h 67"/>
                <a:gd name="T28" fmla="*/ 6 w 701"/>
                <a:gd name="T29" fmla="*/ 15 h 67"/>
                <a:gd name="T30" fmla="*/ 11 w 701"/>
                <a:gd name="T31" fmla="*/ 10 h 67"/>
                <a:gd name="T32" fmla="*/ 15 w 701"/>
                <a:gd name="T33" fmla="*/ 6 h 67"/>
                <a:gd name="T34" fmla="*/ 21 w 701"/>
                <a:gd name="T35" fmla="*/ 3 h 67"/>
                <a:gd name="T36" fmla="*/ 28 w 701"/>
                <a:gd name="T37" fmla="*/ 1 h 67"/>
                <a:gd name="T38" fmla="*/ 34 w 701"/>
                <a:gd name="T39" fmla="*/ 0 h 67"/>
                <a:gd name="T40" fmla="*/ 667 w 701"/>
                <a:gd name="T41" fmla="*/ 0 h 67"/>
                <a:gd name="T42" fmla="*/ 667 w 701"/>
                <a:gd name="T43" fmla="*/ 0 h 67"/>
                <a:gd name="T44" fmla="*/ 674 w 701"/>
                <a:gd name="T45" fmla="*/ 1 h 67"/>
                <a:gd name="T46" fmla="*/ 681 w 701"/>
                <a:gd name="T47" fmla="*/ 3 h 67"/>
                <a:gd name="T48" fmla="*/ 686 w 701"/>
                <a:gd name="T49" fmla="*/ 6 h 67"/>
                <a:gd name="T50" fmla="*/ 691 w 701"/>
                <a:gd name="T51" fmla="*/ 10 h 67"/>
                <a:gd name="T52" fmla="*/ 696 w 701"/>
                <a:gd name="T53" fmla="*/ 15 h 67"/>
                <a:gd name="T54" fmla="*/ 698 w 701"/>
                <a:gd name="T55" fmla="*/ 21 h 67"/>
                <a:gd name="T56" fmla="*/ 700 w 701"/>
                <a:gd name="T57" fmla="*/ 27 h 67"/>
                <a:gd name="T58" fmla="*/ 701 w 701"/>
                <a:gd name="T59" fmla="*/ 34 h 67"/>
                <a:gd name="T60" fmla="*/ 701 w 701"/>
                <a:gd name="T61" fmla="*/ 34 h 67"/>
                <a:gd name="T62" fmla="*/ 700 w 701"/>
                <a:gd name="T63" fmla="*/ 40 h 67"/>
                <a:gd name="T64" fmla="*/ 698 w 701"/>
                <a:gd name="T65" fmla="*/ 47 h 67"/>
                <a:gd name="T66" fmla="*/ 696 w 701"/>
                <a:gd name="T67" fmla="*/ 53 h 67"/>
                <a:gd name="T68" fmla="*/ 691 w 701"/>
                <a:gd name="T69" fmla="*/ 57 h 67"/>
                <a:gd name="T70" fmla="*/ 686 w 701"/>
                <a:gd name="T71" fmla="*/ 62 h 67"/>
                <a:gd name="T72" fmla="*/ 681 w 701"/>
                <a:gd name="T73" fmla="*/ 64 h 67"/>
                <a:gd name="T74" fmla="*/ 674 w 701"/>
                <a:gd name="T75" fmla="*/ 66 h 67"/>
                <a:gd name="T76" fmla="*/ 667 w 701"/>
                <a:gd name="T77" fmla="*/ 67 h 67"/>
                <a:gd name="T78" fmla="*/ 667 w 701"/>
                <a:gd name="T7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01" h="67">
                  <a:moveTo>
                    <a:pt x="667" y="67"/>
                  </a:moveTo>
                  <a:lnTo>
                    <a:pt x="34" y="67"/>
                  </a:lnTo>
                  <a:lnTo>
                    <a:pt x="34" y="67"/>
                  </a:lnTo>
                  <a:lnTo>
                    <a:pt x="28" y="66"/>
                  </a:lnTo>
                  <a:lnTo>
                    <a:pt x="21" y="64"/>
                  </a:lnTo>
                  <a:lnTo>
                    <a:pt x="15" y="62"/>
                  </a:lnTo>
                  <a:lnTo>
                    <a:pt x="11" y="57"/>
                  </a:lnTo>
                  <a:lnTo>
                    <a:pt x="6" y="53"/>
                  </a:lnTo>
                  <a:lnTo>
                    <a:pt x="4" y="47"/>
                  </a:lnTo>
                  <a:lnTo>
                    <a:pt x="2" y="40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2" y="27"/>
                  </a:lnTo>
                  <a:lnTo>
                    <a:pt x="4" y="21"/>
                  </a:lnTo>
                  <a:lnTo>
                    <a:pt x="6" y="15"/>
                  </a:lnTo>
                  <a:lnTo>
                    <a:pt x="11" y="10"/>
                  </a:lnTo>
                  <a:lnTo>
                    <a:pt x="15" y="6"/>
                  </a:lnTo>
                  <a:lnTo>
                    <a:pt x="21" y="3"/>
                  </a:lnTo>
                  <a:lnTo>
                    <a:pt x="28" y="1"/>
                  </a:lnTo>
                  <a:lnTo>
                    <a:pt x="34" y="0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674" y="1"/>
                  </a:lnTo>
                  <a:lnTo>
                    <a:pt x="681" y="3"/>
                  </a:lnTo>
                  <a:lnTo>
                    <a:pt x="686" y="6"/>
                  </a:lnTo>
                  <a:lnTo>
                    <a:pt x="691" y="10"/>
                  </a:lnTo>
                  <a:lnTo>
                    <a:pt x="696" y="15"/>
                  </a:lnTo>
                  <a:lnTo>
                    <a:pt x="698" y="21"/>
                  </a:lnTo>
                  <a:lnTo>
                    <a:pt x="700" y="27"/>
                  </a:lnTo>
                  <a:lnTo>
                    <a:pt x="701" y="34"/>
                  </a:lnTo>
                  <a:lnTo>
                    <a:pt x="701" y="34"/>
                  </a:lnTo>
                  <a:lnTo>
                    <a:pt x="700" y="40"/>
                  </a:lnTo>
                  <a:lnTo>
                    <a:pt x="698" y="47"/>
                  </a:lnTo>
                  <a:lnTo>
                    <a:pt x="696" y="53"/>
                  </a:lnTo>
                  <a:lnTo>
                    <a:pt x="691" y="57"/>
                  </a:lnTo>
                  <a:lnTo>
                    <a:pt x="686" y="62"/>
                  </a:lnTo>
                  <a:lnTo>
                    <a:pt x="681" y="64"/>
                  </a:lnTo>
                  <a:lnTo>
                    <a:pt x="674" y="66"/>
                  </a:lnTo>
                  <a:lnTo>
                    <a:pt x="667" y="67"/>
                  </a:lnTo>
                  <a:lnTo>
                    <a:pt x="667" y="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6">
              <a:extLst>
                <a:ext uri="{FF2B5EF4-FFF2-40B4-BE49-F238E27FC236}">
                  <a16:creationId xmlns:a16="http://schemas.microsoft.com/office/drawing/2014/main" id="{C6FB92C7-AC75-4BC3-911E-4EFA3712D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3075" y="3459163"/>
              <a:ext cx="144463" cy="12700"/>
            </a:xfrm>
            <a:custGeom>
              <a:avLst/>
              <a:gdLst>
                <a:gd name="T0" fmla="*/ 697 w 730"/>
                <a:gd name="T1" fmla="*/ 67 h 67"/>
                <a:gd name="T2" fmla="*/ 33 w 730"/>
                <a:gd name="T3" fmla="*/ 67 h 67"/>
                <a:gd name="T4" fmla="*/ 33 w 730"/>
                <a:gd name="T5" fmla="*/ 67 h 67"/>
                <a:gd name="T6" fmla="*/ 26 w 730"/>
                <a:gd name="T7" fmla="*/ 66 h 67"/>
                <a:gd name="T8" fmla="*/ 20 w 730"/>
                <a:gd name="T9" fmla="*/ 64 h 67"/>
                <a:gd name="T10" fmla="*/ 14 w 730"/>
                <a:gd name="T11" fmla="*/ 61 h 67"/>
                <a:gd name="T12" fmla="*/ 10 w 730"/>
                <a:gd name="T13" fmla="*/ 57 h 67"/>
                <a:gd name="T14" fmla="*/ 5 w 730"/>
                <a:gd name="T15" fmla="*/ 52 h 67"/>
                <a:gd name="T16" fmla="*/ 2 w 730"/>
                <a:gd name="T17" fmla="*/ 47 h 67"/>
                <a:gd name="T18" fmla="*/ 1 w 730"/>
                <a:gd name="T19" fmla="*/ 40 h 67"/>
                <a:gd name="T20" fmla="*/ 0 w 730"/>
                <a:gd name="T21" fmla="*/ 34 h 67"/>
                <a:gd name="T22" fmla="*/ 0 w 730"/>
                <a:gd name="T23" fmla="*/ 34 h 67"/>
                <a:gd name="T24" fmla="*/ 1 w 730"/>
                <a:gd name="T25" fmla="*/ 27 h 67"/>
                <a:gd name="T26" fmla="*/ 2 w 730"/>
                <a:gd name="T27" fmla="*/ 20 h 67"/>
                <a:gd name="T28" fmla="*/ 5 w 730"/>
                <a:gd name="T29" fmla="*/ 15 h 67"/>
                <a:gd name="T30" fmla="*/ 10 w 730"/>
                <a:gd name="T31" fmla="*/ 10 h 67"/>
                <a:gd name="T32" fmla="*/ 14 w 730"/>
                <a:gd name="T33" fmla="*/ 5 h 67"/>
                <a:gd name="T34" fmla="*/ 20 w 730"/>
                <a:gd name="T35" fmla="*/ 3 h 67"/>
                <a:gd name="T36" fmla="*/ 26 w 730"/>
                <a:gd name="T37" fmla="*/ 1 h 67"/>
                <a:gd name="T38" fmla="*/ 33 w 730"/>
                <a:gd name="T39" fmla="*/ 0 h 67"/>
                <a:gd name="T40" fmla="*/ 697 w 730"/>
                <a:gd name="T41" fmla="*/ 0 h 67"/>
                <a:gd name="T42" fmla="*/ 697 w 730"/>
                <a:gd name="T43" fmla="*/ 0 h 67"/>
                <a:gd name="T44" fmla="*/ 703 w 730"/>
                <a:gd name="T45" fmla="*/ 1 h 67"/>
                <a:gd name="T46" fmla="*/ 710 w 730"/>
                <a:gd name="T47" fmla="*/ 3 h 67"/>
                <a:gd name="T48" fmla="*/ 715 w 730"/>
                <a:gd name="T49" fmla="*/ 5 h 67"/>
                <a:gd name="T50" fmla="*/ 720 w 730"/>
                <a:gd name="T51" fmla="*/ 10 h 67"/>
                <a:gd name="T52" fmla="*/ 724 w 730"/>
                <a:gd name="T53" fmla="*/ 15 h 67"/>
                <a:gd name="T54" fmla="*/ 727 w 730"/>
                <a:gd name="T55" fmla="*/ 20 h 67"/>
                <a:gd name="T56" fmla="*/ 729 w 730"/>
                <a:gd name="T57" fmla="*/ 27 h 67"/>
                <a:gd name="T58" fmla="*/ 730 w 730"/>
                <a:gd name="T59" fmla="*/ 34 h 67"/>
                <a:gd name="T60" fmla="*/ 730 w 730"/>
                <a:gd name="T61" fmla="*/ 34 h 67"/>
                <a:gd name="T62" fmla="*/ 729 w 730"/>
                <a:gd name="T63" fmla="*/ 40 h 67"/>
                <a:gd name="T64" fmla="*/ 728 w 730"/>
                <a:gd name="T65" fmla="*/ 47 h 67"/>
                <a:gd name="T66" fmla="*/ 724 w 730"/>
                <a:gd name="T67" fmla="*/ 52 h 67"/>
                <a:gd name="T68" fmla="*/ 721 w 730"/>
                <a:gd name="T69" fmla="*/ 57 h 67"/>
                <a:gd name="T70" fmla="*/ 715 w 730"/>
                <a:gd name="T71" fmla="*/ 61 h 67"/>
                <a:gd name="T72" fmla="*/ 710 w 730"/>
                <a:gd name="T73" fmla="*/ 64 h 67"/>
                <a:gd name="T74" fmla="*/ 704 w 730"/>
                <a:gd name="T75" fmla="*/ 66 h 67"/>
                <a:gd name="T76" fmla="*/ 697 w 730"/>
                <a:gd name="T77" fmla="*/ 67 h 67"/>
                <a:gd name="T78" fmla="*/ 697 w 730"/>
                <a:gd name="T7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30" h="67">
                  <a:moveTo>
                    <a:pt x="697" y="67"/>
                  </a:moveTo>
                  <a:lnTo>
                    <a:pt x="33" y="67"/>
                  </a:lnTo>
                  <a:lnTo>
                    <a:pt x="33" y="67"/>
                  </a:lnTo>
                  <a:lnTo>
                    <a:pt x="26" y="66"/>
                  </a:lnTo>
                  <a:lnTo>
                    <a:pt x="20" y="64"/>
                  </a:lnTo>
                  <a:lnTo>
                    <a:pt x="14" y="61"/>
                  </a:lnTo>
                  <a:lnTo>
                    <a:pt x="10" y="57"/>
                  </a:lnTo>
                  <a:lnTo>
                    <a:pt x="5" y="52"/>
                  </a:lnTo>
                  <a:lnTo>
                    <a:pt x="2" y="47"/>
                  </a:lnTo>
                  <a:lnTo>
                    <a:pt x="1" y="40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1" y="27"/>
                  </a:lnTo>
                  <a:lnTo>
                    <a:pt x="2" y="20"/>
                  </a:lnTo>
                  <a:lnTo>
                    <a:pt x="5" y="15"/>
                  </a:lnTo>
                  <a:lnTo>
                    <a:pt x="10" y="10"/>
                  </a:lnTo>
                  <a:lnTo>
                    <a:pt x="14" y="5"/>
                  </a:lnTo>
                  <a:lnTo>
                    <a:pt x="20" y="3"/>
                  </a:lnTo>
                  <a:lnTo>
                    <a:pt x="26" y="1"/>
                  </a:lnTo>
                  <a:lnTo>
                    <a:pt x="33" y="0"/>
                  </a:lnTo>
                  <a:lnTo>
                    <a:pt x="697" y="0"/>
                  </a:lnTo>
                  <a:lnTo>
                    <a:pt x="697" y="0"/>
                  </a:lnTo>
                  <a:lnTo>
                    <a:pt x="703" y="1"/>
                  </a:lnTo>
                  <a:lnTo>
                    <a:pt x="710" y="3"/>
                  </a:lnTo>
                  <a:lnTo>
                    <a:pt x="715" y="5"/>
                  </a:lnTo>
                  <a:lnTo>
                    <a:pt x="720" y="10"/>
                  </a:lnTo>
                  <a:lnTo>
                    <a:pt x="724" y="15"/>
                  </a:lnTo>
                  <a:lnTo>
                    <a:pt x="727" y="20"/>
                  </a:lnTo>
                  <a:lnTo>
                    <a:pt x="729" y="27"/>
                  </a:lnTo>
                  <a:lnTo>
                    <a:pt x="730" y="34"/>
                  </a:lnTo>
                  <a:lnTo>
                    <a:pt x="730" y="34"/>
                  </a:lnTo>
                  <a:lnTo>
                    <a:pt x="729" y="40"/>
                  </a:lnTo>
                  <a:lnTo>
                    <a:pt x="728" y="47"/>
                  </a:lnTo>
                  <a:lnTo>
                    <a:pt x="724" y="52"/>
                  </a:lnTo>
                  <a:lnTo>
                    <a:pt x="721" y="57"/>
                  </a:lnTo>
                  <a:lnTo>
                    <a:pt x="715" y="61"/>
                  </a:lnTo>
                  <a:lnTo>
                    <a:pt x="710" y="64"/>
                  </a:lnTo>
                  <a:lnTo>
                    <a:pt x="704" y="66"/>
                  </a:lnTo>
                  <a:lnTo>
                    <a:pt x="697" y="67"/>
                  </a:lnTo>
                  <a:lnTo>
                    <a:pt x="697" y="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7">
              <a:extLst>
                <a:ext uri="{FF2B5EF4-FFF2-40B4-BE49-F238E27FC236}">
                  <a16:creationId xmlns:a16="http://schemas.microsoft.com/office/drawing/2014/main" id="{62B472E2-B42D-4BC3-AEFB-DD637CBC03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41950" y="3203575"/>
              <a:ext cx="160338" cy="160338"/>
            </a:xfrm>
            <a:custGeom>
              <a:avLst/>
              <a:gdLst>
                <a:gd name="T0" fmla="*/ 342 w 807"/>
                <a:gd name="T1" fmla="*/ 804 h 808"/>
                <a:gd name="T2" fmla="*/ 246 w 807"/>
                <a:gd name="T3" fmla="*/ 776 h 808"/>
                <a:gd name="T4" fmla="*/ 162 w 807"/>
                <a:gd name="T5" fmla="*/ 728 h 808"/>
                <a:gd name="T6" fmla="*/ 92 w 807"/>
                <a:gd name="T7" fmla="*/ 661 h 808"/>
                <a:gd name="T8" fmla="*/ 40 w 807"/>
                <a:gd name="T9" fmla="*/ 579 h 808"/>
                <a:gd name="T10" fmla="*/ 8 w 807"/>
                <a:gd name="T11" fmla="*/ 485 h 808"/>
                <a:gd name="T12" fmla="*/ 0 w 807"/>
                <a:gd name="T13" fmla="*/ 404 h 808"/>
                <a:gd name="T14" fmla="*/ 13 w 807"/>
                <a:gd name="T15" fmla="*/ 304 h 808"/>
                <a:gd name="T16" fmla="*/ 48 w 807"/>
                <a:gd name="T17" fmla="*/ 211 h 808"/>
                <a:gd name="T18" fmla="*/ 105 w 807"/>
                <a:gd name="T19" fmla="*/ 132 h 808"/>
                <a:gd name="T20" fmla="*/ 178 w 807"/>
                <a:gd name="T21" fmla="*/ 70 h 808"/>
                <a:gd name="T22" fmla="*/ 265 w 807"/>
                <a:gd name="T23" fmla="*/ 24 h 808"/>
                <a:gd name="T24" fmla="*/ 361 w 807"/>
                <a:gd name="T25" fmla="*/ 2 h 808"/>
                <a:gd name="T26" fmla="*/ 445 w 807"/>
                <a:gd name="T27" fmla="*/ 2 h 808"/>
                <a:gd name="T28" fmla="*/ 541 w 807"/>
                <a:gd name="T29" fmla="*/ 24 h 808"/>
                <a:gd name="T30" fmla="*/ 628 w 807"/>
                <a:gd name="T31" fmla="*/ 69 h 808"/>
                <a:gd name="T32" fmla="*/ 702 w 807"/>
                <a:gd name="T33" fmla="*/ 132 h 808"/>
                <a:gd name="T34" fmla="*/ 758 w 807"/>
                <a:gd name="T35" fmla="*/ 211 h 808"/>
                <a:gd name="T36" fmla="*/ 794 w 807"/>
                <a:gd name="T37" fmla="*/ 303 h 808"/>
                <a:gd name="T38" fmla="*/ 807 w 807"/>
                <a:gd name="T39" fmla="*/ 403 h 808"/>
                <a:gd name="T40" fmla="*/ 805 w 807"/>
                <a:gd name="T41" fmla="*/ 445 h 808"/>
                <a:gd name="T42" fmla="*/ 782 w 807"/>
                <a:gd name="T43" fmla="*/ 543 h 808"/>
                <a:gd name="T44" fmla="*/ 737 w 807"/>
                <a:gd name="T45" fmla="*/ 630 h 808"/>
                <a:gd name="T46" fmla="*/ 675 w 807"/>
                <a:gd name="T47" fmla="*/ 703 h 808"/>
                <a:gd name="T48" fmla="*/ 596 w 807"/>
                <a:gd name="T49" fmla="*/ 759 h 808"/>
                <a:gd name="T50" fmla="*/ 505 w 807"/>
                <a:gd name="T51" fmla="*/ 796 h 808"/>
                <a:gd name="T52" fmla="*/ 404 w 807"/>
                <a:gd name="T53" fmla="*/ 808 h 808"/>
                <a:gd name="T54" fmla="*/ 369 w 807"/>
                <a:gd name="T55" fmla="*/ 69 h 808"/>
                <a:gd name="T56" fmla="*/ 288 w 807"/>
                <a:gd name="T57" fmla="*/ 87 h 808"/>
                <a:gd name="T58" fmla="*/ 216 w 807"/>
                <a:gd name="T59" fmla="*/ 124 h 808"/>
                <a:gd name="T60" fmla="*/ 154 w 807"/>
                <a:gd name="T61" fmla="*/ 177 h 808"/>
                <a:gd name="T62" fmla="*/ 107 w 807"/>
                <a:gd name="T63" fmla="*/ 243 h 808"/>
                <a:gd name="T64" fmla="*/ 78 w 807"/>
                <a:gd name="T65" fmla="*/ 320 h 808"/>
                <a:gd name="T66" fmla="*/ 67 w 807"/>
                <a:gd name="T67" fmla="*/ 404 h 808"/>
                <a:gd name="T68" fmla="*/ 74 w 807"/>
                <a:gd name="T69" fmla="*/ 472 h 808"/>
                <a:gd name="T70" fmla="*/ 100 w 807"/>
                <a:gd name="T71" fmla="*/ 550 h 808"/>
                <a:gd name="T72" fmla="*/ 144 w 807"/>
                <a:gd name="T73" fmla="*/ 619 h 808"/>
                <a:gd name="T74" fmla="*/ 202 w 807"/>
                <a:gd name="T75" fmla="*/ 675 h 808"/>
                <a:gd name="T76" fmla="*/ 273 w 807"/>
                <a:gd name="T77" fmla="*/ 715 h 808"/>
                <a:gd name="T78" fmla="*/ 352 w 807"/>
                <a:gd name="T79" fmla="*/ 738 h 808"/>
                <a:gd name="T80" fmla="*/ 421 w 807"/>
                <a:gd name="T81" fmla="*/ 741 h 808"/>
                <a:gd name="T82" fmla="*/ 504 w 807"/>
                <a:gd name="T83" fmla="*/ 726 h 808"/>
                <a:gd name="T84" fmla="*/ 578 w 807"/>
                <a:gd name="T85" fmla="*/ 693 h 808"/>
                <a:gd name="T86" fmla="*/ 642 w 807"/>
                <a:gd name="T87" fmla="*/ 643 h 808"/>
                <a:gd name="T88" fmla="*/ 692 w 807"/>
                <a:gd name="T89" fmla="*/ 579 h 808"/>
                <a:gd name="T90" fmla="*/ 725 w 807"/>
                <a:gd name="T91" fmla="*/ 505 h 808"/>
                <a:gd name="T92" fmla="*/ 740 w 807"/>
                <a:gd name="T93" fmla="*/ 421 h 808"/>
                <a:gd name="T94" fmla="*/ 739 w 807"/>
                <a:gd name="T95" fmla="*/ 370 h 808"/>
                <a:gd name="T96" fmla="*/ 720 w 807"/>
                <a:gd name="T97" fmla="*/ 288 h 808"/>
                <a:gd name="T98" fmla="*/ 683 w 807"/>
                <a:gd name="T99" fmla="*/ 216 h 808"/>
                <a:gd name="T100" fmla="*/ 630 w 807"/>
                <a:gd name="T101" fmla="*/ 155 h 808"/>
                <a:gd name="T102" fmla="*/ 564 w 807"/>
                <a:gd name="T103" fmla="*/ 107 h 808"/>
                <a:gd name="T104" fmla="*/ 488 w 807"/>
                <a:gd name="T105" fmla="*/ 78 h 808"/>
                <a:gd name="T106" fmla="*/ 404 w 807"/>
                <a:gd name="T107" fmla="*/ 67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07" h="808">
                  <a:moveTo>
                    <a:pt x="404" y="808"/>
                  </a:moveTo>
                  <a:lnTo>
                    <a:pt x="404" y="808"/>
                  </a:lnTo>
                  <a:lnTo>
                    <a:pt x="383" y="807"/>
                  </a:lnTo>
                  <a:lnTo>
                    <a:pt x="363" y="806"/>
                  </a:lnTo>
                  <a:lnTo>
                    <a:pt x="342" y="804"/>
                  </a:lnTo>
                  <a:lnTo>
                    <a:pt x="323" y="800"/>
                  </a:lnTo>
                  <a:lnTo>
                    <a:pt x="303" y="796"/>
                  </a:lnTo>
                  <a:lnTo>
                    <a:pt x="284" y="790"/>
                  </a:lnTo>
                  <a:lnTo>
                    <a:pt x="265" y="783"/>
                  </a:lnTo>
                  <a:lnTo>
                    <a:pt x="246" y="776"/>
                  </a:lnTo>
                  <a:lnTo>
                    <a:pt x="229" y="768"/>
                  </a:lnTo>
                  <a:lnTo>
                    <a:pt x="211" y="759"/>
                  </a:lnTo>
                  <a:lnTo>
                    <a:pt x="195" y="750"/>
                  </a:lnTo>
                  <a:lnTo>
                    <a:pt x="178" y="739"/>
                  </a:lnTo>
                  <a:lnTo>
                    <a:pt x="162" y="728"/>
                  </a:lnTo>
                  <a:lnTo>
                    <a:pt x="147" y="716"/>
                  </a:lnTo>
                  <a:lnTo>
                    <a:pt x="132" y="703"/>
                  </a:lnTo>
                  <a:lnTo>
                    <a:pt x="119" y="690"/>
                  </a:lnTo>
                  <a:lnTo>
                    <a:pt x="105" y="676"/>
                  </a:lnTo>
                  <a:lnTo>
                    <a:pt x="92" y="661"/>
                  </a:lnTo>
                  <a:lnTo>
                    <a:pt x="80" y="646"/>
                  </a:lnTo>
                  <a:lnTo>
                    <a:pt x="70" y="630"/>
                  </a:lnTo>
                  <a:lnTo>
                    <a:pt x="58" y="614"/>
                  </a:lnTo>
                  <a:lnTo>
                    <a:pt x="49" y="597"/>
                  </a:lnTo>
                  <a:lnTo>
                    <a:pt x="40" y="579"/>
                  </a:lnTo>
                  <a:lnTo>
                    <a:pt x="32" y="562"/>
                  </a:lnTo>
                  <a:lnTo>
                    <a:pt x="24" y="543"/>
                  </a:lnTo>
                  <a:lnTo>
                    <a:pt x="18" y="524"/>
                  </a:lnTo>
                  <a:lnTo>
                    <a:pt x="13" y="506"/>
                  </a:lnTo>
                  <a:lnTo>
                    <a:pt x="8" y="485"/>
                  </a:lnTo>
                  <a:lnTo>
                    <a:pt x="5" y="466"/>
                  </a:lnTo>
                  <a:lnTo>
                    <a:pt x="2" y="445"/>
                  </a:lnTo>
                  <a:lnTo>
                    <a:pt x="0" y="425"/>
                  </a:lnTo>
                  <a:lnTo>
                    <a:pt x="0" y="404"/>
                  </a:lnTo>
                  <a:lnTo>
                    <a:pt x="0" y="404"/>
                  </a:lnTo>
                  <a:lnTo>
                    <a:pt x="0" y="384"/>
                  </a:lnTo>
                  <a:lnTo>
                    <a:pt x="2" y="363"/>
                  </a:lnTo>
                  <a:lnTo>
                    <a:pt x="5" y="343"/>
                  </a:lnTo>
                  <a:lnTo>
                    <a:pt x="8" y="323"/>
                  </a:lnTo>
                  <a:lnTo>
                    <a:pt x="13" y="304"/>
                  </a:lnTo>
                  <a:lnTo>
                    <a:pt x="18" y="284"/>
                  </a:lnTo>
                  <a:lnTo>
                    <a:pt x="24" y="265"/>
                  </a:lnTo>
                  <a:lnTo>
                    <a:pt x="32" y="247"/>
                  </a:lnTo>
                  <a:lnTo>
                    <a:pt x="40" y="229"/>
                  </a:lnTo>
                  <a:lnTo>
                    <a:pt x="48" y="211"/>
                  </a:lnTo>
                  <a:lnTo>
                    <a:pt x="58" y="195"/>
                  </a:lnTo>
                  <a:lnTo>
                    <a:pt x="69" y="178"/>
                  </a:lnTo>
                  <a:lnTo>
                    <a:pt x="80" y="162"/>
                  </a:lnTo>
                  <a:lnTo>
                    <a:pt x="92" y="147"/>
                  </a:lnTo>
                  <a:lnTo>
                    <a:pt x="105" y="132"/>
                  </a:lnTo>
                  <a:lnTo>
                    <a:pt x="118" y="119"/>
                  </a:lnTo>
                  <a:lnTo>
                    <a:pt x="132" y="105"/>
                  </a:lnTo>
                  <a:lnTo>
                    <a:pt x="147" y="92"/>
                  </a:lnTo>
                  <a:lnTo>
                    <a:pt x="162" y="80"/>
                  </a:lnTo>
                  <a:lnTo>
                    <a:pt x="178" y="70"/>
                  </a:lnTo>
                  <a:lnTo>
                    <a:pt x="194" y="58"/>
                  </a:lnTo>
                  <a:lnTo>
                    <a:pt x="211" y="49"/>
                  </a:lnTo>
                  <a:lnTo>
                    <a:pt x="228" y="40"/>
                  </a:lnTo>
                  <a:lnTo>
                    <a:pt x="246" y="32"/>
                  </a:lnTo>
                  <a:lnTo>
                    <a:pt x="265" y="24"/>
                  </a:lnTo>
                  <a:lnTo>
                    <a:pt x="283" y="18"/>
                  </a:lnTo>
                  <a:lnTo>
                    <a:pt x="302" y="13"/>
                  </a:lnTo>
                  <a:lnTo>
                    <a:pt x="322" y="8"/>
                  </a:lnTo>
                  <a:lnTo>
                    <a:pt x="342" y="5"/>
                  </a:lnTo>
                  <a:lnTo>
                    <a:pt x="361" y="2"/>
                  </a:lnTo>
                  <a:lnTo>
                    <a:pt x="382" y="0"/>
                  </a:lnTo>
                  <a:lnTo>
                    <a:pt x="402" y="0"/>
                  </a:lnTo>
                  <a:lnTo>
                    <a:pt x="402" y="0"/>
                  </a:lnTo>
                  <a:lnTo>
                    <a:pt x="424" y="0"/>
                  </a:lnTo>
                  <a:lnTo>
                    <a:pt x="445" y="2"/>
                  </a:lnTo>
                  <a:lnTo>
                    <a:pt x="464" y="5"/>
                  </a:lnTo>
                  <a:lnTo>
                    <a:pt x="484" y="8"/>
                  </a:lnTo>
                  <a:lnTo>
                    <a:pt x="504" y="13"/>
                  </a:lnTo>
                  <a:lnTo>
                    <a:pt x="523" y="18"/>
                  </a:lnTo>
                  <a:lnTo>
                    <a:pt x="541" y="24"/>
                  </a:lnTo>
                  <a:lnTo>
                    <a:pt x="560" y="32"/>
                  </a:lnTo>
                  <a:lnTo>
                    <a:pt x="578" y="40"/>
                  </a:lnTo>
                  <a:lnTo>
                    <a:pt x="595" y="48"/>
                  </a:lnTo>
                  <a:lnTo>
                    <a:pt x="612" y="58"/>
                  </a:lnTo>
                  <a:lnTo>
                    <a:pt x="628" y="69"/>
                  </a:lnTo>
                  <a:lnTo>
                    <a:pt x="644" y="80"/>
                  </a:lnTo>
                  <a:lnTo>
                    <a:pt x="660" y="92"/>
                  </a:lnTo>
                  <a:lnTo>
                    <a:pt x="674" y="105"/>
                  </a:lnTo>
                  <a:lnTo>
                    <a:pt x="688" y="118"/>
                  </a:lnTo>
                  <a:lnTo>
                    <a:pt x="702" y="132"/>
                  </a:lnTo>
                  <a:lnTo>
                    <a:pt x="715" y="147"/>
                  </a:lnTo>
                  <a:lnTo>
                    <a:pt x="726" y="162"/>
                  </a:lnTo>
                  <a:lnTo>
                    <a:pt x="737" y="178"/>
                  </a:lnTo>
                  <a:lnTo>
                    <a:pt x="748" y="194"/>
                  </a:lnTo>
                  <a:lnTo>
                    <a:pt x="758" y="211"/>
                  </a:lnTo>
                  <a:lnTo>
                    <a:pt x="767" y="228"/>
                  </a:lnTo>
                  <a:lnTo>
                    <a:pt x="775" y="247"/>
                  </a:lnTo>
                  <a:lnTo>
                    <a:pt x="782" y="265"/>
                  </a:lnTo>
                  <a:lnTo>
                    <a:pt x="789" y="283"/>
                  </a:lnTo>
                  <a:lnTo>
                    <a:pt x="794" y="303"/>
                  </a:lnTo>
                  <a:lnTo>
                    <a:pt x="798" y="322"/>
                  </a:lnTo>
                  <a:lnTo>
                    <a:pt x="802" y="343"/>
                  </a:lnTo>
                  <a:lnTo>
                    <a:pt x="805" y="362"/>
                  </a:lnTo>
                  <a:lnTo>
                    <a:pt x="806" y="382"/>
                  </a:lnTo>
                  <a:lnTo>
                    <a:pt x="807" y="403"/>
                  </a:lnTo>
                  <a:lnTo>
                    <a:pt x="807" y="403"/>
                  </a:lnTo>
                  <a:lnTo>
                    <a:pt x="807" y="404"/>
                  </a:lnTo>
                  <a:lnTo>
                    <a:pt x="807" y="404"/>
                  </a:lnTo>
                  <a:lnTo>
                    <a:pt x="806" y="425"/>
                  </a:lnTo>
                  <a:lnTo>
                    <a:pt x="805" y="445"/>
                  </a:lnTo>
                  <a:lnTo>
                    <a:pt x="802" y="466"/>
                  </a:lnTo>
                  <a:lnTo>
                    <a:pt x="799" y="485"/>
                  </a:lnTo>
                  <a:lnTo>
                    <a:pt x="794" y="505"/>
                  </a:lnTo>
                  <a:lnTo>
                    <a:pt x="789" y="524"/>
                  </a:lnTo>
                  <a:lnTo>
                    <a:pt x="782" y="543"/>
                  </a:lnTo>
                  <a:lnTo>
                    <a:pt x="775" y="562"/>
                  </a:lnTo>
                  <a:lnTo>
                    <a:pt x="767" y="579"/>
                  </a:lnTo>
                  <a:lnTo>
                    <a:pt x="758" y="596"/>
                  </a:lnTo>
                  <a:lnTo>
                    <a:pt x="749" y="613"/>
                  </a:lnTo>
                  <a:lnTo>
                    <a:pt x="737" y="630"/>
                  </a:lnTo>
                  <a:lnTo>
                    <a:pt x="727" y="646"/>
                  </a:lnTo>
                  <a:lnTo>
                    <a:pt x="715" y="661"/>
                  </a:lnTo>
                  <a:lnTo>
                    <a:pt x="702" y="676"/>
                  </a:lnTo>
                  <a:lnTo>
                    <a:pt x="688" y="690"/>
                  </a:lnTo>
                  <a:lnTo>
                    <a:pt x="675" y="703"/>
                  </a:lnTo>
                  <a:lnTo>
                    <a:pt x="660" y="716"/>
                  </a:lnTo>
                  <a:lnTo>
                    <a:pt x="645" y="727"/>
                  </a:lnTo>
                  <a:lnTo>
                    <a:pt x="629" y="739"/>
                  </a:lnTo>
                  <a:lnTo>
                    <a:pt x="613" y="749"/>
                  </a:lnTo>
                  <a:lnTo>
                    <a:pt x="596" y="759"/>
                  </a:lnTo>
                  <a:lnTo>
                    <a:pt x="579" y="768"/>
                  </a:lnTo>
                  <a:lnTo>
                    <a:pt x="561" y="776"/>
                  </a:lnTo>
                  <a:lnTo>
                    <a:pt x="543" y="783"/>
                  </a:lnTo>
                  <a:lnTo>
                    <a:pt x="523" y="790"/>
                  </a:lnTo>
                  <a:lnTo>
                    <a:pt x="505" y="796"/>
                  </a:lnTo>
                  <a:lnTo>
                    <a:pt x="486" y="799"/>
                  </a:lnTo>
                  <a:lnTo>
                    <a:pt x="465" y="804"/>
                  </a:lnTo>
                  <a:lnTo>
                    <a:pt x="445" y="806"/>
                  </a:lnTo>
                  <a:lnTo>
                    <a:pt x="424" y="807"/>
                  </a:lnTo>
                  <a:lnTo>
                    <a:pt x="404" y="808"/>
                  </a:lnTo>
                  <a:lnTo>
                    <a:pt x="404" y="808"/>
                  </a:lnTo>
                  <a:close/>
                  <a:moveTo>
                    <a:pt x="404" y="67"/>
                  </a:moveTo>
                  <a:lnTo>
                    <a:pt x="404" y="67"/>
                  </a:lnTo>
                  <a:lnTo>
                    <a:pt x="386" y="67"/>
                  </a:lnTo>
                  <a:lnTo>
                    <a:pt x="369" y="69"/>
                  </a:lnTo>
                  <a:lnTo>
                    <a:pt x="352" y="71"/>
                  </a:lnTo>
                  <a:lnTo>
                    <a:pt x="336" y="74"/>
                  </a:lnTo>
                  <a:lnTo>
                    <a:pt x="319" y="78"/>
                  </a:lnTo>
                  <a:lnTo>
                    <a:pt x="303" y="82"/>
                  </a:lnTo>
                  <a:lnTo>
                    <a:pt x="288" y="87"/>
                  </a:lnTo>
                  <a:lnTo>
                    <a:pt x="273" y="94"/>
                  </a:lnTo>
                  <a:lnTo>
                    <a:pt x="258" y="100"/>
                  </a:lnTo>
                  <a:lnTo>
                    <a:pt x="243" y="107"/>
                  </a:lnTo>
                  <a:lnTo>
                    <a:pt x="229" y="115"/>
                  </a:lnTo>
                  <a:lnTo>
                    <a:pt x="216" y="124"/>
                  </a:lnTo>
                  <a:lnTo>
                    <a:pt x="202" y="134"/>
                  </a:lnTo>
                  <a:lnTo>
                    <a:pt x="189" y="144"/>
                  </a:lnTo>
                  <a:lnTo>
                    <a:pt x="177" y="154"/>
                  </a:lnTo>
                  <a:lnTo>
                    <a:pt x="165" y="166"/>
                  </a:lnTo>
                  <a:lnTo>
                    <a:pt x="154" y="177"/>
                  </a:lnTo>
                  <a:lnTo>
                    <a:pt x="144" y="190"/>
                  </a:lnTo>
                  <a:lnTo>
                    <a:pt x="134" y="202"/>
                  </a:lnTo>
                  <a:lnTo>
                    <a:pt x="124" y="216"/>
                  </a:lnTo>
                  <a:lnTo>
                    <a:pt x="115" y="229"/>
                  </a:lnTo>
                  <a:lnTo>
                    <a:pt x="107" y="243"/>
                  </a:lnTo>
                  <a:lnTo>
                    <a:pt x="100" y="258"/>
                  </a:lnTo>
                  <a:lnTo>
                    <a:pt x="94" y="273"/>
                  </a:lnTo>
                  <a:lnTo>
                    <a:pt x="88" y="288"/>
                  </a:lnTo>
                  <a:lnTo>
                    <a:pt x="82" y="304"/>
                  </a:lnTo>
                  <a:lnTo>
                    <a:pt x="78" y="320"/>
                  </a:lnTo>
                  <a:lnTo>
                    <a:pt x="74" y="336"/>
                  </a:lnTo>
                  <a:lnTo>
                    <a:pt x="71" y="353"/>
                  </a:lnTo>
                  <a:lnTo>
                    <a:pt x="69" y="370"/>
                  </a:lnTo>
                  <a:lnTo>
                    <a:pt x="67" y="387"/>
                  </a:lnTo>
                  <a:lnTo>
                    <a:pt x="67" y="404"/>
                  </a:lnTo>
                  <a:lnTo>
                    <a:pt x="67" y="404"/>
                  </a:lnTo>
                  <a:lnTo>
                    <a:pt x="67" y="421"/>
                  </a:lnTo>
                  <a:lnTo>
                    <a:pt x="69" y="438"/>
                  </a:lnTo>
                  <a:lnTo>
                    <a:pt x="71" y="456"/>
                  </a:lnTo>
                  <a:lnTo>
                    <a:pt x="74" y="472"/>
                  </a:lnTo>
                  <a:lnTo>
                    <a:pt x="78" y="489"/>
                  </a:lnTo>
                  <a:lnTo>
                    <a:pt x="82" y="505"/>
                  </a:lnTo>
                  <a:lnTo>
                    <a:pt x="87" y="519"/>
                  </a:lnTo>
                  <a:lnTo>
                    <a:pt x="94" y="535"/>
                  </a:lnTo>
                  <a:lnTo>
                    <a:pt x="100" y="550"/>
                  </a:lnTo>
                  <a:lnTo>
                    <a:pt x="107" y="565"/>
                  </a:lnTo>
                  <a:lnTo>
                    <a:pt x="115" y="579"/>
                  </a:lnTo>
                  <a:lnTo>
                    <a:pt x="124" y="593"/>
                  </a:lnTo>
                  <a:lnTo>
                    <a:pt x="134" y="606"/>
                  </a:lnTo>
                  <a:lnTo>
                    <a:pt x="144" y="619"/>
                  </a:lnTo>
                  <a:lnTo>
                    <a:pt x="154" y="631"/>
                  </a:lnTo>
                  <a:lnTo>
                    <a:pt x="165" y="643"/>
                  </a:lnTo>
                  <a:lnTo>
                    <a:pt x="177" y="654"/>
                  </a:lnTo>
                  <a:lnTo>
                    <a:pt x="189" y="664"/>
                  </a:lnTo>
                  <a:lnTo>
                    <a:pt x="202" y="675"/>
                  </a:lnTo>
                  <a:lnTo>
                    <a:pt x="216" y="684"/>
                  </a:lnTo>
                  <a:lnTo>
                    <a:pt x="229" y="693"/>
                  </a:lnTo>
                  <a:lnTo>
                    <a:pt x="243" y="701"/>
                  </a:lnTo>
                  <a:lnTo>
                    <a:pt x="258" y="708"/>
                  </a:lnTo>
                  <a:lnTo>
                    <a:pt x="273" y="715"/>
                  </a:lnTo>
                  <a:lnTo>
                    <a:pt x="287" y="720"/>
                  </a:lnTo>
                  <a:lnTo>
                    <a:pt x="303" y="726"/>
                  </a:lnTo>
                  <a:lnTo>
                    <a:pt x="319" y="731"/>
                  </a:lnTo>
                  <a:lnTo>
                    <a:pt x="335" y="734"/>
                  </a:lnTo>
                  <a:lnTo>
                    <a:pt x="352" y="738"/>
                  </a:lnTo>
                  <a:lnTo>
                    <a:pt x="369" y="740"/>
                  </a:lnTo>
                  <a:lnTo>
                    <a:pt x="386" y="741"/>
                  </a:lnTo>
                  <a:lnTo>
                    <a:pt x="404" y="741"/>
                  </a:lnTo>
                  <a:lnTo>
                    <a:pt x="404" y="741"/>
                  </a:lnTo>
                  <a:lnTo>
                    <a:pt x="421" y="741"/>
                  </a:lnTo>
                  <a:lnTo>
                    <a:pt x="438" y="740"/>
                  </a:lnTo>
                  <a:lnTo>
                    <a:pt x="455" y="738"/>
                  </a:lnTo>
                  <a:lnTo>
                    <a:pt x="471" y="734"/>
                  </a:lnTo>
                  <a:lnTo>
                    <a:pt x="488" y="731"/>
                  </a:lnTo>
                  <a:lnTo>
                    <a:pt x="504" y="726"/>
                  </a:lnTo>
                  <a:lnTo>
                    <a:pt x="519" y="722"/>
                  </a:lnTo>
                  <a:lnTo>
                    <a:pt x="535" y="715"/>
                  </a:lnTo>
                  <a:lnTo>
                    <a:pt x="549" y="708"/>
                  </a:lnTo>
                  <a:lnTo>
                    <a:pt x="564" y="701"/>
                  </a:lnTo>
                  <a:lnTo>
                    <a:pt x="578" y="693"/>
                  </a:lnTo>
                  <a:lnTo>
                    <a:pt x="592" y="684"/>
                  </a:lnTo>
                  <a:lnTo>
                    <a:pt x="605" y="675"/>
                  </a:lnTo>
                  <a:lnTo>
                    <a:pt x="618" y="664"/>
                  </a:lnTo>
                  <a:lnTo>
                    <a:pt x="630" y="654"/>
                  </a:lnTo>
                  <a:lnTo>
                    <a:pt x="642" y="643"/>
                  </a:lnTo>
                  <a:lnTo>
                    <a:pt x="653" y="631"/>
                  </a:lnTo>
                  <a:lnTo>
                    <a:pt x="663" y="619"/>
                  </a:lnTo>
                  <a:lnTo>
                    <a:pt x="674" y="606"/>
                  </a:lnTo>
                  <a:lnTo>
                    <a:pt x="683" y="593"/>
                  </a:lnTo>
                  <a:lnTo>
                    <a:pt x="692" y="579"/>
                  </a:lnTo>
                  <a:lnTo>
                    <a:pt x="700" y="565"/>
                  </a:lnTo>
                  <a:lnTo>
                    <a:pt x="707" y="550"/>
                  </a:lnTo>
                  <a:lnTo>
                    <a:pt x="713" y="535"/>
                  </a:lnTo>
                  <a:lnTo>
                    <a:pt x="719" y="521"/>
                  </a:lnTo>
                  <a:lnTo>
                    <a:pt x="725" y="505"/>
                  </a:lnTo>
                  <a:lnTo>
                    <a:pt x="729" y="489"/>
                  </a:lnTo>
                  <a:lnTo>
                    <a:pt x="733" y="473"/>
                  </a:lnTo>
                  <a:lnTo>
                    <a:pt x="736" y="456"/>
                  </a:lnTo>
                  <a:lnTo>
                    <a:pt x="739" y="438"/>
                  </a:lnTo>
                  <a:lnTo>
                    <a:pt x="740" y="421"/>
                  </a:lnTo>
                  <a:lnTo>
                    <a:pt x="740" y="404"/>
                  </a:lnTo>
                  <a:lnTo>
                    <a:pt x="740" y="404"/>
                  </a:lnTo>
                  <a:lnTo>
                    <a:pt x="740" y="404"/>
                  </a:lnTo>
                  <a:lnTo>
                    <a:pt x="740" y="387"/>
                  </a:lnTo>
                  <a:lnTo>
                    <a:pt x="739" y="370"/>
                  </a:lnTo>
                  <a:lnTo>
                    <a:pt x="736" y="353"/>
                  </a:lnTo>
                  <a:lnTo>
                    <a:pt x="733" y="336"/>
                  </a:lnTo>
                  <a:lnTo>
                    <a:pt x="729" y="320"/>
                  </a:lnTo>
                  <a:lnTo>
                    <a:pt x="725" y="304"/>
                  </a:lnTo>
                  <a:lnTo>
                    <a:pt x="720" y="288"/>
                  </a:lnTo>
                  <a:lnTo>
                    <a:pt x="713" y="273"/>
                  </a:lnTo>
                  <a:lnTo>
                    <a:pt x="707" y="258"/>
                  </a:lnTo>
                  <a:lnTo>
                    <a:pt x="700" y="243"/>
                  </a:lnTo>
                  <a:lnTo>
                    <a:pt x="692" y="229"/>
                  </a:lnTo>
                  <a:lnTo>
                    <a:pt x="683" y="216"/>
                  </a:lnTo>
                  <a:lnTo>
                    <a:pt x="674" y="202"/>
                  </a:lnTo>
                  <a:lnTo>
                    <a:pt x="663" y="190"/>
                  </a:lnTo>
                  <a:lnTo>
                    <a:pt x="653" y="178"/>
                  </a:lnTo>
                  <a:lnTo>
                    <a:pt x="642" y="166"/>
                  </a:lnTo>
                  <a:lnTo>
                    <a:pt x="630" y="155"/>
                  </a:lnTo>
                  <a:lnTo>
                    <a:pt x="618" y="144"/>
                  </a:lnTo>
                  <a:lnTo>
                    <a:pt x="605" y="134"/>
                  </a:lnTo>
                  <a:lnTo>
                    <a:pt x="592" y="124"/>
                  </a:lnTo>
                  <a:lnTo>
                    <a:pt x="578" y="116"/>
                  </a:lnTo>
                  <a:lnTo>
                    <a:pt x="564" y="107"/>
                  </a:lnTo>
                  <a:lnTo>
                    <a:pt x="549" y="100"/>
                  </a:lnTo>
                  <a:lnTo>
                    <a:pt x="535" y="94"/>
                  </a:lnTo>
                  <a:lnTo>
                    <a:pt x="520" y="88"/>
                  </a:lnTo>
                  <a:lnTo>
                    <a:pt x="504" y="82"/>
                  </a:lnTo>
                  <a:lnTo>
                    <a:pt x="488" y="78"/>
                  </a:lnTo>
                  <a:lnTo>
                    <a:pt x="472" y="74"/>
                  </a:lnTo>
                  <a:lnTo>
                    <a:pt x="455" y="71"/>
                  </a:lnTo>
                  <a:lnTo>
                    <a:pt x="438" y="69"/>
                  </a:lnTo>
                  <a:lnTo>
                    <a:pt x="421" y="67"/>
                  </a:lnTo>
                  <a:lnTo>
                    <a:pt x="404" y="67"/>
                  </a:lnTo>
                  <a:lnTo>
                    <a:pt x="404" y="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8">
              <a:extLst>
                <a:ext uri="{FF2B5EF4-FFF2-40B4-BE49-F238E27FC236}">
                  <a16:creationId xmlns:a16="http://schemas.microsoft.com/office/drawing/2014/main" id="{E6143760-5FD3-4321-92F4-420E2E7AA0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89575" y="3227388"/>
              <a:ext cx="65088" cy="112713"/>
            </a:xfrm>
            <a:custGeom>
              <a:avLst/>
              <a:gdLst>
                <a:gd name="T0" fmla="*/ 114 w 330"/>
                <a:gd name="T1" fmla="*/ 562 h 562"/>
                <a:gd name="T2" fmla="*/ 101 w 330"/>
                <a:gd name="T3" fmla="*/ 560 h 562"/>
                <a:gd name="T4" fmla="*/ 96 w 330"/>
                <a:gd name="T5" fmla="*/ 556 h 562"/>
                <a:gd name="T6" fmla="*/ 88 w 330"/>
                <a:gd name="T7" fmla="*/ 549 h 562"/>
                <a:gd name="T8" fmla="*/ 82 w 330"/>
                <a:gd name="T9" fmla="*/ 539 h 562"/>
                <a:gd name="T10" fmla="*/ 80 w 330"/>
                <a:gd name="T11" fmla="*/ 529 h 562"/>
                <a:gd name="T12" fmla="*/ 114 w 330"/>
                <a:gd name="T13" fmla="*/ 350 h 562"/>
                <a:gd name="T14" fmla="*/ 21 w 330"/>
                <a:gd name="T15" fmla="*/ 312 h 562"/>
                <a:gd name="T16" fmla="*/ 11 w 330"/>
                <a:gd name="T17" fmla="*/ 304 h 562"/>
                <a:gd name="T18" fmla="*/ 4 w 330"/>
                <a:gd name="T19" fmla="*/ 294 h 562"/>
                <a:gd name="T20" fmla="*/ 0 w 330"/>
                <a:gd name="T21" fmla="*/ 281 h 562"/>
                <a:gd name="T22" fmla="*/ 3 w 330"/>
                <a:gd name="T23" fmla="*/ 269 h 562"/>
                <a:gd name="T24" fmla="*/ 7 w 330"/>
                <a:gd name="T25" fmla="*/ 262 h 562"/>
                <a:gd name="T26" fmla="*/ 184 w 330"/>
                <a:gd name="T27" fmla="*/ 14 h 562"/>
                <a:gd name="T28" fmla="*/ 192 w 330"/>
                <a:gd name="T29" fmla="*/ 6 h 562"/>
                <a:gd name="T30" fmla="*/ 201 w 330"/>
                <a:gd name="T31" fmla="*/ 1 h 562"/>
                <a:gd name="T32" fmla="*/ 212 w 330"/>
                <a:gd name="T33" fmla="*/ 0 h 562"/>
                <a:gd name="T34" fmla="*/ 223 w 330"/>
                <a:gd name="T35" fmla="*/ 3 h 562"/>
                <a:gd name="T36" fmla="*/ 227 w 330"/>
                <a:gd name="T37" fmla="*/ 5 h 562"/>
                <a:gd name="T38" fmla="*/ 236 w 330"/>
                <a:gd name="T39" fmla="*/ 12 h 562"/>
                <a:gd name="T40" fmla="*/ 241 w 330"/>
                <a:gd name="T41" fmla="*/ 20 h 562"/>
                <a:gd name="T42" fmla="*/ 244 w 330"/>
                <a:gd name="T43" fmla="*/ 30 h 562"/>
                <a:gd name="T44" fmla="*/ 223 w 330"/>
                <a:gd name="T45" fmla="*/ 216 h 562"/>
                <a:gd name="T46" fmla="*/ 305 w 330"/>
                <a:gd name="T47" fmla="*/ 235 h 562"/>
                <a:gd name="T48" fmla="*/ 318 w 330"/>
                <a:gd name="T49" fmla="*/ 242 h 562"/>
                <a:gd name="T50" fmla="*/ 328 w 330"/>
                <a:gd name="T51" fmla="*/ 256 h 562"/>
                <a:gd name="T52" fmla="*/ 330 w 330"/>
                <a:gd name="T53" fmla="*/ 264 h 562"/>
                <a:gd name="T54" fmla="*/ 328 w 330"/>
                <a:gd name="T55" fmla="*/ 280 h 562"/>
                <a:gd name="T56" fmla="*/ 140 w 330"/>
                <a:gd name="T57" fmla="*/ 546 h 562"/>
                <a:gd name="T58" fmla="*/ 136 w 330"/>
                <a:gd name="T59" fmla="*/ 553 h 562"/>
                <a:gd name="T60" fmla="*/ 122 w 330"/>
                <a:gd name="T61" fmla="*/ 561 h 562"/>
                <a:gd name="T62" fmla="*/ 114 w 330"/>
                <a:gd name="T63" fmla="*/ 562 h 562"/>
                <a:gd name="T64" fmla="*/ 163 w 330"/>
                <a:gd name="T65" fmla="*/ 298 h 562"/>
                <a:gd name="T66" fmla="*/ 169 w 330"/>
                <a:gd name="T67" fmla="*/ 302 h 562"/>
                <a:gd name="T68" fmla="*/ 177 w 330"/>
                <a:gd name="T69" fmla="*/ 309 h 562"/>
                <a:gd name="T70" fmla="*/ 183 w 330"/>
                <a:gd name="T71" fmla="*/ 319 h 562"/>
                <a:gd name="T72" fmla="*/ 184 w 330"/>
                <a:gd name="T73" fmla="*/ 329 h 562"/>
                <a:gd name="T74" fmla="*/ 175 w 330"/>
                <a:gd name="T75" fmla="*/ 387 h 562"/>
                <a:gd name="T76" fmla="*/ 179 w 330"/>
                <a:gd name="T77" fmla="*/ 275 h 562"/>
                <a:gd name="T78" fmla="*/ 174 w 330"/>
                <a:gd name="T79" fmla="*/ 274 h 562"/>
                <a:gd name="T80" fmla="*/ 163 w 330"/>
                <a:gd name="T81" fmla="*/ 267 h 562"/>
                <a:gd name="T82" fmla="*/ 156 w 330"/>
                <a:gd name="T83" fmla="*/ 257 h 562"/>
                <a:gd name="T84" fmla="*/ 153 w 330"/>
                <a:gd name="T85" fmla="*/ 246 h 562"/>
                <a:gd name="T86" fmla="*/ 163 w 330"/>
                <a:gd name="T87" fmla="*/ 158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30" h="562">
                  <a:moveTo>
                    <a:pt x="114" y="562"/>
                  </a:moveTo>
                  <a:lnTo>
                    <a:pt x="114" y="562"/>
                  </a:lnTo>
                  <a:lnTo>
                    <a:pt x="107" y="562"/>
                  </a:lnTo>
                  <a:lnTo>
                    <a:pt x="101" y="560"/>
                  </a:lnTo>
                  <a:lnTo>
                    <a:pt x="101" y="560"/>
                  </a:lnTo>
                  <a:lnTo>
                    <a:pt x="96" y="556"/>
                  </a:lnTo>
                  <a:lnTo>
                    <a:pt x="91" y="553"/>
                  </a:lnTo>
                  <a:lnTo>
                    <a:pt x="88" y="549"/>
                  </a:lnTo>
                  <a:lnTo>
                    <a:pt x="85" y="545"/>
                  </a:lnTo>
                  <a:lnTo>
                    <a:pt x="82" y="539"/>
                  </a:lnTo>
                  <a:lnTo>
                    <a:pt x="81" y="535"/>
                  </a:lnTo>
                  <a:lnTo>
                    <a:pt x="80" y="529"/>
                  </a:lnTo>
                  <a:lnTo>
                    <a:pt x="81" y="523"/>
                  </a:lnTo>
                  <a:lnTo>
                    <a:pt x="114" y="350"/>
                  </a:lnTo>
                  <a:lnTo>
                    <a:pt x="21" y="312"/>
                  </a:lnTo>
                  <a:lnTo>
                    <a:pt x="21" y="312"/>
                  </a:lnTo>
                  <a:lnTo>
                    <a:pt x="15" y="309"/>
                  </a:lnTo>
                  <a:lnTo>
                    <a:pt x="11" y="304"/>
                  </a:lnTo>
                  <a:lnTo>
                    <a:pt x="6" y="299"/>
                  </a:lnTo>
                  <a:lnTo>
                    <a:pt x="4" y="294"/>
                  </a:lnTo>
                  <a:lnTo>
                    <a:pt x="1" y="288"/>
                  </a:lnTo>
                  <a:lnTo>
                    <a:pt x="0" y="281"/>
                  </a:lnTo>
                  <a:lnTo>
                    <a:pt x="1" y="274"/>
                  </a:lnTo>
                  <a:lnTo>
                    <a:pt x="3" y="269"/>
                  </a:lnTo>
                  <a:lnTo>
                    <a:pt x="3" y="269"/>
                  </a:lnTo>
                  <a:lnTo>
                    <a:pt x="7" y="262"/>
                  </a:lnTo>
                  <a:lnTo>
                    <a:pt x="184" y="14"/>
                  </a:lnTo>
                  <a:lnTo>
                    <a:pt x="184" y="14"/>
                  </a:lnTo>
                  <a:lnTo>
                    <a:pt x="187" y="9"/>
                  </a:lnTo>
                  <a:lnTo>
                    <a:pt x="192" y="6"/>
                  </a:lnTo>
                  <a:lnTo>
                    <a:pt x="196" y="4"/>
                  </a:lnTo>
                  <a:lnTo>
                    <a:pt x="201" y="1"/>
                  </a:lnTo>
                  <a:lnTo>
                    <a:pt x="207" y="0"/>
                  </a:lnTo>
                  <a:lnTo>
                    <a:pt x="212" y="0"/>
                  </a:lnTo>
                  <a:lnTo>
                    <a:pt x="217" y="1"/>
                  </a:lnTo>
                  <a:lnTo>
                    <a:pt x="223" y="3"/>
                  </a:lnTo>
                  <a:lnTo>
                    <a:pt x="223" y="3"/>
                  </a:lnTo>
                  <a:lnTo>
                    <a:pt x="227" y="5"/>
                  </a:lnTo>
                  <a:lnTo>
                    <a:pt x="232" y="8"/>
                  </a:lnTo>
                  <a:lnTo>
                    <a:pt x="236" y="12"/>
                  </a:lnTo>
                  <a:lnTo>
                    <a:pt x="238" y="15"/>
                  </a:lnTo>
                  <a:lnTo>
                    <a:pt x="241" y="20"/>
                  </a:lnTo>
                  <a:lnTo>
                    <a:pt x="243" y="25"/>
                  </a:lnTo>
                  <a:lnTo>
                    <a:pt x="244" y="30"/>
                  </a:lnTo>
                  <a:lnTo>
                    <a:pt x="244" y="36"/>
                  </a:lnTo>
                  <a:lnTo>
                    <a:pt x="223" y="216"/>
                  </a:lnTo>
                  <a:lnTo>
                    <a:pt x="305" y="235"/>
                  </a:lnTo>
                  <a:lnTo>
                    <a:pt x="305" y="235"/>
                  </a:lnTo>
                  <a:lnTo>
                    <a:pt x="313" y="238"/>
                  </a:lnTo>
                  <a:lnTo>
                    <a:pt x="318" y="242"/>
                  </a:lnTo>
                  <a:lnTo>
                    <a:pt x="324" y="249"/>
                  </a:lnTo>
                  <a:lnTo>
                    <a:pt x="328" y="256"/>
                  </a:lnTo>
                  <a:lnTo>
                    <a:pt x="328" y="256"/>
                  </a:lnTo>
                  <a:lnTo>
                    <a:pt x="330" y="264"/>
                  </a:lnTo>
                  <a:lnTo>
                    <a:pt x="330" y="272"/>
                  </a:lnTo>
                  <a:lnTo>
                    <a:pt x="328" y="280"/>
                  </a:lnTo>
                  <a:lnTo>
                    <a:pt x="324" y="287"/>
                  </a:lnTo>
                  <a:lnTo>
                    <a:pt x="140" y="546"/>
                  </a:lnTo>
                  <a:lnTo>
                    <a:pt x="140" y="546"/>
                  </a:lnTo>
                  <a:lnTo>
                    <a:pt x="136" y="553"/>
                  </a:lnTo>
                  <a:lnTo>
                    <a:pt x="130" y="557"/>
                  </a:lnTo>
                  <a:lnTo>
                    <a:pt x="122" y="561"/>
                  </a:lnTo>
                  <a:lnTo>
                    <a:pt x="114" y="562"/>
                  </a:lnTo>
                  <a:lnTo>
                    <a:pt x="114" y="562"/>
                  </a:lnTo>
                  <a:close/>
                  <a:moveTo>
                    <a:pt x="86" y="265"/>
                  </a:moveTo>
                  <a:lnTo>
                    <a:pt x="163" y="298"/>
                  </a:lnTo>
                  <a:lnTo>
                    <a:pt x="163" y="298"/>
                  </a:lnTo>
                  <a:lnTo>
                    <a:pt x="169" y="302"/>
                  </a:lnTo>
                  <a:lnTo>
                    <a:pt x="174" y="305"/>
                  </a:lnTo>
                  <a:lnTo>
                    <a:pt x="177" y="309"/>
                  </a:lnTo>
                  <a:lnTo>
                    <a:pt x="180" y="313"/>
                  </a:lnTo>
                  <a:lnTo>
                    <a:pt x="183" y="319"/>
                  </a:lnTo>
                  <a:lnTo>
                    <a:pt x="184" y="325"/>
                  </a:lnTo>
                  <a:lnTo>
                    <a:pt x="184" y="329"/>
                  </a:lnTo>
                  <a:lnTo>
                    <a:pt x="184" y="335"/>
                  </a:lnTo>
                  <a:lnTo>
                    <a:pt x="175" y="387"/>
                  </a:lnTo>
                  <a:lnTo>
                    <a:pt x="241" y="291"/>
                  </a:lnTo>
                  <a:lnTo>
                    <a:pt x="179" y="275"/>
                  </a:lnTo>
                  <a:lnTo>
                    <a:pt x="179" y="275"/>
                  </a:lnTo>
                  <a:lnTo>
                    <a:pt x="174" y="274"/>
                  </a:lnTo>
                  <a:lnTo>
                    <a:pt x="168" y="271"/>
                  </a:lnTo>
                  <a:lnTo>
                    <a:pt x="163" y="267"/>
                  </a:lnTo>
                  <a:lnTo>
                    <a:pt x="159" y="263"/>
                  </a:lnTo>
                  <a:lnTo>
                    <a:pt x="156" y="257"/>
                  </a:lnTo>
                  <a:lnTo>
                    <a:pt x="154" y="251"/>
                  </a:lnTo>
                  <a:lnTo>
                    <a:pt x="153" y="246"/>
                  </a:lnTo>
                  <a:lnTo>
                    <a:pt x="153" y="239"/>
                  </a:lnTo>
                  <a:lnTo>
                    <a:pt x="163" y="158"/>
                  </a:lnTo>
                  <a:lnTo>
                    <a:pt x="86" y="26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9">
              <a:extLst>
                <a:ext uri="{FF2B5EF4-FFF2-40B4-BE49-F238E27FC236}">
                  <a16:creationId xmlns:a16="http://schemas.microsoft.com/office/drawing/2014/main" id="{A02189A1-0A25-46F0-B987-B51956E9D8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3875" y="3436938"/>
              <a:ext cx="41275" cy="14288"/>
            </a:xfrm>
            <a:custGeom>
              <a:avLst/>
              <a:gdLst>
                <a:gd name="T0" fmla="*/ 177 w 210"/>
                <a:gd name="T1" fmla="*/ 66 h 66"/>
                <a:gd name="T2" fmla="*/ 35 w 210"/>
                <a:gd name="T3" fmla="*/ 66 h 66"/>
                <a:gd name="T4" fmla="*/ 35 w 210"/>
                <a:gd name="T5" fmla="*/ 66 h 66"/>
                <a:gd name="T6" fmla="*/ 28 w 210"/>
                <a:gd name="T7" fmla="*/ 66 h 66"/>
                <a:gd name="T8" fmla="*/ 21 w 210"/>
                <a:gd name="T9" fmla="*/ 64 h 66"/>
                <a:gd name="T10" fmla="*/ 15 w 210"/>
                <a:gd name="T11" fmla="*/ 61 h 66"/>
                <a:gd name="T12" fmla="*/ 11 w 210"/>
                <a:gd name="T13" fmla="*/ 57 h 66"/>
                <a:gd name="T14" fmla="*/ 6 w 210"/>
                <a:gd name="T15" fmla="*/ 52 h 66"/>
                <a:gd name="T16" fmla="*/ 4 w 210"/>
                <a:gd name="T17" fmla="*/ 46 h 66"/>
                <a:gd name="T18" fmla="*/ 2 w 210"/>
                <a:gd name="T19" fmla="*/ 40 h 66"/>
                <a:gd name="T20" fmla="*/ 0 w 210"/>
                <a:gd name="T21" fmla="*/ 33 h 66"/>
                <a:gd name="T22" fmla="*/ 0 w 210"/>
                <a:gd name="T23" fmla="*/ 33 h 66"/>
                <a:gd name="T24" fmla="*/ 2 w 210"/>
                <a:gd name="T25" fmla="*/ 27 h 66"/>
                <a:gd name="T26" fmla="*/ 4 w 210"/>
                <a:gd name="T27" fmla="*/ 21 h 66"/>
                <a:gd name="T28" fmla="*/ 6 w 210"/>
                <a:gd name="T29" fmla="*/ 15 h 66"/>
                <a:gd name="T30" fmla="*/ 11 w 210"/>
                <a:gd name="T31" fmla="*/ 9 h 66"/>
                <a:gd name="T32" fmla="*/ 15 w 210"/>
                <a:gd name="T33" fmla="*/ 6 h 66"/>
                <a:gd name="T34" fmla="*/ 21 w 210"/>
                <a:gd name="T35" fmla="*/ 3 h 66"/>
                <a:gd name="T36" fmla="*/ 28 w 210"/>
                <a:gd name="T37" fmla="*/ 0 h 66"/>
                <a:gd name="T38" fmla="*/ 35 w 210"/>
                <a:gd name="T39" fmla="*/ 0 h 66"/>
                <a:gd name="T40" fmla="*/ 177 w 210"/>
                <a:gd name="T41" fmla="*/ 0 h 66"/>
                <a:gd name="T42" fmla="*/ 177 w 210"/>
                <a:gd name="T43" fmla="*/ 0 h 66"/>
                <a:gd name="T44" fmla="*/ 184 w 210"/>
                <a:gd name="T45" fmla="*/ 0 h 66"/>
                <a:gd name="T46" fmla="*/ 191 w 210"/>
                <a:gd name="T47" fmla="*/ 3 h 66"/>
                <a:gd name="T48" fmla="*/ 195 w 210"/>
                <a:gd name="T49" fmla="*/ 6 h 66"/>
                <a:gd name="T50" fmla="*/ 201 w 210"/>
                <a:gd name="T51" fmla="*/ 9 h 66"/>
                <a:gd name="T52" fmla="*/ 204 w 210"/>
                <a:gd name="T53" fmla="*/ 15 h 66"/>
                <a:gd name="T54" fmla="*/ 208 w 210"/>
                <a:gd name="T55" fmla="*/ 21 h 66"/>
                <a:gd name="T56" fmla="*/ 210 w 210"/>
                <a:gd name="T57" fmla="*/ 27 h 66"/>
                <a:gd name="T58" fmla="*/ 210 w 210"/>
                <a:gd name="T59" fmla="*/ 33 h 66"/>
                <a:gd name="T60" fmla="*/ 210 w 210"/>
                <a:gd name="T61" fmla="*/ 33 h 66"/>
                <a:gd name="T62" fmla="*/ 210 w 210"/>
                <a:gd name="T63" fmla="*/ 40 h 66"/>
                <a:gd name="T64" fmla="*/ 208 w 210"/>
                <a:gd name="T65" fmla="*/ 46 h 66"/>
                <a:gd name="T66" fmla="*/ 204 w 210"/>
                <a:gd name="T67" fmla="*/ 52 h 66"/>
                <a:gd name="T68" fmla="*/ 201 w 210"/>
                <a:gd name="T69" fmla="*/ 57 h 66"/>
                <a:gd name="T70" fmla="*/ 196 w 210"/>
                <a:gd name="T71" fmla="*/ 61 h 66"/>
                <a:gd name="T72" fmla="*/ 191 w 210"/>
                <a:gd name="T73" fmla="*/ 64 h 66"/>
                <a:gd name="T74" fmla="*/ 184 w 210"/>
                <a:gd name="T75" fmla="*/ 66 h 66"/>
                <a:gd name="T76" fmla="*/ 177 w 210"/>
                <a:gd name="T77" fmla="*/ 66 h 66"/>
                <a:gd name="T78" fmla="*/ 177 w 210"/>
                <a:gd name="T7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0" h="66">
                  <a:moveTo>
                    <a:pt x="177" y="66"/>
                  </a:moveTo>
                  <a:lnTo>
                    <a:pt x="35" y="66"/>
                  </a:lnTo>
                  <a:lnTo>
                    <a:pt x="35" y="66"/>
                  </a:lnTo>
                  <a:lnTo>
                    <a:pt x="28" y="66"/>
                  </a:lnTo>
                  <a:lnTo>
                    <a:pt x="21" y="64"/>
                  </a:lnTo>
                  <a:lnTo>
                    <a:pt x="15" y="61"/>
                  </a:lnTo>
                  <a:lnTo>
                    <a:pt x="11" y="57"/>
                  </a:lnTo>
                  <a:lnTo>
                    <a:pt x="6" y="52"/>
                  </a:lnTo>
                  <a:lnTo>
                    <a:pt x="4" y="46"/>
                  </a:lnTo>
                  <a:lnTo>
                    <a:pt x="2" y="4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2" y="27"/>
                  </a:lnTo>
                  <a:lnTo>
                    <a:pt x="4" y="21"/>
                  </a:lnTo>
                  <a:lnTo>
                    <a:pt x="6" y="15"/>
                  </a:lnTo>
                  <a:lnTo>
                    <a:pt x="11" y="9"/>
                  </a:lnTo>
                  <a:lnTo>
                    <a:pt x="15" y="6"/>
                  </a:lnTo>
                  <a:lnTo>
                    <a:pt x="21" y="3"/>
                  </a:lnTo>
                  <a:lnTo>
                    <a:pt x="28" y="0"/>
                  </a:lnTo>
                  <a:lnTo>
                    <a:pt x="35" y="0"/>
                  </a:lnTo>
                  <a:lnTo>
                    <a:pt x="177" y="0"/>
                  </a:lnTo>
                  <a:lnTo>
                    <a:pt x="177" y="0"/>
                  </a:lnTo>
                  <a:lnTo>
                    <a:pt x="184" y="0"/>
                  </a:lnTo>
                  <a:lnTo>
                    <a:pt x="191" y="3"/>
                  </a:lnTo>
                  <a:lnTo>
                    <a:pt x="195" y="6"/>
                  </a:lnTo>
                  <a:lnTo>
                    <a:pt x="201" y="9"/>
                  </a:lnTo>
                  <a:lnTo>
                    <a:pt x="204" y="15"/>
                  </a:lnTo>
                  <a:lnTo>
                    <a:pt x="208" y="21"/>
                  </a:lnTo>
                  <a:lnTo>
                    <a:pt x="210" y="27"/>
                  </a:lnTo>
                  <a:lnTo>
                    <a:pt x="210" y="33"/>
                  </a:lnTo>
                  <a:lnTo>
                    <a:pt x="210" y="33"/>
                  </a:lnTo>
                  <a:lnTo>
                    <a:pt x="210" y="40"/>
                  </a:lnTo>
                  <a:lnTo>
                    <a:pt x="208" y="46"/>
                  </a:lnTo>
                  <a:lnTo>
                    <a:pt x="204" y="52"/>
                  </a:lnTo>
                  <a:lnTo>
                    <a:pt x="201" y="57"/>
                  </a:lnTo>
                  <a:lnTo>
                    <a:pt x="196" y="61"/>
                  </a:lnTo>
                  <a:lnTo>
                    <a:pt x="191" y="64"/>
                  </a:lnTo>
                  <a:lnTo>
                    <a:pt x="184" y="66"/>
                  </a:lnTo>
                  <a:lnTo>
                    <a:pt x="177" y="66"/>
                  </a:lnTo>
                  <a:lnTo>
                    <a:pt x="177" y="6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30">
              <a:extLst>
                <a:ext uri="{FF2B5EF4-FFF2-40B4-BE49-F238E27FC236}">
                  <a16:creationId xmlns:a16="http://schemas.microsoft.com/office/drawing/2014/main" id="{91F2C5B3-9873-44F6-A8DA-3238AD4EB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1150" y="3351213"/>
              <a:ext cx="261938" cy="12700"/>
            </a:xfrm>
            <a:custGeom>
              <a:avLst/>
              <a:gdLst>
                <a:gd name="T0" fmla="*/ 1287 w 1320"/>
                <a:gd name="T1" fmla="*/ 67 h 67"/>
                <a:gd name="T2" fmla="*/ 33 w 1320"/>
                <a:gd name="T3" fmla="*/ 67 h 67"/>
                <a:gd name="T4" fmla="*/ 33 w 1320"/>
                <a:gd name="T5" fmla="*/ 67 h 67"/>
                <a:gd name="T6" fmla="*/ 26 w 1320"/>
                <a:gd name="T7" fmla="*/ 66 h 67"/>
                <a:gd name="T8" fmla="*/ 20 w 1320"/>
                <a:gd name="T9" fmla="*/ 64 h 67"/>
                <a:gd name="T10" fmla="*/ 15 w 1320"/>
                <a:gd name="T11" fmla="*/ 62 h 67"/>
                <a:gd name="T12" fmla="*/ 10 w 1320"/>
                <a:gd name="T13" fmla="*/ 57 h 67"/>
                <a:gd name="T14" fmla="*/ 6 w 1320"/>
                <a:gd name="T15" fmla="*/ 52 h 67"/>
                <a:gd name="T16" fmla="*/ 2 w 1320"/>
                <a:gd name="T17" fmla="*/ 47 h 67"/>
                <a:gd name="T18" fmla="*/ 1 w 1320"/>
                <a:gd name="T19" fmla="*/ 40 h 67"/>
                <a:gd name="T20" fmla="*/ 0 w 1320"/>
                <a:gd name="T21" fmla="*/ 34 h 67"/>
                <a:gd name="T22" fmla="*/ 0 w 1320"/>
                <a:gd name="T23" fmla="*/ 34 h 67"/>
                <a:gd name="T24" fmla="*/ 1 w 1320"/>
                <a:gd name="T25" fmla="*/ 27 h 67"/>
                <a:gd name="T26" fmla="*/ 2 w 1320"/>
                <a:gd name="T27" fmla="*/ 21 h 67"/>
                <a:gd name="T28" fmla="*/ 6 w 1320"/>
                <a:gd name="T29" fmla="*/ 15 h 67"/>
                <a:gd name="T30" fmla="*/ 10 w 1320"/>
                <a:gd name="T31" fmla="*/ 10 h 67"/>
                <a:gd name="T32" fmla="*/ 15 w 1320"/>
                <a:gd name="T33" fmla="*/ 6 h 67"/>
                <a:gd name="T34" fmla="*/ 20 w 1320"/>
                <a:gd name="T35" fmla="*/ 3 h 67"/>
                <a:gd name="T36" fmla="*/ 26 w 1320"/>
                <a:gd name="T37" fmla="*/ 1 h 67"/>
                <a:gd name="T38" fmla="*/ 33 w 1320"/>
                <a:gd name="T39" fmla="*/ 0 h 67"/>
                <a:gd name="T40" fmla="*/ 1287 w 1320"/>
                <a:gd name="T41" fmla="*/ 0 h 67"/>
                <a:gd name="T42" fmla="*/ 1287 w 1320"/>
                <a:gd name="T43" fmla="*/ 0 h 67"/>
                <a:gd name="T44" fmla="*/ 1294 w 1320"/>
                <a:gd name="T45" fmla="*/ 1 h 67"/>
                <a:gd name="T46" fmla="*/ 1300 w 1320"/>
                <a:gd name="T47" fmla="*/ 3 h 67"/>
                <a:gd name="T48" fmla="*/ 1306 w 1320"/>
                <a:gd name="T49" fmla="*/ 6 h 67"/>
                <a:gd name="T50" fmla="*/ 1311 w 1320"/>
                <a:gd name="T51" fmla="*/ 10 h 67"/>
                <a:gd name="T52" fmla="*/ 1315 w 1320"/>
                <a:gd name="T53" fmla="*/ 15 h 67"/>
                <a:gd name="T54" fmla="*/ 1318 w 1320"/>
                <a:gd name="T55" fmla="*/ 21 h 67"/>
                <a:gd name="T56" fmla="*/ 1320 w 1320"/>
                <a:gd name="T57" fmla="*/ 27 h 67"/>
                <a:gd name="T58" fmla="*/ 1320 w 1320"/>
                <a:gd name="T59" fmla="*/ 34 h 67"/>
                <a:gd name="T60" fmla="*/ 1320 w 1320"/>
                <a:gd name="T61" fmla="*/ 34 h 67"/>
                <a:gd name="T62" fmla="*/ 1320 w 1320"/>
                <a:gd name="T63" fmla="*/ 40 h 67"/>
                <a:gd name="T64" fmla="*/ 1318 w 1320"/>
                <a:gd name="T65" fmla="*/ 47 h 67"/>
                <a:gd name="T66" fmla="*/ 1315 w 1320"/>
                <a:gd name="T67" fmla="*/ 52 h 67"/>
                <a:gd name="T68" fmla="*/ 1311 w 1320"/>
                <a:gd name="T69" fmla="*/ 57 h 67"/>
                <a:gd name="T70" fmla="*/ 1306 w 1320"/>
                <a:gd name="T71" fmla="*/ 62 h 67"/>
                <a:gd name="T72" fmla="*/ 1300 w 1320"/>
                <a:gd name="T73" fmla="*/ 64 h 67"/>
                <a:gd name="T74" fmla="*/ 1294 w 1320"/>
                <a:gd name="T75" fmla="*/ 66 h 67"/>
                <a:gd name="T76" fmla="*/ 1287 w 1320"/>
                <a:gd name="T77" fmla="*/ 67 h 67"/>
                <a:gd name="T78" fmla="*/ 1287 w 1320"/>
                <a:gd name="T7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20" h="67">
                  <a:moveTo>
                    <a:pt x="1287" y="67"/>
                  </a:moveTo>
                  <a:lnTo>
                    <a:pt x="33" y="67"/>
                  </a:lnTo>
                  <a:lnTo>
                    <a:pt x="33" y="67"/>
                  </a:lnTo>
                  <a:lnTo>
                    <a:pt x="26" y="66"/>
                  </a:lnTo>
                  <a:lnTo>
                    <a:pt x="20" y="64"/>
                  </a:lnTo>
                  <a:lnTo>
                    <a:pt x="15" y="62"/>
                  </a:lnTo>
                  <a:lnTo>
                    <a:pt x="10" y="57"/>
                  </a:lnTo>
                  <a:lnTo>
                    <a:pt x="6" y="52"/>
                  </a:lnTo>
                  <a:lnTo>
                    <a:pt x="2" y="47"/>
                  </a:lnTo>
                  <a:lnTo>
                    <a:pt x="1" y="40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1" y="27"/>
                  </a:lnTo>
                  <a:lnTo>
                    <a:pt x="2" y="21"/>
                  </a:lnTo>
                  <a:lnTo>
                    <a:pt x="6" y="15"/>
                  </a:lnTo>
                  <a:lnTo>
                    <a:pt x="10" y="10"/>
                  </a:lnTo>
                  <a:lnTo>
                    <a:pt x="15" y="6"/>
                  </a:lnTo>
                  <a:lnTo>
                    <a:pt x="20" y="3"/>
                  </a:lnTo>
                  <a:lnTo>
                    <a:pt x="26" y="1"/>
                  </a:lnTo>
                  <a:lnTo>
                    <a:pt x="33" y="0"/>
                  </a:lnTo>
                  <a:lnTo>
                    <a:pt x="1287" y="0"/>
                  </a:lnTo>
                  <a:lnTo>
                    <a:pt x="1287" y="0"/>
                  </a:lnTo>
                  <a:lnTo>
                    <a:pt x="1294" y="1"/>
                  </a:lnTo>
                  <a:lnTo>
                    <a:pt x="1300" y="3"/>
                  </a:lnTo>
                  <a:lnTo>
                    <a:pt x="1306" y="6"/>
                  </a:lnTo>
                  <a:lnTo>
                    <a:pt x="1311" y="10"/>
                  </a:lnTo>
                  <a:lnTo>
                    <a:pt x="1315" y="15"/>
                  </a:lnTo>
                  <a:lnTo>
                    <a:pt x="1318" y="21"/>
                  </a:lnTo>
                  <a:lnTo>
                    <a:pt x="1320" y="27"/>
                  </a:lnTo>
                  <a:lnTo>
                    <a:pt x="1320" y="34"/>
                  </a:lnTo>
                  <a:lnTo>
                    <a:pt x="1320" y="34"/>
                  </a:lnTo>
                  <a:lnTo>
                    <a:pt x="1320" y="40"/>
                  </a:lnTo>
                  <a:lnTo>
                    <a:pt x="1318" y="47"/>
                  </a:lnTo>
                  <a:lnTo>
                    <a:pt x="1315" y="52"/>
                  </a:lnTo>
                  <a:lnTo>
                    <a:pt x="1311" y="57"/>
                  </a:lnTo>
                  <a:lnTo>
                    <a:pt x="1306" y="62"/>
                  </a:lnTo>
                  <a:lnTo>
                    <a:pt x="1300" y="64"/>
                  </a:lnTo>
                  <a:lnTo>
                    <a:pt x="1294" y="66"/>
                  </a:lnTo>
                  <a:lnTo>
                    <a:pt x="1287" y="67"/>
                  </a:lnTo>
                  <a:lnTo>
                    <a:pt x="1287" y="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31">
              <a:extLst>
                <a:ext uri="{FF2B5EF4-FFF2-40B4-BE49-F238E27FC236}">
                  <a16:creationId xmlns:a16="http://schemas.microsoft.com/office/drawing/2014/main" id="{5BEE741E-6165-4459-ABF2-8ECC8DE33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163" y="3351213"/>
              <a:ext cx="14288" cy="77788"/>
            </a:xfrm>
            <a:custGeom>
              <a:avLst/>
              <a:gdLst>
                <a:gd name="T0" fmla="*/ 33 w 67"/>
                <a:gd name="T1" fmla="*/ 394 h 394"/>
                <a:gd name="T2" fmla="*/ 33 w 67"/>
                <a:gd name="T3" fmla="*/ 394 h 394"/>
                <a:gd name="T4" fmla="*/ 28 w 67"/>
                <a:gd name="T5" fmla="*/ 393 h 394"/>
                <a:gd name="T6" fmla="*/ 21 w 67"/>
                <a:gd name="T7" fmla="*/ 392 h 394"/>
                <a:gd name="T8" fmla="*/ 15 w 67"/>
                <a:gd name="T9" fmla="*/ 388 h 394"/>
                <a:gd name="T10" fmla="*/ 10 w 67"/>
                <a:gd name="T11" fmla="*/ 384 h 394"/>
                <a:gd name="T12" fmla="*/ 6 w 67"/>
                <a:gd name="T13" fmla="*/ 379 h 394"/>
                <a:gd name="T14" fmla="*/ 4 w 67"/>
                <a:gd name="T15" fmla="*/ 373 h 394"/>
                <a:gd name="T16" fmla="*/ 1 w 67"/>
                <a:gd name="T17" fmla="*/ 368 h 394"/>
                <a:gd name="T18" fmla="*/ 0 w 67"/>
                <a:gd name="T19" fmla="*/ 361 h 394"/>
                <a:gd name="T20" fmla="*/ 0 w 67"/>
                <a:gd name="T21" fmla="*/ 33 h 394"/>
                <a:gd name="T22" fmla="*/ 0 w 67"/>
                <a:gd name="T23" fmla="*/ 33 h 394"/>
                <a:gd name="T24" fmla="*/ 1 w 67"/>
                <a:gd name="T25" fmla="*/ 26 h 394"/>
                <a:gd name="T26" fmla="*/ 4 w 67"/>
                <a:gd name="T27" fmla="*/ 21 h 394"/>
                <a:gd name="T28" fmla="*/ 6 w 67"/>
                <a:gd name="T29" fmla="*/ 15 h 394"/>
                <a:gd name="T30" fmla="*/ 10 w 67"/>
                <a:gd name="T31" fmla="*/ 9 h 394"/>
                <a:gd name="T32" fmla="*/ 15 w 67"/>
                <a:gd name="T33" fmla="*/ 6 h 394"/>
                <a:gd name="T34" fmla="*/ 21 w 67"/>
                <a:gd name="T35" fmla="*/ 2 h 394"/>
                <a:gd name="T36" fmla="*/ 28 w 67"/>
                <a:gd name="T37" fmla="*/ 0 h 394"/>
                <a:gd name="T38" fmla="*/ 33 w 67"/>
                <a:gd name="T39" fmla="*/ 0 h 394"/>
                <a:gd name="T40" fmla="*/ 33 w 67"/>
                <a:gd name="T41" fmla="*/ 0 h 394"/>
                <a:gd name="T42" fmla="*/ 40 w 67"/>
                <a:gd name="T43" fmla="*/ 0 h 394"/>
                <a:gd name="T44" fmla="*/ 47 w 67"/>
                <a:gd name="T45" fmla="*/ 2 h 394"/>
                <a:gd name="T46" fmla="*/ 53 w 67"/>
                <a:gd name="T47" fmla="*/ 6 h 394"/>
                <a:gd name="T48" fmla="*/ 57 w 67"/>
                <a:gd name="T49" fmla="*/ 9 h 394"/>
                <a:gd name="T50" fmla="*/ 62 w 67"/>
                <a:gd name="T51" fmla="*/ 15 h 394"/>
                <a:gd name="T52" fmla="*/ 64 w 67"/>
                <a:gd name="T53" fmla="*/ 21 h 394"/>
                <a:gd name="T54" fmla="*/ 66 w 67"/>
                <a:gd name="T55" fmla="*/ 26 h 394"/>
                <a:gd name="T56" fmla="*/ 67 w 67"/>
                <a:gd name="T57" fmla="*/ 33 h 394"/>
                <a:gd name="T58" fmla="*/ 67 w 67"/>
                <a:gd name="T59" fmla="*/ 361 h 394"/>
                <a:gd name="T60" fmla="*/ 67 w 67"/>
                <a:gd name="T61" fmla="*/ 361 h 394"/>
                <a:gd name="T62" fmla="*/ 66 w 67"/>
                <a:gd name="T63" fmla="*/ 368 h 394"/>
                <a:gd name="T64" fmla="*/ 64 w 67"/>
                <a:gd name="T65" fmla="*/ 373 h 394"/>
                <a:gd name="T66" fmla="*/ 62 w 67"/>
                <a:gd name="T67" fmla="*/ 379 h 394"/>
                <a:gd name="T68" fmla="*/ 57 w 67"/>
                <a:gd name="T69" fmla="*/ 384 h 394"/>
                <a:gd name="T70" fmla="*/ 53 w 67"/>
                <a:gd name="T71" fmla="*/ 388 h 394"/>
                <a:gd name="T72" fmla="*/ 47 w 67"/>
                <a:gd name="T73" fmla="*/ 392 h 394"/>
                <a:gd name="T74" fmla="*/ 40 w 67"/>
                <a:gd name="T75" fmla="*/ 393 h 394"/>
                <a:gd name="T76" fmla="*/ 33 w 67"/>
                <a:gd name="T77" fmla="*/ 394 h 394"/>
                <a:gd name="T78" fmla="*/ 33 w 67"/>
                <a:gd name="T79" fmla="*/ 394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7" h="394">
                  <a:moveTo>
                    <a:pt x="33" y="394"/>
                  </a:moveTo>
                  <a:lnTo>
                    <a:pt x="33" y="394"/>
                  </a:lnTo>
                  <a:lnTo>
                    <a:pt x="28" y="393"/>
                  </a:lnTo>
                  <a:lnTo>
                    <a:pt x="21" y="392"/>
                  </a:lnTo>
                  <a:lnTo>
                    <a:pt x="15" y="388"/>
                  </a:lnTo>
                  <a:lnTo>
                    <a:pt x="10" y="384"/>
                  </a:lnTo>
                  <a:lnTo>
                    <a:pt x="6" y="379"/>
                  </a:lnTo>
                  <a:lnTo>
                    <a:pt x="4" y="373"/>
                  </a:lnTo>
                  <a:lnTo>
                    <a:pt x="1" y="368"/>
                  </a:lnTo>
                  <a:lnTo>
                    <a:pt x="0" y="361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6"/>
                  </a:lnTo>
                  <a:lnTo>
                    <a:pt x="4" y="21"/>
                  </a:lnTo>
                  <a:lnTo>
                    <a:pt x="6" y="15"/>
                  </a:lnTo>
                  <a:lnTo>
                    <a:pt x="10" y="9"/>
                  </a:lnTo>
                  <a:lnTo>
                    <a:pt x="15" y="6"/>
                  </a:lnTo>
                  <a:lnTo>
                    <a:pt x="21" y="2"/>
                  </a:lnTo>
                  <a:lnTo>
                    <a:pt x="28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7" y="2"/>
                  </a:lnTo>
                  <a:lnTo>
                    <a:pt x="53" y="6"/>
                  </a:lnTo>
                  <a:lnTo>
                    <a:pt x="57" y="9"/>
                  </a:lnTo>
                  <a:lnTo>
                    <a:pt x="62" y="15"/>
                  </a:lnTo>
                  <a:lnTo>
                    <a:pt x="64" y="21"/>
                  </a:lnTo>
                  <a:lnTo>
                    <a:pt x="66" y="26"/>
                  </a:lnTo>
                  <a:lnTo>
                    <a:pt x="67" y="33"/>
                  </a:lnTo>
                  <a:lnTo>
                    <a:pt x="67" y="361"/>
                  </a:lnTo>
                  <a:lnTo>
                    <a:pt x="67" y="361"/>
                  </a:lnTo>
                  <a:lnTo>
                    <a:pt x="66" y="368"/>
                  </a:lnTo>
                  <a:lnTo>
                    <a:pt x="64" y="373"/>
                  </a:lnTo>
                  <a:lnTo>
                    <a:pt x="62" y="379"/>
                  </a:lnTo>
                  <a:lnTo>
                    <a:pt x="57" y="384"/>
                  </a:lnTo>
                  <a:lnTo>
                    <a:pt x="53" y="388"/>
                  </a:lnTo>
                  <a:lnTo>
                    <a:pt x="47" y="392"/>
                  </a:lnTo>
                  <a:lnTo>
                    <a:pt x="40" y="393"/>
                  </a:lnTo>
                  <a:lnTo>
                    <a:pt x="33" y="394"/>
                  </a:lnTo>
                  <a:lnTo>
                    <a:pt x="33" y="3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32">
              <a:extLst>
                <a:ext uri="{FF2B5EF4-FFF2-40B4-BE49-F238E27FC236}">
                  <a16:creationId xmlns:a16="http://schemas.microsoft.com/office/drawing/2014/main" id="{E5490090-72EA-4B96-9385-73EA04311A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1788" y="3351213"/>
              <a:ext cx="12700" cy="77788"/>
            </a:xfrm>
            <a:custGeom>
              <a:avLst/>
              <a:gdLst>
                <a:gd name="T0" fmla="*/ 33 w 67"/>
                <a:gd name="T1" fmla="*/ 394 h 394"/>
                <a:gd name="T2" fmla="*/ 33 w 67"/>
                <a:gd name="T3" fmla="*/ 394 h 394"/>
                <a:gd name="T4" fmla="*/ 27 w 67"/>
                <a:gd name="T5" fmla="*/ 393 h 394"/>
                <a:gd name="T6" fmla="*/ 20 w 67"/>
                <a:gd name="T7" fmla="*/ 392 h 394"/>
                <a:gd name="T8" fmla="*/ 15 w 67"/>
                <a:gd name="T9" fmla="*/ 388 h 394"/>
                <a:gd name="T10" fmla="*/ 10 w 67"/>
                <a:gd name="T11" fmla="*/ 384 h 394"/>
                <a:gd name="T12" fmla="*/ 5 w 67"/>
                <a:gd name="T13" fmla="*/ 379 h 394"/>
                <a:gd name="T14" fmla="*/ 3 w 67"/>
                <a:gd name="T15" fmla="*/ 373 h 394"/>
                <a:gd name="T16" fmla="*/ 1 w 67"/>
                <a:gd name="T17" fmla="*/ 368 h 394"/>
                <a:gd name="T18" fmla="*/ 0 w 67"/>
                <a:gd name="T19" fmla="*/ 361 h 394"/>
                <a:gd name="T20" fmla="*/ 0 w 67"/>
                <a:gd name="T21" fmla="*/ 33 h 394"/>
                <a:gd name="T22" fmla="*/ 0 w 67"/>
                <a:gd name="T23" fmla="*/ 33 h 394"/>
                <a:gd name="T24" fmla="*/ 1 w 67"/>
                <a:gd name="T25" fmla="*/ 26 h 394"/>
                <a:gd name="T26" fmla="*/ 3 w 67"/>
                <a:gd name="T27" fmla="*/ 21 h 394"/>
                <a:gd name="T28" fmla="*/ 5 w 67"/>
                <a:gd name="T29" fmla="*/ 15 h 394"/>
                <a:gd name="T30" fmla="*/ 10 w 67"/>
                <a:gd name="T31" fmla="*/ 9 h 394"/>
                <a:gd name="T32" fmla="*/ 15 w 67"/>
                <a:gd name="T33" fmla="*/ 6 h 394"/>
                <a:gd name="T34" fmla="*/ 20 w 67"/>
                <a:gd name="T35" fmla="*/ 2 h 394"/>
                <a:gd name="T36" fmla="*/ 27 w 67"/>
                <a:gd name="T37" fmla="*/ 0 h 394"/>
                <a:gd name="T38" fmla="*/ 33 w 67"/>
                <a:gd name="T39" fmla="*/ 0 h 394"/>
                <a:gd name="T40" fmla="*/ 33 w 67"/>
                <a:gd name="T41" fmla="*/ 0 h 394"/>
                <a:gd name="T42" fmla="*/ 40 w 67"/>
                <a:gd name="T43" fmla="*/ 0 h 394"/>
                <a:gd name="T44" fmla="*/ 46 w 67"/>
                <a:gd name="T45" fmla="*/ 2 h 394"/>
                <a:gd name="T46" fmla="*/ 52 w 67"/>
                <a:gd name="T47" fmla="*/ 6 h 394"/>
                <a:gd name="T48" fmla="*/ 57 w 67"/>
                <a:gd name="T49" fmla="*/ 9 h 394"/>
                <a:gd name="T50" fmla="*/ 61 w 67"/>
                <a:gd name="T51" fmla="*/ 15 h 394"/>
                <a:gd name="T52" fmla="*/ 64 w 67"/>
                <a:gd name="T53" fmla="*/ 21 h 394"/>
                <a:gd name="T54" fmla="*/ 66 w 67"/>
                <a:gd name="T55" fmla="*/ 26 h 394"/>
                <a:gd name="T56" fmla="*/ 67 w 67"/>
                <a:gd name="T57" fmla="*/ 33 h 394"/>
                <a:gd name="T58" fmla="*/ 67 w 67"/>
                <a:gd name="T59" fmla="*/ 361 h 394"/>
                <a:gd name="T60" fmla="*/ 67 w 67"/>
                <a:gd name="T61" fmla="*/ 361 h 394"/>
                <a:gd name="T62" fmla="*/ 66 w 67"/>
                <a:gd name="T63" fmla="*/ 368 h 394"/>
                <a:gd name="T64" fmla="*/ 64 w 67"/>
                <a:gd name="T65" fmla="*/ 373 h 394"/>
                <a:gd name="T66" fmla="*/ 61 w 67"/>
                <a:gd name="T67" fmla="*/ 379 h 394"/>
                <a:gd name="T68" fmla="*/ 57 w 67"/>
                <a:gd name="T69" fmla="*/ 384 h 394"/>
                <a:gd name="T70" fmla="*/ 52 w 67"/>
                <a:gd name="T71" fmla="*/ 388 h 394"/>
                <a:gd name="T72" fmla="*/ 46 w 67"/>
                <a:gd name="T73" fmla="*/ 392 h 394"/>
                <a:gd name="T74" fmla="*/ 40 w 67"/>
                <a:gd name="T75" fmla="*/ 393 h 394"/>
                <a:gd name="T76" fmla="*/ 33 w 67"/>
                <a:gd name="T77" fmla="*/ 394 h 394"/>
                <a:gd name="T78" fmla="*/ 33 w 67"/>
                <a:gd name="T79" fmla="*/ 394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7" h="394">
                  <a:moveTo>
                    <a:pt x="33" y="394"/>
                  </a:moveTo>
                  <a:lnTo>
                    <a:pt x="33" y="394"/>
                  </a:lnTo>
                  <a:lnTo>
                    <a:pt x="27" y="393"/>
                  </a:lnTo>
                  <a:lnTo>
                    <a:pt x="20" y="392"/>
                  </a:lnTo>
                  <a:lnTo>
                    <a:pt x="15" y="388"/>
                  </a:lnTo>
                  <a:lnTo>
                    <a:pt x="10" y="384"/>
                  </a:lnTo>
                  <a:lnTo>
                    <a:pt x="5" y="379"/>
                  </a:lnTo>
                  <a:lnTo>
                    <a:pt x="3" y="373"/>
                  </a:lnTo>
                  <a:lnTo>
                    <a:pt x="1" y="368"/>
                  </a:lnTo>
                  <a:lnTo>
                    <a:pt x="0" y="361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6"/>
                  </a:lnTo>
                  <a:lnTo>
                    <a:pt x="3" y="21"/>
                  </a:lnTo>
                  <a:lnTo>
                    <a:pt x="5" y="15"/>
                  </a:lnTo>
                  <a:lnTo>
                    <a:pt x="10" y="9"/>
                  </a:lnTo>
                  <a:lnTo>
                    <a:pt x="15" y="6"/>
                  </a:lnTo>
                  <a:lnTo>
                    <a:pt x="20" y="2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40" y="0"/>
                  </a:lnTo>
                  <a:lnTo>
                    <a:pt x="46" y="2"/>
                  </a:lnTo>
                  <a:lnTo>
                    <a:pt x="52" y="6"/>
                  </a:lnTo>
                  <a:lnTo>
                    <a:pt x="57" y="9"/>
                  </a:lnTo>
                  <a:lnTo>
                    <a:pt x="61" y="15"/>
                  </a:lnTo>
                  <a:lnTo>
                    <a:pt x="64" y="21"/>
                  </a:lnTo>
                  <a:lnTo>
                    <a:pt x="66" y="26"/>
                  </a:lnTo>
                  <a:lnTo>
                    <a:pt x="67" y="33"/>
                  </a:lnTo>
                  <a:lnTo>
                    <a:pt x="67" y="361"/>
                  </a:lnTo>
                  <a:lnTo>
                    <a:pt x="67" y="361"/>
                  </a:lnTo>
                  <a:lnTo>
                    <a:pt x="66" y="368"/>
                  </a:lnTo>
                  <a:lnTo>
                    <a:pt x="64" y="373"/>
                  </a:lnTo>
                  <a:lnTo>
                    <a:pt x="61" y="379"/>
                  </a:lnTo>
                  <a:lnTo>
                    <a:pt x="57" y="384"/>
                  </a:lnTo>
                  <a:lnTo>
                    <a:pt x="52" y="388"/>
                  </a:lnTo>
                  <a:lnTo>
                    <a:pt x="46" y="392"/>
                  </a:lnTo>
                  <a:lnTo>
                    <a:pt x="40" y="393"/>
                  </a:lnTo>
                  <a:lnTo>
                    <a:pt x="33" y="394"/>
                  </a:lnTo>
                  <a:lnTo>
                    <a:pt x="33" y="3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8B927171-D91B-48FF-B1D6-D42565F1BCFD}"/>
              </a:ext>
            </a:extLst>
          </p:cNvPr>
          <p:cNvGrpSpPr/>
          <p:nvPr/>
        </p:nvGrpSpPr>
        <p:grpSpPr>
          <a:xfrm>
            <a:off x="7096187" y="3028896"/>
            <a:ext cx="339380" cy="340760"/>
            <a:chOff x="5321300" y="3813175"/>
            <a:chExt cx="390525" cy="392113"/>
          </a:xfrm>
          <a:solidFill>
            <a:schemeClr val="accent2"/>
          </a:solidFill>
        </p:grpSpPr>
        <p:sp>
          <p:nvSpPr>
            <p:cNvPr id="64" name="Freeform 36">
              <a:extLst>
                <a:ext uri="{FF2B5EF4-FFF2-40B4-BE49-F238E27FC236}">
                  <a16:creationId xmlns:a16="http://schemas.microsoft.com/office/drawing/2014/main" id="{9C6203BE-E0F0-4037-BC00-F521B6B6DE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300" y="3813175"/>
              <a:ext cx="390525" cy="369888"/>
            </a:xfrm>
            <a:custGeom>
              <a:avLst/>
              <a:gdLst>
                <a:gd name="T0" fmla="*/ 608 w 2214"/>
                <a:gd name="T1" fmla="*/ 2092 h 2093"/>
                <a:gd name="T2" fmla="*/ 632 w 2214"/>
                <a:gd name="T3" fmla="*/ 2067 h 2093"/>
                <a:gd name="T4" fmla="*/ 621 w 2214"/>
                <a:gd name="T5" fmla="*/ 2028 h 2093"/>
                <a:gd name="T6" fmla="*/ 524 w 2214"/>
                <a:gd name="T7" fmla="*/ 1969 h 2093"/>
                <a:gd name="T8" fmla="*/ 366 w 2214"/>
                <a:gd name="T9" fmla="*/ 1835 h 2093"/>
                <a:gd name="T10" fmla="*/ 191 w 2214"/>
                <a:gd name="T11" fmla="*/ 1592 h 2093"/>
                <a:gd name="T12" fmla="*/ 93 w 2214"/>
                <a:gd name="T13" fmla="*/ 1311 h 2093"/>
                <a:gd name="T14" fmla="*/ 78 w 2214"/>
                <a:gd name="T15" fmla="*/ 1013 h 2093"/>
                <a:gd name="T16" fmla="*/ 134 w 2214"/>
                <a:gd name="T17" fmla="*/ 764 h 2093"/>
                <a:gd name="T18" fmla="*/ 198 w 2214"/>
                <a:gd name="T19" fmla="*/ 620 h 2093"/>
                <a:gd name="T20" fmla="*/ 267 w 2214"/>
                <a:gd name="T21" fmla="*/ 507 h 2093"/>
                <a:gd name="T22" fmla="*/ 422 w 2214"/>
                <a:gd name="T23" fmla="*/ 335 h 2093"/>
                <a:gd name="T24" fmla="*/ 671 w 2214"/>
                <a:gd name="T25" fmla="*/ 172 h 2093"/>
                <a:gd name="T26" fmla="*/ 955 w 2214"/>
                <a:gd name="T27" fmla="*/ 86 h 2093"/>
                <a:gd name="T28" fmla="*/ 1253 w 2214"/>
                <a:gd name="T29" fmla="*/ 85 h 2093"/>
                <a:gd name="T30" fmla="*/ 1476 w 2214"/>
                <a:gd name="T31" fmla="*/ 142 h 2093"/>
                <a:gd name="T32" fmla="*/ 1596 w 2214"/>
                <a:gd name="T33" fmla="*/ 198 h 2093"/>
                <a:gd name="T34" fmla="*/ 1729 w 2214"/>
                <a:gd name="T35" fmla="*/ 283 h 2093"/>
                <a:gd name="T36" fmla="*/ 1911 w 2214"/>
                <a:gd name="T37" fmla="*/ 460 h 2093"/>
                <a:gd name="T38" fmla="*/ 2063 w 2214"/>
                <a:gd name="T39" fmla="*/ 717 h 2093"/>
                <a:gd name="T40" fmla="*/ 2135 w 2214"/>
                <a:gd name="T41" fmla="*/ 1006 h 2093"/>
                <a:gd name="T42" fmla="*/ 2122 w 2214"/>
                <a:gd name="T43" fmla="*/ 1307 h 2093"/>
                <a:gd name="T44" fmla="*/ 2064 w 2214"/>
                <a:gd name="T45" fmla="*/ 1504 h 2093"/>
                <a:gd name="T46" fmla="*/ 2016 w 2214"/>
                <a:gd name="T47" fmla="*/ 1604 h 2093"/>
                <a:gd name="T48" fmla="*/ 2019 w 2214"/>
                <a:gd name="T49" fmla="*/ 1637 h 2093"/>
                <a:gd name="T50" fmla="*/ 2053 w 2214"/>
                <a:gd name="T51" fmla="*/ 1654 h 2093"/>
                <a:gd name="T52" fmla="*/ 2081 w 2214"/>
                <a:gd name="T53" fmla="*/ 1639 h 2093"/>
                <a:gd name="T54" fmla="*/ 2132 w 2214"/>
                <a:gd name="T55" fmla="*/ 1533 h 2093"/>
                <a:gd name="T56" fmla="*/ 2183 w 2214"/>
                <a:gd name="T57" fmla="*/ 1374 h 2093"/>
                <a:gd name="T58" fmla="*/ 2210 w 2214"/>
                <a:gd name="T59" fmla="*/ 1212 h 2093"/>
                <a:gd name="T60" fmla="*/ 2209 w 2214"/>
                <a:gd name="T61" fmla="*/ 999 h 2093"/>
                <a:gd name="T62" fmla="*/ 2131 w 2214"/>
                <a:gd name="T63" fmla="*/ 689 h 2093"/>
                <a:gd name="T64" fmla="*/ 2001 w 2214"/>
                <a:gd name="T65" fmla="*/ 456 h 2093"/>
                <a:gd name="T66" fmla="*/ 1896 w 2214"/>
                <a:gd name="T67" fmla="*/ 332 h 2093"/>
                <a:gd name="T68" fmla="*/ 1773 w 2214"/>
                <a:gd name="T69" fmla="*/ 224 h 2093"/>
                <a:gd name="T70" fmla="*/ 1630 w 2214"/>
                <a:gd name="T71" fmla="*/ 132 h 2093"/>
                <a:gd name="T72" fmla="*/ 1503 w 2214"/>
                <a:gd name="T73" fmla="*/ 74 h 2093"/>
                <a:gd name="T74" fmla="*/ 1344 w 2214"/>
                <a:gd name="T75" fmla="*/ 26 h 2093"/>
                <a:gd name="T76" fmla="*/ 1184 w 2214"/>
                <a:gd name="T77" fmla="*/ 3 h 2093"/>
                <a:gd name="T78" fmla="*/ 944 w 2214"/>
                <a:gd name="T79" fmla="*/ 13 h 2093"/>
                <a:gd name="T80" fmla="*/ 640 w 2214"/>
                <a:gd name="T81" fmla="*/ 104 h 2093"/>
                <a:gd name="T82" fmla="*/ 435 w 2214"/>
                <a:gd name="T83" fmla="*/ 229 h 2093"/>
                <a:gd name="T84" fmla="*/ 314 w 2214"/>
                <a:gd name="T85" fmla="*/ 336 h 2093"/>
                <a:gd name="T86" fmla="*/ 208 w 2214"/>
                <a:gd name="T87" fmla="*/ 463 h 2093"/>
                <a:gd name="T88" fmla="*/ 133 w 2214"/>
                <a:gd name="T89" fmla="*/ 584 h 2093"/>
                <a:gd name="T90" fmla="*/ 64 w 2214"/>
                <a:gd name="T91" fmla="*/ 739 h 2093"/>
                <a:gd name="T92" fmla="*/ 21 w 2214"/>
                <a:gd name="T93" fmla="*/ 898 h 2093"/>
                <a:gd name="T94" fmla="*/ 1 w 2214"/>
                <a:gd name="T95" fmla="*/ 1059 h 2093"/>
                <a:gd name="T96" fmla="*/ 21 w 2214"/>
                <a:gd name="T97" fmla="*/ 1325 h 2093"/>
                <a:gd name="T98" fmla="*/ 125 w 2214"/>
                <a:gd name="T99" fmla="*/ 1626 h 2093"/>
                <a:gd name="T100" fmla="*/ 242 w 2214"/>
                <a:gd name="T101" fmla="*/ 1806 h 2093"/>
                <a:gd name="T102" fmla="*/ 352 w 2214"/>
                <a:gd name="T103" fmla="*/ 1926 h 2093"/>
                <a:gd name="T104" fmla="*/ 482 w 2214"/>
                <a:gd name="T105" fmla="*/ 2030 h 2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214" h="2093">
                  <a:moveTo>
                    <a:pt x="579" y="2088"/>
                  </a:moveTo>
                  <a:lnTo>
                    <a:pt x="579" y="2088"/>
                  </a:lnTo>
                  <a:lnTo>
                    <a:pt x="586" y="2092"/>
                  </a:lnTo>
                  <a:lnTo>
                    <a:pt x="593" y="2093"/>
                  </a:lnTo>
                  <a:lnTo>
                    <a:pt x="600" y="2093"/>
                  </a:lnTo>
                  <a:lnTo>
                    <a:pt x="608" y="2092"/>
                  </a:lnTo>
                  <a:lnTo>
                    <a:pt x="614" y="2089"/>
                  </a:lnTo>
                  <a:lnTo>
                    <a:pt x="619" y="2085"/>
                  </a:lnTo>
                  <a:lnTo>
                    <a:pt x="625" y="2080"/>
                  </a:lnTo>
                  <a:lnTo>
                    <a:pt x="629" y="2074"/>
                  </a:lnTo>
                  <a:lnTo>
                    <a:pt x="629" y="2074"/>
                  </a:lnTo>
                  <a:lnTo>
                    <a:pt x="632" y="2067"/>
                  </a:lnTo>
                  <a:lnTo>
                    <a:pt x="633" y="2060"/>
                  </a:lnTo>
                  <a:lnTo>
                    <a:pt x="633" y="2053"/>
                  </a:lnTo>
                  <a:lnTo>
                    <a:pt x="632" y="2046"/>
                  </a:lnTo>
                  <a:lnTo>
                    <a:pt x="629" y="2040"/>
                  </a:lnTo>
                  <a:lnTo>
                    <a:pt x="626" y="2033"/>
                  </a:lnTo>
                  <a:lnTo>
                    <a:pt x="621" y="2028"/>
                  </a:lnTo>
                  <a:lnTo>
                    <a:pt x="614" y="2023"/>
                  </a:lnTo>
                  <a:lnTo>
                    <a:pt x="614" y="2023"/>
                  </a:lnTo>
                  <a:lnTo>
                    <a:pt x="591" y="2010"/>
                  </a:lnTo>
                  <a:lnTo>
                    <a:pt x="569" y="1997"/>
                  </a:lnTo>
                  <a:lnTo>
                    <a:pt x="546" y="1983"/>
                  </a:lnTo>
                  <a:lnTo>
                    <a:pt x="524" y="1969"/>
                  </a:lnTo>
                  <a:lnTo>
                    <a:pt x="503" y="1954"/>
                  </a:lnTo>
                  <a:lnTo>
                    <a:pt x="482" y="1938"/>
                  </a:lnTo>
                  <a:lnTo>
                    <a:pt x="462" y="1922"/>
                  </a:lnTo>
                  <a:lnTo>
                    <a:pt x="441" y="1906"/>
                  </a:lnTo>
                  <a:lnTo>
                    <a:pt x="403" y="1871"/>
                  </a:lnTo>
                  <a:lnTo>
                    <a:pt x="366" y="1835"/>
                  </a:lnTo>
                  <a:lnTo>
                    <a:pt x="332" y="1799"/>
                  </a:lnTo>
                  <a:lnTo>
                    <a:pt x="299" y="1760"/>
                  </a:lnTo>
                  <a:lnTo>
                    <a:pt x="269" y="1719"/>
                  </a:lnTo>
                  <a:lnTo>
                    <a:pt x="241" y="1678"/>
                  </a:lnTo>
                  <a:lnTo>
                    <a:pt x="215" y="1636"/>
                  </a:lnTo>
                  <a:lnTo>
                    <a:pt x="191" y="1592"/>
                  </a:lnTo>
                  <a:lnTo>
                    <a:pt x="170" y="1548"/>
                  </a:lnTo>
                  <a:lnTo>
                    <a:pt x="149" y="1502"/>
                  </a:lnTo>
                  <a:lnTo>
                    <a:pt x="132" y="1456"/>
                  </a:lnTo>
                  <a:lnTo>
                    <a:pt x="117" y="1408"/>
                  </a:lnTo>
                  <a:lnTo>
                    <a:pt x="104" y="1360"/>
                  </a:lnTo>
                  <a:lnTo>
                    <a:pt x="93" y="1311"/>
                  </a:lnTo>
                  <a:lnTo>
                    <a:pt x="84" y="1262"/>
                  </a:lnTo>
                  <a:lnTo>
                    <a:pt x="79" y="1212"/>
                  </a:lnTo>
                  <a:lnTo>
                    <a:pt x="75" y="1164"/>
                  </a:lnTo>
                  <a:lnTo>
                    <a:pt x="74" y="1114"/>
                  </a:lnTo>
                  <a:lnTo>
                    <a:pt x="75" y="1063"/>
                  </a:lnTo>
                  <a:lnTo>
                    <a:pt x="78" y="1013"/>
                  </a:lnTo>
                  <a:lnTo>
                    <a:pt x="84" y="963"/>
                  </a:lnTo>
                  <a:lnTo>
                    <a:pt x="93" y="913"/>
                  </a:lnTo>
                  <a:lnTo>
                    <a:pt x="104" y="863"/>
                  </a:lnTo>
                  <a:lnTo>
                    <a:pt x="118" y="813"/>
                  </a:lnTo>
                  <a:lnTo>
                    <a:pt x="125" y="788"/>
                  </a:lnTo>
                  <a:lnTo>
                    <a:pt x="134" y="764"/>
                  </a:lnTo>
                  <a:lnTo>
                    <a:pt x="143" y="739"/>
                  </a:lnTo>
                  <a:lnTo>
                    <a:pt x="152" y="715"/>
                  </a:lnTo>
                  <a:lnTo>
                    <a:pt x="163" y="690"/>
                  </a:lnTo>
                  <a:lnTo>
                    <a:pt x="174" y="666"/>
                  </a:lnTo>
                  <a:lnTo>
                    <a:pt x="186" y="643"/>
                  </a:lnTo>
                  <a:lnTo>
                    <a:pt x="198" y="620"/>
                  </a:lnTo>
                  <a:lnTo>
                    <a:pt x="198" y="620"/>
                  </a:lnTo>
                  <a:lnTo>
                    <a:pt x="211" y="596"/>
                  </a:lnTo>
                  <a:lnTo>
                    <a:pt x="224" y="573"/>
                  </a:lnTo>
                  <a:lnTo>
                    <a:pt x="238" y="550"/>
                  </a:lnTo>
                  <a:lnTo>
                    <a:pt x="253" y="529"/>
                  </a:lnTo>
                  <a:lnTo>
                    <a:pt x="267" y="507"/>
                  </a:lnTo>
                  <a:lnTo>
                    <a:pt x="283" y="486"/>
                  </a:lnTo>
                  <a:lnTo>
                    <a:pt x="298" y="466"/>
                  </a:lnTo>
                  <a:lnTo>
                    <a:pt x="315" y="446"/>
                  </a:lnTo>
                  <a:lnTo>
                    <a:pt x="349" y="407"/>
                  </a:lnTo>
                  <a:lnTo>
                    <a:pt x="384" y="370"/>
                  </a:lnTo>
                  <a:lnTo>
                    <a:pt x="422" y="335"/>
                  </a:lnTo>
                  <a:lnTo>
                    <a:pt x="459" y="303"/>
                  </a:lnTo>
                  <a:lnTo>
                    <a:pt x="499" y="272"/>
                  </a:lnTo>
                  <a:lnTo>
                    <a:pt x="541" y="244"/>
                  </a:lnTo>
                  <a:lnTo>
                    <a:pt x="583" y="218"/>
                  </a:lnTo>
                  <a:lnTo>
                    <a:pt x="627" y="193"/>
                  </a:lnTo>
                  <a:lnTo>
                    <a:pt x="671" y="172"/>
                  </a:lnTo>
                  <a:lnTo>
                    <a:pt x="717" y="152"/>
                  </a:lnTo>
                  <a:lnTo>
                    <a:pt x="763" y="134"/>
                  </a:lnTo>
                  <a:lnTo>
                    <a:pt x="810" y="118"/>
                  </a:lnTo>
                  <a:lnTo>
                    <a:pt x="857" y="105"/>
                  </a:lnTo>
                  <a:lnTo>
                    <a:pt x="906" y="94"/>
                  </a:lnTo>
                  <a:lnTo>
                    <a:pt x="955" y="86"/>
                  </a:lnTo>
                  <a:lnTo>
                    <a:pt x="1004" y="79"/>
                  </a:lnTo>
                  <a:lnTo>
                    <a:pt x="1054" y="76"/>
                  </a:lnTo>
                  <a:lnTo>
                    <a:pt x="1104" y="74"/>
                  </a:lnTo>
                  <a:lnTo>
                    <a:pt x="1153" y="75"/>
                  </a:lnTo>
                  <a:lnTo>
                    <a:pt x="1203" y="79"/>
                  </a:lnTo>
                  <a:lnTo>
                    <a:pt x="1253" y="85"/>
                  </a:lnTo>
                  <a:lnTo>
                    <a:pt x="1304" y="93"/>
                  </a:lnTo>
                  <a:lnTo>
                    <a:pt x="1353" y="104"/>
                  </a:lnTo>
                  <a:lnTo>
                    <a:pt x="1402" y="117"/>
                  </a:lnTo>
                  <a:lnTo>
                    <a:pt x="1427" y="125"/>
                  </a:lnTo>
                  <a:lnTo>
                    <a:pt x="1452" y="134"/>
                  </a:lnTo>
                  <a:lnTo>
                    <a:pt x="1476" y="142"/>
                  </a:lnTo>
                  <a:lnTo>
                    <a:pt x="1501" y="152"/>
                  </a:lnTo>
                  <a:lnTo>
                    <a:pt x="1524" y="163"/>
                  </a:lnTo>
                  <a:lnTo>
                    <a:pt x="1548" y="174"/>
                  </a:lnTo>
                  <a:lnTo>
                    <a:pt x="1572" y="186"/>
                  </a:lnTo>
                  <a:lnTo>
                    <a:pt x="1596" y="198"/>
                  </a:lnTo>
                  <a:lnTo>
                    <a:pt x="1596" y="198"/>
                  </a:lnTo>
                  <a:lnTo>
                    <a:pt x="1618" y="211"/>
                  </a:lnTo>
                  <a:lnTo>
                    <a:pt x="1642" y="224"/>
                  </a:lnTo>
                  <a:lnTo>
                    <a:pt x="1664" y="238"/>
                  </a:lnTo>
                  <a:lnTo>
                    <a:pt x="1686" y="253"/>
                  </a:lnTo>
                  <a:lnTo>
                    <a:pt x="1707" y="267"/>
                  </a:lnTo>
                  <a:lnTo>
                    <a:pt x="1729" y="283"/>
                  </a:lnTo>
                  <a:lnTo>
                    <a:pt x="1749" y="298"/>
                  </a:lnTo>
                  <a:lnTo>
                    <a:pt x="1769" y="315"/>
                  </a:lnTo>
                  <a:lnTo>
                    <a:pt x="1808" y="348"/>
                  </a:lnTo>
                  <a:lnTo>
                    <a:pt x="1844" y="384"/>
                  </a:lnTo>
                  <a:lnTo>
                    <a:pt x="1879" y="421"/>
                  </a:lnTo>
                  <a:lnTo>
                    <a:pt x="1911" y="460"/>
                  </a:lnTo>
                  <a:lnTo>
                    <a:pt x="1942" y="500"/>
                  </a:lnTo>
                  <a:lnTo>
                    <a:pt x="1970" y="542"/>
                  </a:lnTo>
                  <a:lnTo>
                    <a:pt x="1997" y="584"/>
                  </a:lnTo>
                  <a:lnTo>
                    <a:pt x="2020" y="627"/>
                  </a:lnTo>
                  <a:lnTo>
                    <a:pt x="2043" y="672"/>
                  </a:lnTo>
                  <a:lnTo>
                    <a:pt x="2063" y="717"/>
                  </a:lnTo>
                  <a:lnTo>
                    <a:pt x="2080" y="764"/>
                  </a:lnTo>
                  <a:lnTo>
                    <a:pt x="2096" y="811"/>
                  </a:lnTo>
                  <a:lnTo>
                    <a:pt x="2109" y="859"/>
                  </a:lnTo>
                  <a:lnTo>
                    <a:pt x="2120" y="907"/>
                  </a:lnTo>
                  <a:lnTo>
                    <a:pt x="2129" y="956"/>
                  </a:lnTo>
                  <a:lnTo>
                    <a:pt x="2135" y="1006"/>
                  </a:lnTo>
                  <a:lnTo>
                    <a:pt x="2139" y="1056"/>
                  </a:lnTo>
                  <a:lnTo>
                    <a:pt x="2140" y="1106"/>
                  </a:lnTo>
                  <a:lnTo>
                    <a:pt x="2139" y="1156"/>
                  </a:lnTo>
                  <a:lnTo>
                    <a:pt x="2136" y="1206"/>
                  </a:lnTo>
                  <a:lnTo>
                    <a:pt x="2131" y="1256"/>
                  </a:lnTo>
                  <a:lnTo>
                    <a:pt x="2122" y="1307"/>
                  </a:lnTo>
                  <a:lnTo>
                    <a:pt x="2111" y="1357"/>
                  </a:lnTo>
                  <a:lnTo>
                    <a:pt x="2098" y="1406"/>
                  </a:lnTo>
                  <a:lnTo>
                    <a:pt x="2091" y="1431"/>
                  </a:lnTo>
                  <a:lnTo>
                    <a:pt x="2082" y="1456"/>
                  </a:lnTo>
                  <a:lnTo>
                    <a:pt x="2073" y="1479"/>
                  </a:lnTo>
                  <a:lnTo>
                    <a:pt x="2064" y="1504"/>
                  </a:lnTo>
                  <a:lnTo>
                    <a:pt x="2053" y="1528"/>
                  </a:lnTo>
                  <a:lnTo>
                    <a:pt x="2042" y="1552"/>
                  </a:lnTo>
                  <a:lnTo>
                    <a:pt x="2031" y="1576"/>
                  </a:lnTo>
                  <a:lnTo>
                    <a:pt x="2018" y="1600"/>
                  </a:lnTo>
                  <a:lnTo>
                    <a:pt x="2018" y="1600"/>
                  </a:lnTo>
                  <a:lnTo>
                    <a:pt x="2016" y="1604"/>
                  </a:lnTo>
                  <a:lnTo>
                    <a:pt x="2015" y="1610"/>
                  </a:lnTo>
                  <a:lnTo>
                    <a:pt x="2014" y="1618"/>
                  </a:lnTo>
                  <a:lnTo>
                    <a:pt x="2016" y="1628"/>
                  </a:lnTo>
                  <a:lnTo>
                    <a:pt x="2017" y="1633"/>
                  </a:lnTo>
                  <a:lnTo>
                    <a:pt x="2019" y="1637"/>
                  </a:lnTo>
                  <a:lnTo>
                    <a:pt x="2019" y="1637"/>
                  </a:lnTo>
                  <a:lnTo>
                    <a:pt x="2023" y="1641"/>
                  </a:lnTo>
                  <a:lnTo>
                    <a:pt x="2026" y="1644"/>
                  </a:lnTo>
                  <a:lnTo>
                    <a:pt x="2033" y="1650"/>
                  </a:lnTo>
                  <a:lnTo>
                    <a:pt x="2043" y="1653"/>
                  </a:lnTo>
                  <a:lnTo>
                    <a:pt x="2048" y="1654"/>
                  </a:lnTo>
                  <a:lnTo>
                    <a:pt x="2053" y="1654"/>
                  </a:lnTo>
                  <a:lnTo>
                    <a:pt x="2053" y="1654"/>
                  </a:lnTo>
                  <a:lnTo>
                    <a:pt x="2057" y="1654"/>
                  </a:lnTo>
                  <a:lnTo>
                    <a:pt x="2062" y="1653"/>
                  </a:lnTo>
                  <a:lnTo>
                    <a:pt x="2070" y="1649"/>
                  </a:lnTo>
                  <a:lnTo>
                    <a:pt x="2078" y="1643"/>
                  </a:lnTo>
                  <a:lnTo>
                    <a:pt x="2081" y="1639"/>
                  </a:lnTo>
                  <a:lnTo>
                    <a:pt x="2084" y="1635"/>
                  </a:lnTo>
                  <a:lnTo>
                    <a:pt x="2084" y="1635"/>
                  </a:lnTo>
                  <a:lnTo>
                    <a:pt x="2097" y="1610"/>
                  </a:lnTo>
                  <a:lnTo>
                    <a:pt x="2109" y="1584"/>
                  </a:lnTo>
                  <a:lnTo>
                    <a:pt x="2121" y="1559"/>
                  </a:lnTo>
                  <a:lnTo>
                    <a:pt x="2132" y="1533"/>
                  </a:lnTo>
                  <a:lnTo>
                    <a:pt x="2143" y="1507"/>
                  </a:lnTo>
                  <a:lnTo>
                    <a:pt x="2151" y="1479"/>
                  </a:lnTo>
                  <a:lnTo>
                    <a:pt x="2161" y="1453"/>
                  </a:lnTo>
                  <a:lnTo>
                    <a:pt x="2169" y="1427"/>
                  </a:lnTo>
                  <a:lnTo>
                    <a:pt x="2176" y="1400"/>
                  </a:lnTo>
                  <a:lnTo>
                    <a:pt x="2183" y="1374"/>
                  </a:lnTo>
                  <a:lnTo>
                    <a:pt x="2189" y="1347"/>
                  </a:lnTo>
                  <a:lnTo>
                    <a:pt x="2195" y="1321"/>
                  </a:lnTo>
                  <a:lnTo>
                    <a:pt x="2200" y="1294"/>
                  </a:lnTo>
                  <a:lnTo>
                    <a:pt x="2203" y="1267"/>
                  </a:lnTo>
                  <a:lnTo>
                    <a:pt x="2208" y="1240"/>
                  </a:lnTo>
                  <a:lnTo>
                    <a:pt x="2210" y="1212"/>
                  </a:lnTo>
                  <a:lnTo>
                    <a:pt x="2212" y="1186"/>
                  </a:lnTo>
                  <a:lnTo>
                    <a:pt x="2213" y="1159"/>
                  </a:lnTo>
                  <a:lnTo>
                    <a:pt x="2214" y="1132"/>
                  </a:lnTo>
                  <a:lnTo>
                    <a:pt x="2214" y="1105"/>
                  </a:lnTo>
                  <a:lnTo>
                    <a:pt x="2213" y="1052"/>
                  </a:lnTo>
                  <a:lnTo>
                    <a:pt x="2209" y="999"/>
                  </a:lnTo>
                  <a:lnTo>
                    <a:pt x="2202" y="945"/>
                  </a:lnTo>
                  <a:lnTo>
                    <a:pt x="2192" y="893"/>
                  </a:lnTo>
                  <a:lnTo>
                    <a:pt x="2180" y="841"/>
                  </a:lnTo>
                  <a:lnTo>
                    <a:pt x="2166" y="790"/>
                  </a:lnTo>
                  <a:lnTo>
                    <a:pt x="2150" y="739"/>
                  </a:lnTo>
                  <a:lnTo>
                    <a:pt x="2131" y="689"/>
                  </a:lnTo>
                  <a:lnTo>
                    <a:pt x="2109" y="640"/>
                  </a:lnTo>
                  <a:lnTo>
                    <a:pt x="2086" y="593"/>
                  </a:lnTo>
                  <a:lnTo>
                    <a:pt x="2060" y="546"/>
                  </a:lnTo>
                  <a:lnTo>
                    <a:pt x="2031" y="500"/>
                  </a:lnTo>
                  <a:lnTo>
                    <a:pt x="2017" y="479"/>
                  </a:lnTo>
                  <a:lnTo>
                    <a:pt x="2001" y="456"/>
                  </a:lnTo>
                  <a:lnTo>
                    <a:pt x="1985" y="434"/>
                  </a:lnTo>
                  <a:lnTo>
                    <a:pt x="1969" y="414"/>
                  </a:lnTo>
                  <a:lnTo>
                    <a:pt x="1951" y="393"/>
                  </a:lnTo>
                  <a:lnTo>
                    <a:pt x="1934" y="372"/>
                  </a:lnTo>
                  <a:lnTo>
                    <a:pt x="1916" y="352"/>
                  </a:lnTo>
                  <a:lnTo>
                    <a:pt x="1896" y="332"/>
                  </a:lnTo>
                  <a:lnTo>
                    <a:pt x="1878" y="314"/>
                  </a:lnTo>
                  <a:lnTo>
                    <a:pt x="1857" y="294"/>
                  </a:lnTo>
                  <a:lnTo>
                    <a:pt x="1837" y="276"/>
                  </a:lnTo>
                  <a:lnTo>
                    <a:pt x="1816" y="258"/>
                  </a:lnTo>
                  <a:lnTo>
                    <a:pt x="1795" y="241"/>
                  </a:lnTo>
                  <a:lnTo>
                    <a:pt x="1773" y="224"/>
                  </a:lnTo>
                  <a:lnTo>
                    <a:pt x="1750" y="207"/>
                  </a:lnTo>
                  <a:lnTo>
                    <a:pt x="1728" y="191"/>
                  </a:lnTo>
                  <a:lnTo>
                    <a:pt x="1704" y="176"/>
                  </a:lnTo>
                  <a:lnTo>
                    <a:pt x="1680" y="161"/>
                  </a:lnTo>
                  <a:lnTo>
                    <a:pt x="1655" y="147"/>
                  </a:lnTo>
                  <a:lnTo>
                    <a:pt x="1630" y="132"/>
                  </a:lnTo>
                  <a:lnTo>
                    <a:pt x="1630" y="132"/>
                  </a:lnTo>
                  <a:lnTo>
                    <a:pt x="1605" y="119"/>
                  </a:lnTo>
                  <a:lnTo>
                    <a:pt x="1579" y="106"/>
                  </a:lnTo>
                  <a:lnTo>
                    <a:pt x="1553" y="96"/>
                  </a:lnTo>
                  <a:lnTo>
                    <a:pt x="1529" y="84"/>
                  </a:lnTo>
                  <a:lnTo>
                    <a:pt x="1503" y="74"/>
                  </a:lnTo>
                  <a:lnTo>
                    <a:pt x="1476" y="64"/>
                  </a:lnTo>
                  <a:lnTo>
                    <a:pt x="1450" y="55"/>
                  </a:lnTo>
                  <a:lnTo>
                    <a:pt x="1424" y="47"/>
                  </a:lnTo>
                  <a:lnTo>
                    <a:pt x="1397" y="39"/>
                  </a:lnTo>
                  <a:lnTo>
                    <a:pt x="1371" y="33"/>
                  </a:lnTo>
                  <a:lnTo>
                    <a:pt x="1344" y="26"/>
                  </a:lnTo>
                  <a:lnTo>
                    <a:pt x="1318" y="21"/>
                  </a:lnTo>
                  <a:lnTo>
                    <a:pt x="1291" y="15"/>
                  </a:lnTo>
                  <a:lnTo>
                    <a:pt x="1264" y="11"/>
                  </a:lnTo>
                  <a:lnTo>
                    <a:pt x="1237" y="8"/>
                  </a:lnTo>
                  <a:lnTo>
                    <a:pt x="1211" y="5"/>
                  </a:lnTo>
                  <a:lnTo>
                    <a:pt x="1184" y="3"/>
                  </a:lnTo>
                  <a:lnTo>
                    <a:pt x="1157" y="1"/>
                  </a:lnTo>
                  <a:lnTo>
                    <a:pt x="1130" y="0"/>
                  </a:lnTo>
                  <a:lnTo>
                    <a:pt x="1103" y="0"/>
                  </a:lnTo>
                  <a:lnTo>
                    <a:pt x="1050" y="2"/>
                  </a:lnTo>
                  <a:lnTo>
                    <a:pt x="997" y="5"/>
                  </a:lnTo>
                  <a:lnTo>
                    <a:pt x="944" y="13"/>
                  </a:lnTo>
                  <a:lnTo>
                    <a:pt x="892" y="22"/>
                  </a:lnTo>
                  <a:lnTo>
                    <a:pt x="840" y="34"/>
                  </a:lnTo>
                  <a:lnTo>
                    <a:pt x="789" y="48"/>
                  </a:lnTo>
                  <a:lnTo>
                    <a:pt x="738" y="64"/>
                  </a:lnTo>
                  <a:lnTo>
                    <a:pt x="689" y="82"/>
                  </a:lnTo>
                  <a:lnTo>
                    <a:pt x="640" y="104"/>
                  </a:lnTo>
                  <a:lnTo>
                    <a:pt x="592" y="128"/>
                  </a:lnTo>
                  <a:lnTo>
                    <a:pt x="546" y="154"/>
                  </a:lnTo>
                  <a:lnTo>
                    <a:pt x="501" y="182"/>
                  </a:lnTo>
                  <a:lnTo>
                    <a:pt x="478" y="196"/>
                  </a:lnTo>
                  <a:lnTo>
                    <a:pt x="456" y="213"/>
                  </a:lnTo>
                  <a:lnTo>
                    <a:pt x="435" y="229"/>
                  </a:lnTo>
                  <a:lnTo>
                    <a:pt x="414" y="245"/>
                  </a:lnTo>
                  <a:lnTo>
                    <a:pt x="392" y="263"/>
                  </a:lnTo>
                  <a:lnTo>
                    <a:pt x="372" y="280"/>
                  </a:lnTo>
                  <a:lnTo>
                    <a:pt x="352" y="298"/>
                  </a:lnTo>
                  <a:lnTo>
                    <a:pt x="333" y="317"/>
                  </a:lnTo>
                  <a:lnTo>
                    <a:pt x="314" y="336"/>
                  </a:lnTo>
                  <a:lnTo>
                    <a:pt x="295" y="357"/>
                  </a:lnTo>
                  <a:lnTo>
                    <a:pt x="277" y="377"/>
                  </a:lnTo>
                  <a:lnTo>
                    <a:pt x="258" y="398"/>
                  </a:lnTo>
                  <a:lnTo>
                    <a:pt x="241" y="419"/>
                  </a:lnTo>
                  <a:lnTo>
                    <a:pt x="224" y="442"/>
                  </a:lnTo>
                  <a:lnTo>
                    <a:pt x="208" y="463"/>
                  </a:lnTo>
                  <a:lnTo>
                    <a:pt x="191" y="487"/>
                  </a:lnTo>
                  <a:lnTo>
                    <a:pt x="176" y="510"/>
                  </a:lnTo>
                  <a:lnTo>
                    <a:pt x="161" y="534"/>
                  </a:lnTo>
                  <a:lnTo>
                    <a:pt x="147" y="559"/>
                  </a:lnTo>
                  <a:lnTo>
                    <a:pt x="133" y="584"/>
                  </a:lnTo>
                  <a:lnTo>
                    <a:pt x="133" y="584"/>
                  </a:lnTo>
                  <a:lnTo>
                    <a:pt x="120" y="609"/>
                  </a:lnTo>
                  <a:lnTo>
                    <a:pt x="107" y="635"/>
                  </a:lnTo>
                  <a:lnTo>
                    <a:pt x="95" y="661"/>
                  </a:lnTo>
                  <a:lnTo>
                    <a:pt x="84" y="687"/>
                  </a:lnTo>
                  <a:lnTo>
                    <a:pt x="74" y="713"/>
                  </a:lnTo>
                  <a:lnTo>
                    <a:pt x="64" y="739"/>
                  </a:lnTo>
                  <a:lnTo>
                    <a:pt x="55" y="765"/>
                  </a:lnTo>
                  <a:lnTo>
                    <a:pt x="46" y="791"/>
                  </a:lnTo>
                  <a:lnTo>
                    <a:pt x="39" y="818"/>
                  </a:lnTo>
                  <a:lnTo>
                    <a:pt x="32" y="844"/>
                  </a:lnTo>
                  <a:lnTo>
                    <a:pt x="26" y="872"/>
                  </a:lnTo>
                  <a:lnTo>
                    <a:pt x="21" y="898"/>
                  </a:lnTo>
                  <a:lnTo>
                    <a:pt x="15" y="925"/>
                  </a:lnTo>
                  <a:lnTo>
                    <a:pt x="11" y="952"/>
                  </a:lnTo>
                  <a:lnTo>
                    <a:pt x="8" y="979"/>
                  </a:lnTo>
                  <a:lnTo>
                    <a:pt x="5" y="1005"/>
                  </a:lnTo>
                  <a:lnTo>
                    <a:pt x="2" y="1032"/>
                  </a:lnTo>
                  <a:lnTo>
                    <a:pt x="1" y="1059"/>
                  </a:lnTo>
                  <a:lnTo>
                    <a:pt x="0" y="1087"/>
                  </a:lnTo>
                  <a:lnTo>
                    <a:pt x="0" y="1114"/>
                  </a:lnTo>
                  <a:lnTo>
                    <a:pt x="1" y="1167"/>
                  </a:lnTo>
                  <a:lnTo>
                    <a:pt x="5" y="1220"/>
                  </a:lnTo>
                  <a:lnTo>
                    <a:pt x="12" y="1273"/>
                  </a:lnTo>
                  <a:lnTo>
                    <a:pt x="21" y="1325"/>
                  </a:lnTo>
                  <a:lnTo>
                    <a:pt x="32" y="1377"/>
                  </a:lnTo>
                  <a:lnTo>
                    <a:pt x="46" y="1430"/>
                  </a:lnTo>
                  <a:lnTo>
                    <a:pt x="63" y="1479"/>
                  </a:lnTo>
                  <a:lnTo>
                    <a:pt x="81" y="1529"/>
                  </a:lnTo>
                  <a:lnTo>
                    <a:pt x="103" y="1578"/>
                  </a:lnTo>
                  <a:lnTo>
                    <a:pt x="125" y="1626"/>
                  </a:lnTo>
                  <a:lnTo>
                    <a:pt x="151" y="1674"/>
                  </a:lnTo>
                  <a:lnTo>
                    <a:pt x="179" y="1719"/>
                  </a:lnTo>
                  <a:lnTo>
                    <a:pt x="195" y="1741"/>
                  </a:lnTo>
                  <a:lnTo>
                    <a:pt x="210" y="1763"/>
                  </a:lnTo>
                  <a:lnTo>
                    <a:pt x="226" y="1784"/>
                  </a:lnTo>
                  <a:lnTo>
                    <a:pt x="242" y="1806"/>
                  </a:lnTo>
                  <a:lnTo>
                    <a:pt x="259" y="1827"/>
                  </a:lnTo>
                  <a:lnTo>
                    <a:pt x="277" y="1847"/>
                  </a:lnTo>
                  <a:lnTo>
                    <a:pt x="295" y="1868"/>
                  </a:lnTo>
                  <a:lnTo>
                    <a:pt x="314" y="1888"/>
                  </a:lnTo>
                  <a:lnTo>
                    <a:pt x="333" y="1907"/>
                  </a:lnTo>
                  <a:lnTo>
                    <a:pt x="352" y="1926"/>
                  </a:lnTo>
                  <a:lnTo>
                    <a:pt x="373" y="1944"/>
                  </a:lnTo>
                  <a:lnTo>
                    <a:pt x="394" y="1962"/>
                  </a:lnTo>
                  <a:lnTo>
                    <a:pt x="415" y="1980"/>
                  </a:lnTo>
                  <a:lnTo>
                    <a:pt x="437" y="1997"/>
                  </a:lnTo>
                  <a:lnTo>
                    <a:pt x="459" y="2014"/>
                  </a:lnTo>
                  <a:lnTo>
                    <a:pt x="482" y="2030"/>
                  </a:lnTo>
                  <a:lnTo>
                    <a:pt x="506" y="2045"/>
                  </a:lnTo>
                  <a:lnTo>
                    <a:pt x="530" y="2060"/>
                  </a:lnTo>
                  <a:lnTo>
                    <a:pt x="555" y="2075"/>
                  </a:lnTo>
                  <a:lnTo>
                    <a:pt x="579" y="2088"/>
                  </a:lnTo>
                  <a:lnTo>
                    <a:pt x="579" y="208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37">
              <a:extLst>
                <a:ext uri="{FF2B5EF4-FFF2-40B4-BE49-F238E27FC236}">
                  <a16:creationId xmlns:a16="http://schemas.microsoft.com/office/drawing/2014/main" id="{73F17CB1-FB21-4BDD-A36F-90B25CF08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6700" y="3838575"/>
              <a:ext cx="339725" cy="320675"/>
            </a:xfrm>
            <a:custGeom>
              <a:avLst/>
              <a:gdLst>
                <a:gd name="T0" fmla="*/ 1809 w 1919"/>
                <a:gd name="T1" fmla="*/ 1361 h 1813"/>
                <a:gd name="T2" fmla="*/ 1829 w 1919"/>
                <a:gd name="T3" fmla="*/ 1355 h 1813"/>
                <a:gd name="T4" fmla="*/ 1843 w 1919"/>
                <a:gd name="T5" fmla="*/ 1338 h 1813"/>
                <a:gd name="T6" fmla="*/ 1900 w 1919"/>
                <a:gd name="T7" fmla="*/ 1157 h 1813"/>
                <a:gd name="T8" fmla="*/ 1919 w 1919"/>
                <a:gd name="T9" fmla="*/ 972 h 1813"/>
                <a:gd name="T10" fmla="*/ 1903 w 1919"/>
                <a:gd name="T11" fmla="*/ 790 h 1813"/>
                <a:gd name="T12" fmla="*/ 1854 w 1919"/>
                <a:gd name="T13" fmla="*/ 616 h 1813"/>
                <a:gd name="T14" fmla="*/ 1774 w 1919"/>
                <a:gd name="T15" fmla="*/ 453 h 1813"/>
                <a:gd name="T16" fmla="*/ 1664 w 1919"/>
                <a:gd name="T17" fmla="*/ 309 h 1813"/>
                <a:gd name="T18" fmla="*/ 1525 w 1919"/>
                <a:gd name="T19" fmla="*/ 185 h 1813"/>
                <a:gd name="T20" fmla="*/ 1362 w 1919"/>
                <a:gd name="T21" fmla="*/ 89 h 1813"/>
                <a:gd name="T22" fmla="*/ 1228 w 1919"/>
                <a:gd name="T23" fmla="*/ 39 h 1813"/>
                <a:gd name="T24" fmla="*/ 1045 w 1919"/>
                <a:gd name="T25" fmla="*/ 4 h 1813"/>
                <a:gd name="T26" fmla="*/ 863 w 1919"/>
                <a:gd name="T27" fmla="*/ 5 h 1813"/>
                <a:gd name="T28" fmla="*/ 685 w 1919"/>
                <a:gd name="T29" fmla="*/ 40 h 1813"/>
                <a:gd name="T30" fmla="*/ 519 w 1919"/>
                <a:gd name="T31" fmla="*/ 107 h 1813"/>
                <a:gd name="T32" fmla="*/ 367 w 1919"/>
                <a:gd name="T33" fmla="*/ 206 h 1813"/>
                <a:gd name="T34" fmla="*/ 234 w 1919"/>
                <a:gd name="T35" fmla="*/ 333 h 1813"/>
                <a:gd name="T36" fmla="*/ 124 w 1919"/>
                <a:gd name="T37" fmla="*/ 488 h 1813"/>
                <a:gd name="T38" fmla="*/ 63 w 1919"/>
                <a:gd name="T39" fmla="*/ 618 h 1813"/>
                <a:gd name="T40" fmla="*/ 13 w 1919"/>
                <a:gd name="T41" fmla="*/ 800 h 1813"/>
                <a:gd name="T42" fmla="*/ 0 w 1919"/>
                <a:gd name="T43" fmla="*/ 983 h 1813"/>
                <a:gd name="T44" fmla="*/ 21 w 1919"/>
                <a:gd name="T45" fmla="*/ 1163 h 1813"/>
                <a:gd name="T46" fmla="*/ 74 w 1919"/>
                <a:gd name="T47" fmla="*/ 1336 h 1813"/>
                <a:gd name="T48" fmla="*/ 159 w 1919"/>
                <a:gd name="T49" fmla="*/ 1496 h 1813"/>
                <a:gd name="T50" fmla="*/ 275 w 1919"/>
                <a:gd name="T51" fmla="*/ 1639 h 1813"/>
                <a:gd name="T52" fmla="*/ 417 w 1919"/>
                <a:gd name="T53" fmla="*/ 1759 h 1813"/>
                <a:gd name="T54" fmla="*/ 504 w 1919"/>
                <a:gd name="T55" fmla="*/ 1811 h 1813"/>
                <a:gd name="T56" fmla="*/ 532 w 1919"/>
                <a:gd name="T57" fmla="*/ 1810 h 1813"/>
                <a:gd name="T58" fmla="*/ 544 w 1919"/>
                <a:gd name="T59" fmla="*/ 1803 h 1813"/>
                <a:gd name="T60" fmla="*/ 555 w 1919"/>
                <a:gd name="T61" fmla="*/ 1775 h 1813"/>
                <a:gd name="T62" fmla="*/ 549 w 1919"/>
                <a:gd name="T63" fmla="*/ 1757 h 1813"/>
                <a:gd name="T64" fmla="*/ 535 w 1919"/>
                <a:gd name="T65" fmla="*/ 1744 h 1813"/>
                <a:gd name="T66" fmla="*/ 390 w 1919"/>
                <a:gd name="T67" fmla="*/ 1645 h 1813"/>
                <a:gd name="T68" fmla="*/ 271 w 1919"/>
                <a:gd name="T69" fmla="*/ 1524 h 1813"/>
                <a:gd name="T70" fmla="*/ 178 w 1919"/>
                <a:gd name="T71" fmla="*/ 1382 h 1813"/>
                <a:gd name="T72" fmla="*/ 115 w 1919"/>
                <a:gd name="T73" fmla="*/ 1228 h 1813"/>
                <a:gd name="T74" fmla="*/ 80 w 1919"/>
                <a:gd name="T75" fmla="*/ 1066 h 1813"/>
                <a:gd name="T76" fmla="*/ 77 w 1919"/>
                <a:gd name="T77" fmla="*/ 897 h 1813"/>
                <a:gd name="T78" fmla="*/ 106 w 1919"/>
                <a:gd name="T79" fmla="*/ 729 h 1813"/>
                <a:gd name="T80" fmla="*/ 169 w 1919"/>
                <a:gd name="T81" fmla="*/ 565 h 1813"/>
                <a:gd name="T82" fmla="*/ 237 w 1919"/>
                <a:gd name="T83" fmla="*/ 451 h 1813"/>
                <a:gd name="T84" fmla="*/ 349 w 1919"/>
                <a:gd name="T85" fmla="*/ 321 h 1813"/>
                <a:gd name="T86" fmla="*/ 481 w 1919"/>
                <a:gd name="T87" fmla="*/ 217 h 1813"/>
                <a:gd name="T88" fmla="*/ 629 w 1919"/>
                <a:gd name="T89" fmla="*/ 141 h 1813"/>
                <a:gd name="T90" fmla="*/ 788 w 1919"/>
                <a:gd name="T91" fmla="*/ 93 h 1813"/>
                <a:gd name="T92" fmla="*/ 955 w 1919"/>
                <a:gd name="T93" fmla="*/ 76 h 1813"/>
                <a:gd name="T94" fmla="*/ 1123 w 1919"/>
                <a:gd name="T95" fmla="*/ 91 h 1813"/>
                <a:gd name="T96" fmla="*/ 1290 w 1919"/>
                <a:gd name="T97" fmla="*/ 140 h 1813"/>
                <a:gd name="T98" fmla="*/ 1409 w 1919"/>
                <a:gd name="T99" fmla="*/ 199 h 1813"/>
                <a:gd name="T100" fmla="*/ 1548 w 1919"/>
                <a:gd name="T101" fmla="*/ 301 h 1813"/>
                <a:gd name="T102" fmla="*/ 1663 w 1919"/>
                <a:gd name="T103" fmla="*/ 425 h 1813"/>
                <a:gd name="T104" fmla="*/ 1751 w 1919"/>
                <a:gd name="T105" fmla="*/ 567 h 1813"/>
                <a:gd name="T106" fmla="*/ 1811 w 1919"/>
                <a:gd name="T107" fmla="*/ 723 h 1813"/>
                <a:gd name="T108" fmla="*/ 1841 w 1919"/>
                <a:gd name="T109" fmla="*/ 888 h 1813"/>
                <a:gd name="T110" fmla="*/ 1840 w 1919"/>
                <a:gd name="T111" fmla="*/ 1057 h 1813"/>
                <a:gd name="T112" fmla="*/ 1805 w 1919"/>
                <a:gd name="T113" fmla="*/ 1226 h 1813"/>
                <a:gd name="T114" fmla="*/ 1773 w 1919"/>
                <a:gd name="T115" fmla="*/ 1316 h 1813"/>
                <a:gd name="T116" fmla="*/ 1778 w 1919"/>
                <a:gd name="T117" fmla="*/ 1344 h 1813"/>
                <a:gd name="T118" fmla="*/ 1795 w 1919"/>
                <a:gd name="T119" fmla="*/ 1359 h 1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19" h="1813">
                  <a:moveTo>
                    <a:pt x="1795" y="1359"/>
                  </a:moveTo>
                  <a:lnTo>
                    <a:pt x="1795" y="1359"/>
                  </a:lnTo>
                  <a:lnTo>
                    <a:pt x="1802" y="1361"/>
                  </a:lnTo>
                  <a:lnTo>
                    <a:pt x="1809" y="1361"/>
                  </a:lnTo>
                  <a:lnTo>
                    <a:pt x="1816" y="1361"/>
                  </a:lnTo>
                  <a:lnTo>
                    <a:pt x="1823" y="1359"/>
                  </a:lnTo>
                  <a:lnTo>
                    <a:pt x="1823" y="1359"/>
                  </a:lnTo>
                  <a:lnTo>
                    <a:pt x="1829" y="1355"/>
                  </a:lnTo>
                  <a:lnTo>
                    <a:pt x="1835" y="1350"/>
                  </a:lnTo>
                  <a:lnTo>
                    <a:pt x="1840" y="1344"/>
                  </a:lnTo>
                  <a:lnTo>
                    <a:pt x="1843" y="1338"/>
                  </a:lnTo>
                  <a:lnTo>
                    <a:pt x="1843" y="1338"/>
                  </a:lnTo>
                  <a:lnTo>
                    <a:pt x="1861" y="1293"/>
                  </a:lnTo>
                  <a:lnTo>
                    <a:pt x="1876" y="1248"/>
                  </a:lnTo>
                  <a:lnTo>
                    <a:pt x="1889" y="1202"/>
                  </a:lnTo>
                  <a:lnTo>
                    <a:pt x="1900" y="1157"/>
                  </a:lnTo>
                  <a:lnTo>
                    <a:pt x="1908" y="1110"/>
                  </a:lnTo>
                  <a:lnTo>
                    <a:pt x="1914" y="1064"/>
                  </a:lnTo>
                  <a:lnTo>
                    <a:pt x="1918" y="1018"/>
                  </a:lnTo>
                  <a:lnTo>
                    <a:pt x="1919" y="972"/>
                  </a:lnTo>
                  <a:lnTo>
                    <a:pt x="1918" y="926"/>
                  </a:lnTo>
                  <a:lnTo>
                    <a:pt x="1916" y="880"/>
                  </a:lnTo>
                  <a:lnTo>
                    <a:pt x="1910" y="835"/>
                  </a:lnTo>
                  <a:lnTo>
                    <a:pt x="1903" y="790"/>
                  </a:lnTo>
                  <a:lnTo>
                    <a:pt x="1894" y="745"/>
                  </a:lnTo>
                  <a:lnTo>
                    <a:pt x="1883" y="702"/>
                  </a:lnTo>
                  <a:lnTo>
                    <a:pt x="1869" y="658"/>
                  </a:lnTo>
                  <a:lnTo>
                    <a:pt x="1854" y="616"/>
                  </a:lnTo>
                  <a:lnTo>
                    <a:pt x="1837" y="574"/>
                  </a:lnTo>
                  <a:lnTo>
                    <a:pt x="1817" y="533"/>
                  </a:lnTo>
                  <a:lnTo>
                    <a:pt x="1797" y="492"/>
                  </a:lnTo>
                  <a:lnTo>
                    <a:pt x="1774" y="453"/>
                  </a:lnTo>
                  <a:lnTo>
                    <a:pt x="1749" y="415"/>
                  </a:lnTo>
                  <a:lnTo>
                    <a:pt x="1722" y="378"/>
                  </a:lnTo>
                  <a:lnTo>
                    <a:pt x="1694" y="343"/>
                  </a:lnTo>
                  <a:lnTo>
                    <a:pt x="1664" y="309"/>
                  </a:lnTo>
                  <a:lnTo>
                    <a:pt x="1631" y="275"/>
                  </a:lnTo>
                  <a:lnTo>
                    <a:pt x="1598" y="244"/>
                  </a:lnTo>
                  <a:lnTo>
                    <a:pt x="1562" y="213"/>
                  </a:lnTo>
                  <a:lnTo>
                    <a:pt x="1525" y="185"/>
                  </a:lnTo>
                  <a:lnTo>
                    <a:pt x="1487" y="158"/>
                  </a:lnTo>
                  <a:lnTo>
                    <a:pt x="1447" y="133"/>
                  </a:lnTo>
                  <a:lnTo>
                    <a:pt x="1405" y="110"/>
                  </a:lnTo>
                  <a:lnTo>
                    <a:pt x="1362" y="89"/>
                  </a:lnTo>
                  <a:lnTo>
                    <a:pt x="1362" y="89"/>
                  </a:lnTo>
                  <a:lnTo>
                    <a:pt x="1318" y="69"/>
                  </a:lnTo>
                  <a:lnTo>
                    <a:pt x="1273" y="53"/>
                  </a:lnTo>
                  <a:lnTo>
                    <a:pt x="1228" y="39"/>
                  </a:lnTo>
                  <a:lnTo>
                    <a:pt x="1183" y="26"/>
                  </a:lnTo>
                  <a:lnTo>
                    <a:pt x="1136" y="16"/>
                  </a:lnTo>
                  <a:lnTo>
                    <a:pt x="1091" y="8"/>
                  </a:lnTo>
                  <a:lnTo>
                    <a:pt x="1045" y="4"/>
                  </a:lnTo>
                  <a:lnTo>
                    <a:pt x="999" y="1"/>
                  </a:lnTo>
                  <a:lnTo>
                    <a:pt x="954" y="0"/>
                  </a:lnTo>
                  <a:lnTo>
                    <a:pt x="908" y="1"/>
                  </a:lnTo>
                  <a:lnTo>
                    <a:pt x="863" y="5"/>
                  </a:lnTo>
                  <a:lnTo>
                    <a:pt x="818" y="10"/>
                  </a:lnTo>
                  <a:lnTo>
                    <a:pt x="773" y="18"/>
                  </a:lnTo>
                  <a:lnTo>
                    <a:pt x="730" y="28"/>
                  </a:lnTo>
                  <a:lnTo>
                    <a:pt x="685" y="40"/>
                  </a:lnTo>
                  <a:lnTo>
                    <a:pt x="643" y="54"/>
                  </a:lnTo>
                  <a:lnTo>
                    <a:pt x="601" y="70"/>
                  </a:lnTo>
                  <a:lnTo>
                    <a:pt x="559" y="88"/>
                  </a:lnTo>
                  <a:lnTo>
                    <a:pt x="519" y="107"/>
                  </a:lnTo>
                  <a:lnTo>
                    <a:pt x="479" y="129"/>
                  </a:lnTo>
                  <a:lnTo>
                    <a:pt x="440" y="153"/>
                  </a:lnTo>
                  <a:lnTo>
                    <a:pt x="402" y="179"/>
                  </a:lnTo>
                  <a:lnTo>
                    <a:pt x="367" y="206"/>
                  </a:lnTo>
                  <a:lnTo>
                    <a:pt x="331" y="235"/>
                  </a:lnTo>
                  <a:lnTo>
                    <a:pt x="297" y="266"/>
                  </a:lnTo>
                  <a:lnTo>
                    <a:pt x="264" y="298"/>
                  </a:lnTo>
                  <a:lnTo>
                    <a:pt x="234" y="333"/>
                  </a:lnTo>
                  <a:lnTo>
                    <a:pt x="203" y="369"/>
                  </a:lnTo>
                  <a:lnTo>
                    <a:pt x="175" y="407"/>
                  </a:lnTo>
                  <a:lnTo>
                    <a:pt x="149" y="447"/>
                  </a:lnTo>
                  <a:lnTo>
                    <a:pt x="124" y="488"/>
                  </a:lnTo>
                  <a:lnTo>
                    <a:pt x="102" y="530"/>
                  </a:lnTo>
                  <a:lnTo>
                    <a:pt x="102" y="530"/>
                  </a:lnTo>
                  <a:lnTo>
                    <a:pt x="81" y="574"/>
                  </a:lnTo>
                  <a:lnTo>
                    <a:pt x="63" y="618"/>
                  </a:lnTo>
                  <a:lnTo>
                    <a:pt x="48" y="663"/>
                  </a:lnTo>
                  <a:lnTo>
                    <a:pt x="34" y="708"/>
                  </a:lnTo>
                  <a:lnTo>
                    <a:pt x="23" y="754"/>
                  </a:lnTo>
                  <a:lnTo>
                    <a:pt x="13" y="800"/>
                  </a:lnTo>
                  <a:lnTo>
                    <a:pt x="7" y="845"/>
                  </a:lnTo>
                  <a:lnTo>
                    <a:pt x="2" y="891"/>
                  </a:lnTo>
                  <a:lnTo>
                    <a:pt x="0" y="936"/>
                  </a:lnTo>
                  <a:lnTo>
                    <a:pt x="0" y="983"/>
                  </a:lnTo>
                  <a:lnTo>
                    <a:pt x="1" y="1029"/>
                  </a:lnTo>
                  <a:lnTo>
                    <a:pt x="6" y="1073"/>
                  </a:lnTo>
                  <a:lnTo>
                    <a:pt x="12" y="1119"/>
                  </a:lnTo>
                  <a:lnTo>
                    <a:pt x="21" y="1163"/>
                  </a:lnTo>
                  <a:lnTo>
                    <a:pt x="30" y="1207"/>
                  </a:lnTo>
                  <a:lnTo>
                    <a:pt x="43" y="1251"/>
                  </a:lnTo>
                  <a:lnTo>
                    <a:pt x="57" y="1293"/>
                  </a:lnTo>
                  <a:lnTo>
                    <a:pt x="74" y="1336"/>
                  </a:lnTo>
                  <a:lnTo>
                    <a:pt x="92" y="1377"/>
                  </a:lnTo>
                  <a:lnTo>
                    <a:pt x="113" y="1417"/>
                  </a:lnTo>
                  <a:lnTo>
                    <a:pt x="135" y="1457"/>
                  </a:lnTo>
                  <a:lnTo>
                    <a:pt x="159" y="1496"/>
                  </a:lnTo>
                  <a:lnTo>
                    <a:pt x="185" y="1533"/>
                  </a:lnTo>
                  <a:lnTo>
                    <a:pt x="213" y="1570"/>
                  </a:lnTo>
                  <a:lnTo>
                    <a:pt x="243" y="1605"/>
                  </a:lnTo>
                  <a:lnTo>
                    <a:pt x="275" y="1639"/>
                  </a:lnTo>
                  <a:lnTo>
                    <a:pt x="307" y="1671"/>
                  </a:lnTo>
                  <a:lnTo>
                    <a:pt x="343" y="1702"/>
                  </a:lnTo>
                  <a:lnTo>
                    <a:pt x="380" y="1731"/>
                  </a:lnTo>
                  <a:lnTo>
                    <a:pt x="417" y="1759"/>
                  </a:lnTo>
                  <a:lnTo>
                    <a:pt x="457" y="1785"/>
                  </a:lnTo>
                  <a:lnTo>
                    <a:pt x="500" y="1809"/>
                  </a:lnTo>
                  <a:lnTo>
                    <a:pt x="500" y="1809"/>
                  </a:lnTo>
                  <a:lnTo>
                    <a:pt x="504" y="1811"/>
                  </a:lnTo>
                  <a:lnTo>
                    <a:pt x="508" y="1812"/>
                  </a:lnTo>
                  <a:lnTo>
                    <a:pt x="518" y="1813"/>
                  </a:lnTo>
                  <a:lnTo>
                    <a:pt x="528" y="1812"/>
                  </a:lnTo>
                  <a:lnTo>
                    <a:pt x="532" y="1810"/>
                  </a:lnTo>
                  <a:lnTo>
                    <a:pt x="536" y="1808"/>
                  </a:lnTo>
                  <a:lnTo>
                    <a:pt x="536" y="1808"/>
                  </a:lnTo>
                  <a:lnTo>
                    <a:pt x="541" y="1806"/>
                  </a:lnTo>
                  <a:lnTo>
                    <a:pt x="544" y="1803"/>
                  </a:lnTo>
                  <a:lnTo>
                    <a:pt x="549" y="1795"/>
                  </a:lnTo>
                  <a:lnTo>
                    <a:pt x="554" y="1785"/>
                  </a:lnTo>
                  <a:lnTo>
                    <a:pt x="554" y="1781"/>
                  </a:lnTo>
                  <a:lnTo>
                    <a:pt x="555" y="1775"/>
                  </a:lnTo>
                  <a:lnTo>
                    <a:pt x="555" y="1775"/>
                  </a:lnTo>
                  <a:lnTo>
                    <a:pt x="554" y="1771"/>
                  </a:lnTo>
                  <a:lnTo>
                    <a:pt x="553" y="1767"/>
                  </a:lnTo>
                  <a:lnTo>
                    <a:pt x="549" y="1757"/>
                  </a:lnTo>
                  <a:lnTo>
                    <a:pt x="543" y="1750"/>
                  </a:lnTo>
                  <a:lnTo>
                    <a:pt x="540" y="1747"/>
                  </a:lnTo>
                  <a:lnTo>
                    <a:pt x="535" y="1744"/>
                  </a:lnTo>
                  <a:lnTo>
                    <a:pt x="535" y="1744"/>
                  </a:lnTo>
                  <a:lnTo>
                    <a:pt x="496" y="1722"/>
                  </a:lnTo>
                  <a:lnTo>
                    <a:pt x="460" y="1697"/>
                  </a:lnTo>
                  <a:lnTo>
                    <a:pt x="424" y="1672"/>
                  </a:lnTo>
                  <a:lnTo>
                    <a:pt x="390" y="1645"/>
                  </a:lnTo>
                  <a:lnTo>
                    <a:pt x="358" y="1617"/>
                  </a:lnTo>
                  <a:lnTo>
                    <a:pt x="328" y="1587"/>
                  </a:lnTo>
                  <a:lnTo>
                    <a:pt x="298" y="1555"/>
                  </a:lnTo>
                  <a:lnTo>
                    <a:pt x="271" y="1524"/>
                  </a:lnTo>
                  <a:lnTo>
                    <a:pt x="246" y="1490"/>
                  </a:lnTo>
                  <a:lnTo>
                    <a:pt x="222" y="1455"/>
                  </a:lnTo>
                  <a:lnTo>
                    <a:pt x="199" y="1419"/>
                  </a:lnTo>
                  <a:lnTo>
                    <a:pt x="178" y="1382"/>
                  </a:lnTo>
                  <a:lnTo>
                    <a:pt x="160" y="1346"/>
                  </a:lnTo>
                  <a:lnTo>
                    <a:pt x="143" y="1308"/>
                  </a:lnTo>
                  <a:lnTo>
                    <a:pt x="128" y="1269"/>
                  </a:lnTo>
                  <a:lnTo>
                    <a:pt x="115" y="1228"/>
                  </a:lnTo>
                  <a:lnTo>
                    <a:pt x="103" y="1188"/>
                  </a:lnTo>
                  <a:lnTo>
                    <a:pt x="94" y="1148"/>
                  </a:lnTo>
                  <a:lnTo>
                    <a:pt x="86" y="1107"/>
                  </a:lnTo>
                  <a:lnTo>
                    <a:pt x="80" y="1066"/>
                  </a:lnTo>
                  <a:lnTo>
                    <a:pt x="77" y="1023"/>
                  </a:lnTo>
                  <a:lnTo>
                    <a:pt x="75" y="982"/>
                  </a:lnTo>
                  <a:lnTo>
                    <a:pt x="75" y="940"/>
                  </a:lnTo>
                  <a:lnTo>
                    <a:pt x="77" y="897"/>
                  </a:lnTo>
                  <a:lnTo>
                    <a:pt x="81" y="855"/>
                  </a:lnTo>
                  <a:lnTo>
                    <a:pt x="88" y="813"/>
                  </a:lnTo>
                  <a:lnTo>
                    <a:pt x="95" y="770"/>
                  </a:lnTo>
                  <a:lnTo>
                    <a:pt x="106" y="729"/>
                  </a:lnTo>
                  <a:lnTo>
                    <a:pt x="119" y="688"/>
                  </a:lnTo>
                  <a:lnTo>
                    <a:pt x="133" y="647"/>
                  </a:lnTo>
                  <a:lnTo>
                    <a:pt x="150" y="605"/>
                  </a:lnTo>
                  <a:lnTo>
                    <a:pt x="169" y="565"/>
                  </a:lnTo>
                  <a:lnTo>
                    <a:pt x="169" y="565"/>
                  </a:lnTo>
                  <a:lnTo>
                    <a:pt x="190" y="525"/>
                  </a:lnTo>
                  <a:lnTo>
                    <a:pt x="213" y="488"/>
                  </a:lnTo>
                  <a:lnTo>
                    <a:pt x="237" y="451"/>
                  </a:lnTo>
                  <a:lnTo>
                    <a:pt x="263" y="416"/>
                  </a:lnTo>
                  <a:lnTo>
                    <a:pt x="290" y="383"/>
                  </a:lnTo>
                  <a:lnTo>
                    <a:pt x="319" y="351"/>
                  </a:lnTo>
                  <a:lnTo>
                    <a:pt x="349" y="321"/>
                  </a:lnTo>
                  <a:lnTo>
                    <a:pt x="381" y="293"/>
                  </a:lnTo>
                  <a:lnTo>
                    <a:pt x="413" y="266"/>
                  </a:lnTo>
                  <a:lnTo>
                    <a:pt x="447" y="241"/>
                  </a:lnTo>
                  <a:lnTo>
                    <a:pt x="481" y="217"/>
                  </a:lnTo>
                  <a:lnTo>
                    <a:pt x="517" y="195"/>
                  </a:lnTo>
                  <a:lnTo>
                    <a:pt x="554" y="175"/>
                  </a:lnTo>
                  <a:lnTo>
                    <a:pt x="590" y="157"/>
                  </a:lnTo>
                  <a:lnTo>
                    <a:pt x="629" y="141"/>
                  </a:lnTo>
                  <a:lnTo>
                    <a:pt x="668" y="126"/>
                  </a:lnTo>
                  <a:lnTo>
                    <a:pt x="707" y="113"/>
                  </a:lnTo>
                  <a:lnTo>
                    <a:pt x="748" y="102"/>
                  </a:lnTo>
                  <a:lnTo>
                    <a:pt x="788" y="93"/>
                  </a:lnTo>
                  <a:lnTo>
                    <a:pt x="829" y="85"/>
                  </a:lnTo>
                  <a:lnTo>
                    <a:pt x="870" y="80"/>
                  </a:lnTo>
                  <a:lnTo>
                    <a:pt x="913" y="77"/>
                  </a:lnTo>
                  <a:lnTo>
                    <a:pt x="955" y="76"/>
                  </a:lnTo>
                  <a:lnTo>
                    <a:pt x="997" y="77"/>
                  </a:lnTo>
                  <a:lnTo>
                    <a:pt x="1039" y="79"/>
                  </a:lnTo>
                  <a:lnTo>
                    <a:pt x="1081" y="84"/>
                  </a:lnTo>
                  <a:lnTo>
                    <a:pt x="1123" y="91"/>
                  </a:lnTo>
                  <a:lnTo>
                    <a:pt x="1165" y="101"/>
                  </a:lnTo>
                  <a:lnTo>
                    <a:pt x="1207" y="111"/>
                  </a:lnTo>
                  <a:lnTo>
                    <a:pt x="1249" y="124"/>
                  </a:lnTo>
                  <a:lnTo>
                    <a:pt x="1290" y="140"/>
                  </a:lnTo>
                  <a:lnTo>
                    <a:pt x="1331" y="158"/>
                  </a:lnTo>
                  <a:lnTo>
                    <a:pt x="1331" y="158"/>
                  </a:lnTo>
                  <a:lnTo>
                    <a:pt x="1371" y="178"/>
                  </a:lnTo>
                  <a:lnTo>
                    <a:pt x="1409" y="199"/>
                  </a:lnTo>
                  <a:lnTo>
                    <a:pt x="1447" y="222"/>
                  </a:lnTo>
                  <a:lnTo>
                    <a:pt x="1482" y="247"/>
                  </a:lnTo>
                  <a:lnTo>
                    <a:pt x="1516" y="273"/>
                  </a:lnTo>
                  <a:lnTo>
                    <a:pt x="1548" y="301"/>
                  </a:lnTo>
                  <a:lnTo>
                    <a:pt x="1580" y="330"/>
                  </a:lnTo>
                  <a:lnTo>
                    <a:pt x="1609" y="360"/>
                  </a:lnTo>
                  <a:lnTo>
                    <a:pt x="1637" y="393"/>
                  </a:lnTo>
                  <a:lnTo>
                    <a:pt x="1663" y="425"/>
                  </a:lnTo>
                  <a:lnTo>
                    <a:pt x="1688" y="459"/>
                  </a:lnTo>
                  <a:lnTo>
                    <a:pt x="1710" y="495"/>
                  </a:lnTo>
                  <a:lnTo>
                    <a:pt x="1732" y="530"/>
                  </a:lnTo>
                  <a:lnTo>
                    <a:pt x="1751" y="567"/>
                  </a:lnTo>
                  <a:lnTo>
                    <a:pt x="1769" y="605"/>
                  </a:lnTo>
                  <a:lnTo>
                    <a:pt x="1785" y="643"/>
                  </a:lnTo>
                  <a:lnTo>
                    <a:pt x="1799" y="682"/>
                  </a:lnTo>
                  <a:lnTo>
                    <a:pt x="1811" y="723"/>
                  </a:lnTo>
                  <a:lnTo>
                    <a:pt x="1822" y="763"/>
                  </a:lnTo>
                  <a:lnTo>
                    <a:pt x="1830" y="804"/>
                  </a:lnTo>
                  <a:lnTo>
                    <a:pt x="1837" y="845"/>
                  </a:lnTo>
                  <a:lnTo>
                    <a:pt x="1841" y="888"/>
                  </a:lnTo>
                  <a:lnTo>
                    <a:pt x="1844" y="930"/>
                  </a:lnTo>
                  <a:lnTo>
                    <a:pt x="1844" y="972"/>
                  </a:lnTo>
                  <a:lnTo>
                    <a:pt x="1843" y="1015"/>
                  </a:lnTo>
                  <a:lnTo>
                    <a:pt x="1840" y="1057"/>
                  </a:lnTo>
                  <a:lnTo>
                    <a:pt x="1835" y="1099"/>
                  </a:lnTo>
                  <a:lnTo>
                    <a:pt x="1827" y="1142"/>
                  </a:lnTo>
                  <a:lnTo>
                    <a:pt x="1817" y="1184"/>
                  </a:lnTo>
                  <a:lnTo>
                    <a:pt x="1805" y="1226"/>
                  </a:lnTo>
                  <a:lnTo>
                    <a:pt x="1791" y="1269"/>
                  </a:lnTo>
                  <a:lnTo>
                    <a:pt x="1775" y="1310"/>
                  </a:lnTo>
                  <a:lnTo>
                    <a:pt x="1775" y="1310"/>
                  </a:lnTo>
                  <a:lnTo>
                    <a:pt x="1773" y="1316"/>
                  </a:lnTo>
                  <a:lnTo>
                    <a:pt x="1772" y="1324"/>
                  </a:lnTo>
                  <a:lnTo>
                    <a:pt x="1773" y="1331"/>
                  </a:lnTo>
                  <a:lnTo>
                    <a:pt x="1775" y="1338"/>
                  </a:lnTo>
                  <a:lnTo>
                    <a:pt x="1778" y="1344"/>
                  </a:lnTo>
                  <a:lnTo>
                    <a:pt x="1783" y="1350"/>
                  </a:lnTo>
                  <a:lnTo>
                    <a:pt x="1788" y="1354"/>
                  </a:lnTo>
                  <a:lnTo>
                    <a:pt x="1795" y="1359"/>
                  </a:lnTo>
                  <a:lnTo>
                    <a:pt x="1795" y="135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38">
              <a:extLst>
                <a:ext uri="{FF2B5EF4-FFF2-40B4-BE49-F238E27FC236}">
                  <a16:creationId xmlns:a16="http://schemas.microsoft.com/office/drawing/2014/main" id="{1B4DF13D-1E01-4D0E-8092-EB2D3898BE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11788" y="3924300"/>
              <a:ext cx="209550" cy="52388"/>
            </a:xfrm>
            <a:custGeom>
              <a:avLst/>
              <a:gdLst>
                <a:gd name="T0" fmla="*/ 1081 w 1180"/>
                <a:gd name="T1" fmla="*/ 296 h 296"/>
                <a:gd name="T2" fmla="*/ 1113 w 1180"/>
                <a:gd name="T3" fmla="*/ 287 h 296"/>
                <a:gd name="T4" fmla="*/ 1140 w 1180"/>
                <a:gd name="T5" fmla="*/ 271 h 296"/>
                <a:gd name="T6" fmla="*/ 1162 w 1180"/>
                <a:gd name="T7" fmla="*/ 247 h 296"/>
                <a:gd name="T8" fmla="*/ 1176 w 1180"/>
                <a:gd name="T9" fmla="*/ 218 h 296"/>
                <a:gd name="T10" fmla="*/ 1180 w 1180"/>
                <a:gd name="T11" fmla="*/ 185 h 296"/>
                <a:gd name="T12" fmla="*/ 1180 w 1180"/>
                <a:gd name="T13" fmla="*/ 99 h 296"/>
                <a:gd name="T14" fmla="*/ 1172 w 1180"/>
                <a:gd name="T15" fmla="*/ 68 h 296"/>
                <a:gd name="T16" fmla="*/ 1155 w 1180"/>
                <a:gd name="T17" fmla="*/ 41 h 296"/>
                <a:gd name="T18" fmla="*/ 1132 w 1180"/>
                <a:gd name="T19" fmla="*/ 19 h 296"/>
                <a:gd name="T20" fmla="*/ 1102 w 1180"/>
                <a:gd name="T21" fmla="*/ 5 h 296"/>
                <a:gd name="T22" fmla="*/ 1070 w 1180"/>
                <a:gd name="T23" fmla="*/ 0 h 296"/>
                <a:gd name="T24" fmla="*/ 99 w 1180"/>
                <a:gd name="T25" fmla="*/ 1 h 296"/>
                <a:gd name="T26" fmla="*/ 67 w 1180"/>
                <a:gd name="T27" fmla="*/ 8 h 296"/>
                <a:gd name="T28" fmla="*/ 40 w 1180"/>
                <a:gd name="T29" fmla="*/ 26 h 296"/>
                <a:gd name="T30" fmla="*/ 18 w 1180"/>
                <a:gd name="T31" fmla="*/ 48 h 296"/>
                <a:gd name="T32" fmla="*/ 4 w 1180"/>
                <a:gd name="T33" fmla="*/ 78 h 296"/>
                <a:gd name="T34" fmla="*/ 0 w 1180"/>
                <a:gd name="T35" fmla="*/ 111 h 296"/>
                <a:gd name="T36" fmla="*/ 0 w 1180"/>
                <a:gd name="T37" fmla="*/ 196 h 296"/>
                <a:gd name="T38" fmla="*/ 8 w 1180"/>
                <a:gd name="T39" fmla="*/ 229 h 296"/>
                <a:gd name="T40" fmla="*/ 25 w 1180"/>
                <a:gd name="T41" fmla="*/ 256 h 296"/>
                <a:gd name="T42" fmla="*/ 48 w 1180"/>
                <a:gd name="T43" fmla="*/ 277 h 296"/>
                <a:gd name="T44" fmla="*/ 78 w 1180"/>
                <a:gd name="T45" fmla="*/ 292 h 296"/>
                <a:gd name="T46" fmla="*/ 110 w 1180"/>
                <a:gd name="T47" fmla="*/ 296 h 296"/>
                <a:gd name="T48" fmla="*/ 1107 w 1180"/>
                <a:gd name="T49" fmla="*/ 185 h 296"/>
                <a:gd name="T50" fmla="*/ 1104 w 1180"/>
                <a:gd name="T51" fmla="*/ 199 h 296"/>
                <a:gd name="T52" fmla="*/ 1091 w 1180"/>
                <a:gd name="T53" fmla="*/ 216 h 296"/>
                <a:gd name="T54" fmla="*/ 1070 w 1180"/>
                <a:gd name="T55" fmla="*/ 222 h 296"/>
                <a:gd name="T56" fmla="*/ 1070 w 1180"/>
                <a:gd name="T57" fmla="*/ 74 h 296"/>
                <a:gd name="T58" fmla="*/ 1084 w 1180"/>
                <a:gd name="T59" fmla="*/ 77 h 296"/>
                <a:gd name="T60" fmla="*/ 1100 w 1180"/>
                <a:gd name="T61" fmla="*/ 91 h 296"/>
                <a:gd name="T62" fmla="*/ 1107 w 1180"/>
                <a:gd name="T63" fmla="*/ 111 h 296"/>
                <a:gd name="T64" fmla="*/ 73 w 1180"/>
                <a:gd name="T65" fmla="*/ 111 h 296"/>
                <a:gd name="T66" fmla="*/ 76 w 1180"/>
                <a:gd name="T67" fmla="*/ 96 h 296"/>
                <a:gd name="T68" fmla="*/ 89 w 1180"/>
                <a:gd name="T69" fmla="*/ 80 h 296"/>
                <a:gd name="T70" fmla="*/ 110 w 1180"/>
                <a:gd name="T71" fmla="*/ 74 h 296"/>
                <a:gd name="T72" fmla="*/ 110 w 1180"/>
                <a:gd name="T73" fmla="*/ 222 h 296"/>
                <a:gd name="T74" fmla="*/ 96 w 1180"/>
                <a:gd name="T75" fmla="*/ 219 h 296"/>
                <a:gd name="T76" fmla="*/ 80 w 1180"/>
                <a:gd name="T77" fmla="*/ 206 h 296"/>
                <a:gd name="T78" fmla="*/ 73 w 1180"/>
                <a:gd name="T79" fmla="*/ 185 h 296"/>
                <a:gd name="T80" fmla="*/ 442 w 1180"/>
                <a:gd name="T81" fmla="*/ 74 h 296"/>
                <a:gd name="T82" fmla="*/ 295 w 1180"/>
                <a:gd name="T83" fmla="*/ 74 h 296"/>
                <a:gd name="T84" fmla="*/ 664 w 1180"/>
                <a:gd name="T85" fmla="*/ 222 h 296"/>
                <a:gd name="T86" fmla="*/ 738 w 1180"/>
                <a:gd name="T87" fmla="*/ 74 h 296"/>
                <a:gd name="T88" fmla="*/ 738 w 1180"/>
                <a:gd name="T89" fmla="*/ 222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80" h="296">
                  <a:moveTo>
                    <a:pt x="1070" y="296"/>
                  </a:moveTo>
                  <a:lnTo>
                    <a:pt x="1070" y="296"/>
                  </a:lnTo>
                  <a:lnTo>
                    <a:pt x="1081" y="296"/>
                  </a:lnTo>
                  <a:lnTo>
                    <a:pt x="1092" y="294"/>
                  </a:lnTo>
                  <a:lnTo>
                    <a:pt x="1102" y="292"/>
                  </a:lnTo>
                  <a:lnTo>
                    <a:pt x="1113" y="287"/>
                  </a:lnTo>
                  <a:lnTo>
                    <a:pt x="1123" y="283"/>
                  </a:lnTo>
                  <a:lnTo>
                    <a:pt x="1132" y="277"/>
                  </a:lnTo>
                  <a:lnTo>
                    <a:pt x="1140" y="271"/>
                  </a:lnTo>
                  <a:lnTo>
                    <a:pt x="1148" y="263"/>
                  </a:lnTo>
                  <a:lnTo>
                    <a:pt x="1155" y="256"/>
                  </a:lnTo>
                  <a:lnTo>
                    <a:pt x="1162" y="247"/>
                  </a:lnTo>
                  <a:lnTo>
                    <a:pt x="1167" y="238"/>
                  </a:lnTo>
                  <a:lnTo>
                    <a:pt x="1172" y="229"/>
                  </a:lnTo>
                  <a:lnTo>
                    <a:pt x="1176" y="218"/>
                  </a:lnTo>
                  <a:lnTo>
                    <a:pt x="1178" y="208"/>
                  </a:lnTo>
                  <a:lnTo>
                    <a:pt x="1180" y="196"/>
                  </a:lnTo>
                  <a:lnTo>
                    <a:pt x="1180" y="185"/>
                  </a:lnTo>
                  <a:lnTo>
                    <a:pt x="1180" y="111"/>
                  </a:lnTo>
                  <a:lnTo>
                    <a:pt x="1180" y="111"/>
                  </a:lnTo>
                  <a:lnTo>
                    <a:pt x="1180" y="99"/>
                  </a:lnTo>
                  <a:lnTo>
                    <a:pt x="1178" y="89"/>
                  </a:lnTo>
                  <a:lnTo>
                    <a:pt x="1176" y="78"/>
                  </a:lnTo>
                  <a:lnTo>
                    <a:pt x="1172" y="68"/>
                  </a:lnTo>
                  <a:lnTo>
                    <a:pt x="1167" y="58"/>
                  </a:lnTo>
                  <a:lnTo>
                    <a:pt x="1162" y="48"/>
                  </a:lnTo>
                  <a:lnTo>
                    <a:pt x="1155" y="41"/>
                  </a:lnTo>
                  <a:lnTo>
                    <a:pt x="1148" y="32"/>
                  </a:lnTo>
                  <a:lnTo>
                    <a:pt x="1140" y="26"/>
                  </a:lnTo>
                  <a:lnTo>
                    <a:pt x="1132" y="19"/>
                  </a:lnTo>
                  <a:lnTo>
                    <a:pt x="1123" y="14"/>
                  </a:lnTo>
                  <a:lnTo>
                    <a:pt x="1113" y="8"/>
                  </a:lnTo>
                  <a:lnTo>
                    <a:pt x="1102" y="5"/>
                  </a:lnTo>
                  <a:lnTo>
                    <a:pt x="1092" y="2"/>
                  </a:lnTo>
                  <a:lnTo>
                    <a:pt x="1081" y="1"/>
                  </a:lnTo>
                  <a:lnTo>
                    <a:pt x="1070" y="0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99" y="1"/>
                  </a:lnTo>
                  <a:lnTo>
                    <a:pt x="88" y="2"/>
                  </a:lnTo>
                  <a:lnTo>
                    <a:pt x="78" y="5"/>
                  </a:lnTo>
                  <a:lnTo>
                    <a:pt x="67" y="8"/>
                  </a:lnTo>
                  <a:lnTo>
                    <a:pt x="57" y="14"/>
                  </a:lnTo>
                  <a:lnTo>
                    <a:pt x="48" y="19"/>
                  </a:lnTo>
                  <a:lnTo>
                    <a:pt x="40" y="26"/>
                  </a:lnTo>
                  <a:lnTo>
                    <a:pt x="32" y="32"/>
                  </a:lnTo>
                  <a:lnTo>
                    <a:pt x="25" y="41"/>
                  </a:lnTo>
                  <a:lnTo>
                    <a:pt x="18" y="48"/>
                  </a:lnTo>
                  <a:lnTo>
                    <a:pt x="13" y="58"/>
                  </a:lnTo>
                  <a:lnTo>
                    <a:pt x="8" y="68"/>
                  </a:lnTo>
                  <a:lnTo>
                    <a:pt x="4" y="78"/>
                  </a:lnTo>
                  <a:lnTo>
                    <a:pt x="2" y="89"/>
                  </a:lnTo>
                  <a:lnTo>
                    <a:pt x="0" y="99"/>
                  </a:lnTo>
                  <a:lnTo>
                    <a:pt x="0" y="111"/>
                  </a:lnTo>
                  <a:lnTo>
                    <a:pt x="0" y="185"/>
                  </a:lnTo>
                  <a:lnTo>
                    <a:pt x="0" y="185"/>
                  </a:lnTo>
                  <a:lnTo>
                    <a:pt x="0" y="196"/>
                  </a:lnTo>
                  <a:lnTo>
                    <a:pt x="2" y="208"/>
                  </a:lnTo>
                  <a:lnTo>
                    <a:pt x="4" y="218"/>
                  </a:lnTo>
                  <a:lnTo>
                    <a:pt x="8" y="229"/>
                  </a:lnTo>
                  <a:lnTo>
                    <a:pt x="13" y="238"/>
                  </a:lnTo>
                  <a:lnTo>
                    <a:pt x="18" y="247"/>
                  </a:lnTo>
                  <a:lnTo>
                    <a:pt x="25" y="256"/>
                  </a:lnTo>
                  <a:lnTo>
                    <a:pt x="32" y="263"/>
                  </a:lnTo>
                  <a:lnTo>
                    <a:pt x="40" y="271"/>
                  </a:lnTo>
                  <a:lnTo>
                    <a:pt x="48" y="277"/>
                  </a:lnTo>
                  <a:lnTo>
                    <a:pt x="57" y="283"/>
                  </a:lnTo>
                  <a:lnTo>
                    <a:pt x="67" y="287"/>
                  </a:lnTo>
                  <a:lnTo>
                    <a:pt x="78" y="292"/>
                  </a:lnTo>
                  <a:lnTo>
                    <a:pt x="88" y="294"/>
                  </a:lnTo>
                  <a:lnTo>
                    <a:pt x="99" y="296"/>
                  </a:lnTo>
                  <a:lnTo>
                    <a:pt x="110" y="296"/>
                  </a:lnTo>
                  <a:lnTo>
                    <a:pt x="1070" y="296"/>
                  </a:lnTo>
                  <a:close/>
                  <a:moveTo>
                    <a:pt x="1107" y="111"/>
                  </a:moveTo>
                  <a:lnTo>
                    <a:pt x="1107" y="185"/>
                  </a:lnTo>
                  <a:lnTo>
                    <a:pt x="1107" y="185"/>
                  </a:lnTo>
                  <a:lnTo>
                    <a:pt x="1106" y="193"/>
                  </a:lnTo>
                  <a:lnTo>
                    <a:pt x="1104" y="199"/>
                  </a:lnTo>
                  <a:lnTo>
                    <a:pt x="1100" y="206"/>
                  </a:lnTo>
                  <a:lnTo>
                    <a:pt x="1096" y="211"/>
                  </a:lnTo>
                  <a:lnTo>
                    <a:pt x="1091" y="216"/>
                  </a:lnTo>
                  <a:lnTo>
                    <a:pt x="1084" y="219"/>
                  </a:lnTo>
                  <a:lnTo>
                    <a:pt x="1078" y="221"/>
                  </a:lnTo>
                  <a:lnTo>
                    <a:pt x="1070" y="222"/>
                  </a:lnTo>
                  <a:lnTo>
                    <a:pt x="959" y="222"/>
                  </a:lnTo>
                  <a:lnTo>
                    <a:pt x="959" y="74"/>
                  </a:lnTo>
                  <a:lnTo>
                    <a:pt x="1070" y="74"/>
                  </a:lnTo>
                  <a:lnTo>
                    <a:pt x="1070" y="74"/>
                  </a:lnTo>
                  <a:lnTo>
                    <a:pt x="1078" y="74"/>
                  </a:lnTo>
                  <a:lnTo>
                    <a:pt x="1084" y="77"/>
                  </a:lnTo>
                  <a:lnTo>
                    <a:pt x="1091" y="80"/>
                  </a:lnTo>
                  <a:lnTo>
                    <a:pt x="1096" y="85"/>
                  </a:lnTo>
                  <a:lnTo>
                    <a:pt x="1100" y="91"/>
                  </a:lnTo>
                  <a:lnTo>
                    <a:pt x="1104" y="96"/>
                  </a:lnTo>
                  <a:lnTo>
                    <a:pt x="1106" y="104"/>
                  </a:lnTo>
                  <a:lnTo>
                    <a:pt x="1107" y="111"/>
                  </a:lnTo>
                  <a:lnTo>
                    <a:pt x="1107" y="111"/>
                  </a:lnTo>
                  <a:close/>
                  <a:moveTo>
                    <a:pt x="73" y="185"/>
                  </a:moveTo>
                  <a:lnTo>
                    <a:pt x="73" y="111"/>
                  </a:lnTo>
                  <a:lnTo>
                    <a:pt x="73" y="111"/>
                  </a:lnTo>
                  <a:lnTo>
                    <a:pt x="74" y="104"/>
                  </a:lnTo>
                  <a:lnTo>
                    <a:pt x="76" y="96"/>
                  </a:lnTo>
                  <a:lnTo>
                    <a:pt x="80" y="91"/>
                  </a:lnTo>
                  <a:lnTo>
                    <a:pt x="84" y="85"/>
                  </a:lnTo>
                  <a:lnTo>
                    <a:pt x="89" y="80"/>
                  </a:lnTo>
                  <a:lnTo>
                    <a:pt x="96" y="77"/>
                  </a:lnTo>
                  <a:lnTo>
                    <a:pt x="102" y="74"/>
                  </a:lnTo>
                  <a:lnTo>
                    <a:pt x="110" y="74"/>
                  </a:lnTo>
                  <a:lnTo>
                    <a:pt x="221" y="74"/>
                  </a:lnTo>
                  <a:lnTo>
                    <a:pt x="221" y="222"/>
                  </a:lnTo>
                  <a:lnTo>
                    <a:pt x="110" y="222"/>
                  </a:lnTo>
                  <a:lnTo>
                    <a:pt x="110" y="222"/>
                  </a:lnTo>
                  <a:lnTo>
                    <a:pt x="102" y="221"/>
                  </a:lnTo>
                  <a:lnTo>
                    <a:pt x="96" y="219"/>
                  </a:lnTo>
                  <a:lnTo>
                    <a:pt x="89" y="216"/>
                  </a:lnTo>
                  <a:lnTo>
                    <a:pt x="84" y="211"/>
                  </a:lnTo>
                  <a:lnTo>
                    <a:pt x="80" y="206"/>
                  </a:lnTo>
                  <a:lnTo>
                    <a:pt x="76" y="199"/>
                  </a:lnTo>
                  <a:lnTo>
                    <a:pt x="74" y="193"/>
                  </a:lnTo>
                  <a:lnTo>
                    <a:pt x="73" y="185"/>
                  </a:lnTo>
                  <a:lnTo>
                    <a:pt x="73" y="185"/>
                  </a:lnTo>
                  <a:close/>
                  <a:moveTo>
                    <a:pt x="295" y="74"/>
                  </a:moveTo>
                  <a:lnTo>
                    <a:pt x="442" y="74"/>
                  </a:lnTo>
                  <a:lnTo>
                    <a:pt x="442" y="222"/>
                  </a:lnTo>
                  <a:lnTo>
                    <a:pt x="295" y="222"/>
                  </a:lnTo>
                  <a:lnTo>
                    <a:pt x="295" y="74"/>
                  </a:lnTo>
                  <a:close/>
                  <a:moveTo>
                    <a:pt x="516" y="74"/>
                  </a:moveTo>
                  <a:lnTo>
                    <a:pt x="664" y="74"/>
                  </a:lnTo>
                  <a:lnTo>
                    <a:pt x="664" y="222"/>
                  </a:lnTo>
                  <a:lnTo>
                    <a:pt x="516" y="222"/>
                  </a:lnTo>
                  <a:lnTo>
                    <a:pt x="516" y="74"/>
                  </a:lnTo>
                  <a:close/>
                  <a:moveTo>
                    <a:pt x="738" y="74"/>
                  </a:moveTo>
                  <a:lnTo>
                    <a:pt x="885" y="74"/>
                  </a:lnTo>
                  <a:lnTo>
                    <a:pt x="885" y="222"/>
                  </a:lnTo>
                  <a:lnTo>
                    <a:pt x="738" y="222"/>
                  </a:lnTo>
                  <a:lnTo>
                    <a:pt x="738" y="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39">
              <a:extLst>
                <a:ext uri="{FF2B5EF4-FFF2-40B4-BE49-F238E27FC236}">
                  <a16:creationId xmlns:a16="http://schemas.microsoft.com/office/drawing/2014/main" id="{710E5976-8BD7-4204-8F7D-0DB704C6F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750" y="4002088"/>
              <a:ext cx="33338" cy="14288"/>
            </a:xfrm>
            <a:custGeom>
              <a:avLst/>
              <a:gdLst>
                <a:gd name="T0" fmla="*/ 36 w 194"/>
                <a:gd name="T1" fmla="*/ 73 h 73"/>
                <a:gd name="T2" fmla="*/ 157 w 194"/>
                <a:gd name="T3" fmla="*/ 73 h 73"/>
                <a:gd name="T4" fmla="*/ 157 w 194"/>
                <a:gd name="T5" fmla="*/ 73 h 73"/>
                <a:gd name="T6" fmla="*/ 165 w 194"/>
                <a:gd name="T7" fmla="*/ 72 h 73"/>
                <a:gd name="T8" fmla="*/ 171 w 194"/>
                <a:gd name="T9" fmla="*/ 70 h 73"/>
                <a:gd name="T10" fmla="*/ 178 w 194"/>
                <a:gd name="T11" fmla="*/ 67 h 73"/>
                <a:gd name="T12" fmla="*/ 183 w 194"/>
                <a:gd name="T13" fmla="*/ 63 h 73"/>
                <a:gd name="T14" fmla="*/ 188 w 194"/>
                <a:gd name="T15" fmla="*/ 57 h 73"/>
                <a:gd name="T16" fmla="*/ 191 w 194"/>
                <a:gd name="T17" fmla="*/ 51 h 73"/>
                <a:gd name="T18" fmla="*/ 193 w 194"/>
                <a:gd name="T19" fmla="*/ 44 h 73"/>
                <a:gd name="T20" fmla="*/ 194 w 194"/>
                <a:gd name="T21" fmla="*/ 37 h 73"/>
                <a:gd name="T22" fmla="*/ 194 w 194"/>
                <a:gd name="T23" fmla="*/ 37 h 73"/>
                <a:gd name="T24" fmla="*/ 193 w 194"/>
                <a:gd name="T25" fmla="*/ 29 h 73"/>
                <a:gd name="T26" fmla="*/ 191 w 194"/>
                <a:gd name="T27" fmla="*/ 22 h 73"/>
                <a:gd name="T28" fmla="*/ 188 w 194"/>
                <a:gd name="T29" fmla="*/ 16 h 73"/>
                <a:gd name="T30" fmla="*/ 183 w 194"/>
                <a:gd name="T31" fmla="*/ 10 h 73"/>
                <a:gd name="T32" fmla="*/ 178 w 194"/>
                <a:gd name="T33" fmla="*/ 6 h 73"/>
                <a:gd name="T34" fmla="*/ 171 w 194"/>
                <a:gd name="T35" fmla="*/ 3 h 73"/>
                <a:gd name="T36" fmla="*/ 165 w 194"/>
                <a:gd name="T37" fmla="*/ 1 h 73"/>
                <a:gd name="T38" fmla="*/ 157 w 194"/>
                <a:gd name="T39" fmla="*/ 0 h 73"/>
                <a:gd name="T40" fmla="*/ 36 w 194"/>
                <a:gd name="T41" fmla="*/ 0 h 73"/>
                <a:gd name="T42" fmla="*/ 36 w 194"/>
                <a:gd name="T43" fmla="*/ 0 h 73"/>
                <a:gd name="T44" fmla="*/ 29 w 194"/>
                <a:gd name="T45" fmla="*/ 1 h 73"/>
                <a:gd name="T46" fmla="*/ 21 w 194"/>
                <a:gd name="T47" fmla="*/ 3 h 73"/>
                <a:gd name="T48" fmla="*/ 16 w 194"/>
                <a:gd name="T49" fmla="*/ 6 h 73"/>
                <a:gd name="T50" fmla="*/ 10 w 194"/>
                <a:gd name="T51" fmla="*/ 10 h 73"/>
                <a:gd name="T52" fmla="*/ 5 w 194"/>
                <a:gd name="T53" fmla="*/ 16 h 73"/>
                <a:gd name="T54" fmla="*/ 2 w 194"/>
                <a:gd name="T55" fmla="*/ 22 h 73"/>
                <a:gd name="T56" fmla="*/ 0 w 194"/>
                <a:gd name="T57" fmla="*/ 29 h 73"/>
                <a:gd name="T58" fmla="*/ 0 w 194"/>
                <a:gd name="T59" fmla="*/ 37 h 73"/>
                <a:gd name="T60" fmla="*/ 0 w 194"/>
                <a:gd name="T61" fmla="*/ 37 h 73"/>
                <a:gd name="T62" fmla="*/ 0 w 194"/>
                <a:gd name="T63" fmla="*/ 44 h 73"/>
                <a:gd name="T64" fmla="*/ 2 w 194"/>
                <a:gd name="T65" fmla="*/ 51 h 73"/>
                <a:gd name="T66" fmla="*/ 5 w 194"/>
                <a:gd name="T67" fmla="*/ 57 h 73"/>
                <a:gd name="T68" fmla="*/ 10 w 194"/>
                <a:gd name="T69" fmla="*/ 63 h 73"/>
                <a:gd name="T70" fmla="*/ 16 w 194"/>
                <a:gd name="T71" fmla="*/ 67 h 73"/>
                <a:gd name="T72" fmla="*/ 21 w 194"/>
                <a:gd name="T73" fmla="*/ 70 h 73"/>
                <a:gd name="T74" fmla="*/ 29 w 194"/>
                <a:gd name="T75" fmla="*/ 72 h 73"/>
                <a:gd name="T76" fmla="*/ 36 w 194"/>
                <a:gd name="T77" fmla="*/ 73 h 73"/>
                <a:gd name="T78" fmla="*/ 36 w 194"/>
                <a:gd name="T7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4" h="73">
                  <a:moveTo>
                    <a:pt x="36" y="73"/>
                  </a:moveTo>
                  <a:lnTo>
                    <a:pt x="157" y="73"/>
                  </a:lnTo>
                  <a:lnTo>
                    <a:pt x="157" y="73"/>
                  </a:lnTo>
                  <a:lnTo>
                    <a:pt x="165" y="72"/>
                  </a:lnTo>
                  <a:lnTo>
                    <a:pt x="171" y="70"/>
                  </a:lnTo>
                  <a:lnTo>
                    <a:pt x="178" y="67"/>
                  </a:lnTo>
                  <a:lnTo>
                    <a:pt x="183" y="63"/>
                  </a:lnTo>
                  <a:lnTo>
                    <a:pt x="188" y="57"/>
                  </a:lnTo>
                  <a:lnTo>
                    <a:pt x="191" y="51"/>
                  </a:lnTo>
                  <a:lnTo>
                    <a:pt x="193" y="44"/>
                  </a:lnTo>
                  <a:lnTo>
                    <a:pt x="194" y="37"/>
                  </a:lnTo>
                  <a:lnTo>
                    <a:pt x="194" y="37"/>
                  </a:lnTo>
                  <a:lnTo>
                    <a:pt x="193" y="29"/>
                  </a:lnTo>
                  <a:lnTo>
                    <a:pt x="191" y="22"/>
                  </a:lnTo>
                  <a:lnTo>
                    <a:pt x="188" y="16"/>
                  </a:lnTo>
                  <a:lnTo>
                    <a:pt x="183" y="10"/>
                  </a:lnTo>
                  <a:lnTo>
                    <a:pt x="178" y="6"/>
                  </a:lnTo>
                  <a:lnTo>
                    <a:pt x="171" y="3"/>
                  </a:lnTo>
                  <a:lnTo>
                    <a:pt x="165" y="1"/>
                  </a:lnTo>
                  <a:lnTo>
                    <a:pt x="157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9" y="1"/>
                  </a:lnTo>
                  <a:lnTo>
                    <a:pt x="21" y="3"/>
                  </a:lnTo>
                  <a:lnTo>
                    <a:pt x="16" y="6"/>
                  </a:lnTo>
                  <a:lnTo>
                    <a:pt x="10" y="10"/>
                  </a:lnTo>
                  <a:lnTo>
                    <a:pt x="5" y="16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44"/>
                  </a:lnTo>
                  <a:lnTo>
                    <a:pt x="2" y="51"/>
                  </a:lnTo>
                  <a:lnTo>
                    <a:pt x="5" y="57"/>
                  </a:lnTo>
                  <a:lnTo>
                    <a:pt x="10" y="63"/>
                  </a:lnTo>
                  <a:lnTo>
                    <a:pt x="16" y="67"/>
                  </a:lnTo>
                  <a:lnTo>
                    <a:pt x="21" y="70"/>
                  </a:lnTo>
                  <a:lnTo>
                    <a:pt x="29" y="72"/>
                  </a:lnTo>
                  <a:lnTo>
                    <a:pt x="36" y="73"/>
                  </a:lnTo>
                  <a:lnTo>
                    <a:pt x="36" y="7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40">
              <a:extLst>
                <a:ext uri="{FF2B5EF4-FFF2-40B4-BE49-F238E27FC236}">
                  <a16:creationId xmlns:a16="http://schemas.microsoft.com/office/drawing/2014/main" id="{28D43845-77E0-43A6-9A55-9CFEC7B769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0038" y="4002088"/>
              <a:ext cx="157163" cy="14288"/>
            </a:xfrm>
            <a:custGeom>
              <a:avLst/>
              <a:gdLst>
                <a:gd name="T0" fmla="*/ 896 w 896"/>
                <a:gd name="T1" fmla="*/ 37 h 73"/>
                <a:gd name="T2" fmla="*/ 896 w 896"/>
                <a:gd name="T3" fmla="*/ 37 h 73"/>
                <a:gd name="T4" fmla="*/ 895 w 896"/>
                <a:gd name="T5" fmla="*/ 29 h 73"/>
                <a:gd name="T6" fmla="*/ 893 w 896"/>
                <a:gd name="T7" fmla="*/ 22 h 73"/>
                <a:gd name="T8" fmla="*/ 890 w 896"/>
                <a:gd name="T9" fmla="*/ 16 h 73"/>
                <a:gd name="T10" fmla="*/ 885 w 896"/>
                <a:gd name="T11" fmla="*/ 10 h 73"/>
                <a:gd name="T12" fmla="*/ 880 w 896"/>
                <a:gd name="T13" fmla="*/ 6 h 73"/>
                <a:gd name="T14" fmla="*/ 873 w 896"/>
                <a:gd name="T15" fmla="*/ 3 h 73"/>
                <a:gd name="T16" fmla="*/ 867 w 896"/>
                <a:gd name="T17" fmla="*/ 1 h 73"/>
                <a:gd name="T18" fmla="*/ 859 w 896"/>
                <a:gd name="T19" fmla="*/ 0 h 73"/>
                <a:gd name="T20" fmla="*/ 37 w 896"/>
                <a:gd name="T21" fmla="*/ 0 h 73"/>
                <a:gd name="T22" fmla="*/ 37 w 896"/>
                <a:gd name="T23" fmla="*/ 0 h 73"/>
                <a:gd name="T24" fmla="*/ 29 w 896"/>
                <a:gd name="T25" fmla="*/ 1 h 73"/>
                <a:gd name="T26" fmla="*/ 23 w 896"/>
                <a:gd name="T27" fmla="*/ 3 h 73"/>
                <a:gd name="T28" fmla="*/ 16 w 896"/>
                <a:gd name="T29" fmla="*/ 6 h 73"/>
                <a:gd name="T30" fmla="*/ 11 w 896"/>
                <a:gd name="T31" fmla="*/ 10 h 73"/>
                <a:gd name="T32" fmla="*/ 6 w 896"/>
                <a:gd name="T33" fmla="*/ 16 h 73"/>
                <a:gd name="T34" fmla="*/ 3 w 896"/>
                <a:gd name="T35" fmla="*/ 22 h 73"/>
                <a:gd name="T36" fmla="*/ 1 w 896"/>
                <a:gd name="T37" fmla="*/ 29 h 73"/>
                <a:gd name="T38" fmla="*/ 0 w 896"/>
                <a:gd name="T39" fmla="*/ 37 h 73"/>
                <a:gd name="T40" fmla="*/ 0 w 896"/>
                <a:gd name="T41" fmla="*/ 37 h 73"/>
                <a:gd name="T42" fmla="*/ 1 w 896"/>
                <a:gd name="T43" fmla="*/ 44 h 73"/>
                <a:gd name="T44" fmla="*/ 3 w 896"/>
                <a:gd name="T45" fmla="*/ 51 h 73"/>
                <a:gd name="T46" fmla="*/ 6 w 896"/>
                <a:gd name="T47" fmla="*/ 57 h 73"/>
                <a:gd name="T48" fmla="*/ 11 w 896"/>
                <a:gd name="T49" fmla="*/ 63 h 73"/>
                <a:gd name="T50" fmla="*/ 16 w 896"/>
                <a:gd name="T51" fmla="*/ 67 h 73"/>
                <a:gd name="T52" fmla="*/ 23 w 896"/>
                <a:gd name="T53" fmla="*/ 70 h 73"/>
                <a:gd name="T54" fmla="*/ 29 w 896"/>
                <a:gd name="T55" fmla="*/ 72 h 73"/>
                <a:gd name="T56" fmla="*/ 37 w 896"/>
                <a:gd name="T57" fmla="*/ 73 h 73"/>
                <a:gd name="T58" fmla="*/ 859 w 896"/>
                <a:gd name="T59" fmla="*/ 73 h 73"/>
                <a:gd name="T60" fmla="*/ 859 w 896"/>
                <a:gd name="T61" fmla="*/ 73 h 73"/>
                <a:gd name="T62" fmla="*/ 867 w 896"/>
                <a:gd name="T63" fmla="*/ 72 h 73"/>
                <a:gd name="T64" fmla="*/ 873 w 896"/>
                <a:gd name="T65" fmla="*/ 70 h 73"/>
                <a:gd name="T66" fmla="*/ 880 w 896"/>
                <a:gd name="T67" fmla="*/ 67 h 73"/>
                <a:gd name="T68" fmla="*/ 885 w 896"/>
                <a:gd name="T69" fmla="*/ 63 h 73"/>
                <a:gd name="T70" fmla="*/ 890 w 896"/>
                <a:gd name="T71" fmla="*/ 57 h 73"/>
                <a:gd name="T72" fmla="*/ 893 w 896"/>
                <a:gd name="T73" fmla="*/ 51 h 73"/>
                <a:gd name="T74" fmla="*/ 895 w 896"/>
                <a:gd name="T75" fmla="*/ 44 h 73"/>
                <a:gd name="T76" fmla="*/ 896 w 896"/>
                <a:gd name="T77" fmla="*/ 37 h 73"/>
                <a:gd name="T78" fmla="*/ 896 w 896"/>
                <a:gd name="T79" fmla="*/ 3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96" h="73">
                  <a:moveTo>
                    <a:pt x="896" y="37"/>
                  </a:moveTo>
                  <a:lnTo>
                    <a:pt x="896" y="37"/>
                  </a:lnTo>
                  <a:lnTo>
                    <a:pt x="895" y="29"/>
                  </a:lnTo>
                  <a:lnTo>
                    <a:pt x="893" y="22"/>
                  </a:lnTo>
                  <a:lnTo>
                    <a:pt x="890" y="16"/>
                  </a:lnTo>
                  <a:lnTo>
                    <a:pt x="885" y="10"/>
                  </a:lnTo>
                  <a:lnTo>
                    <a:pt x="880" y="6"/>
                  </a:lnTo>
                  <a:lnTo>
                    <a:pt x="873" y="3"/>
                  </a:lnTo>
                  <a:lnTo>
                    <a:pt x="867" y="1"/>
                  </a:lnTo>
                  <a:lnTo>
                    <a:pt x="859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29" y="1"/>
                  </a:lnTo>
                  <a:lnTo>
                    <a:pt x="23" y="3"/>
                  </a:lnTo>
                  <a:lnTo>
                    <a:pt x="16" y="6"/>
                  </a:lnTo>
                  <a:lnTo>
                    <a:pt x="11" y="10"/>
                  </a:lnTo>
                  <a:lnTo>
                    <a:pt x="6" y="16"/>
                  </a:lnTo>
                  <a:lnTo>
                    <a:pt x="3" y="22"/>
                  </a:lnTo>
                  <a:lnTo>
                    <a:pt x="1" y="29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1" y="44"/>
                  </a:lnTo>
                  <a:lnTo>
                    <a:pt x="3" y="51"/>
                  </a:lnTo>
                  <a:lnTo>
                    <a:pt x="6" y="57"/>
                  </a:lnTo>
                  <a:lnTo>
                    <a:pt x="11" y="63"/>
                  </a:lnTo>
                  <a:lnTo>
                    <a:pt x="16" y="67"/>
                  </a:lnTo>
                  <a:lnTo>
                    <a:pt x="23" y="70"/>
                  </a:lnTo>
                  <a:lnTo>
                    <a:pt x="29" y="72"/>
                  </a:lnTo>
                  <a:lnTo>
                    <a:pt x="37" y="73"/>
                  </a:lnTo>
                  <a:lnTo>
                    <a:pt x="859" y="73"/>
                  </a:lnTo>
                  <a:lnTo>
                    <a:pt x="859" y="73"/>
                  </a:lnTo>
                  <a:lnTo>
                    <a:pt x="867" y="72"/>
                  </a:lnTo>
                  <a:lnTo>
                    <a:pt x="873" y="70"/>
                  </a:lnTo>
                  <a:lnTo>
                    <a:pt x="880" y="67"/>
                  </a:lnTo>
                  <a:lnTo>
                    <a:pt x="885" y="63"/>
                  </a:lnTo>
                  <a:lnTo>
                    <a:pt x="890" y="57"/>
                  </a:lnTo>
                  <a:lnTo>
                    <a:pt x="893" y="51"/>
                  </a:lnTo>
                  <a:lnTo>
                    <a:pt x="895" y="44"/>
                  </a:lnTo>
                  <a:lnTo>
                    <a:pt x="896" y="37"/>
                  </a:lnTo>
                  <a:lnTo>
                    <a:pt x="896" y="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41">
              <a:extLst>
                <a:ext uri="{FF2B5EF4-FFF2-40B4-BE49-F238E27FC236}">
                  <a16:creationId xmlns:a16="http://schemas.microsoft.com/office/drawing/2014/main" id="{67CFD98F-BCD5-4B15-AB2B-5C39E0F86B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05438" y="4035425"/>
              <a:ext cx="46038" cy="65088"/>
            </a:xfrm>
            <a:custGeom>
              <a:avLst/>
              <a:gdLst>
                <a:gd name="T0" fmla="*/ 74 w 258"/>
                <a:gd name="T1" fmla="*/ 0 h 370"/>
                <a:gd name="T2" fmla="*/ 58 w 258"/>
                <a:gd name="T3" fmla="*/ 1 h 370"/>
                <a:gd name="T4" fmla="*/ 44 w 258"/>
                <a:gd name="T5" fmla="*/ 6 h 370"/>
                <a:gd name="T6" fmla="*/ 32 w 258"/>
                <a:gd name="T7" fmla="*/ 12 h 370"/>
                <a:gd name="T8" fmla="*/ 22 w 258"/>
                <a:gd name="T9" fmla="*/ 22 h 370"/>
                <a:gd name="T10" fmla="*/ 12 w 258"/>
                <a:gd name="T11" fmla="*/ 33 h 370"/>
                <a:gd name="T12" fmla="*/ 5 w 258"/>
                <a:gd name="T13" fmla="*/ 45 h 370"/>
                <a:gd name="T14" fmla="*/ 1 w 258"/>
                <a:gd name="T15" fmla="*/ 59 h 370"/>
                <a:gd name="T16" fmla="*/ 0 w 258"/>
                <a:gd name="T17" fmla="*/ 74 h 370"/>
                <a:gd name="T18" fmla="*/ 0 w 258"/>
                <a:gd name="T19" fmla="*/ 297 h 370"/>
                <a:gd name="T20" fmla="*/ 1 w 258"/>
                <a:gd name="T21" fmla="*/ 311 h 370"/>
                <a:gd name="T22" fmla="*/ 5 w 258"/>
                <a:gd name="T23" fmla="*/ 325 h 370"/>
                <a:gd name="T24" fmla="*/ 12 w 258"/>
                <a:gd name="T25" fmla="*/ 338 h 370"/>
                <a:gd name="T26" fmla="*/ 22 w 258"/>
                <a:gd name="T27" fmla="*/ 349 h 370"/>
                <a:gd name="T28" fmla="*/ 32 w 258"/>
                <a:gd name="T29" fmla="*/ 357 h 370"/>
                <a:gd name="T30" fmla="*/ 44 w 258"/>
                <a:gd name="T31" fmla="*/ 365 h 370"/>
                <a:gd name="T32" fmla="*/ 58 w 258"/>
                <a:gd name="T33" fmla="*/ 368 h 370"/>
                <a:gd name="T34" fmla="*/ 74 w 258"/>
                <a:gd name="T35" fmla="*/ 370 h 370"/>
                <a:gd name="T36" fmla="*/ 184 w 258"/>
                <a:gd name="T37" fmla="*/ 370 h 370"/>
                <a:gd name="T38" fmla="*/ 199 w 258"/>
                <a:gd name="T39" fmla="*/ 368 h 370"/>
                <a:gd name="T40" fmla="*/ 213 w 258"/>
                <a:gd name="T41" fmla="*/ 365 h 370"/>
                <a:gd name="T42" fmla="*/ 226 w 258"/>
                <a:gd name="T43" fmla="*/ 357 h 370"/>
                <a:gd name="T44" fmla="*/ 237 w 258"/>
                <a:gd name="T45" fmla="*/ 349 h 370"/>
                <a:gd name="T46" fmla="*/ 245 w 258"/>
                <a:gd name="T47" fmla="*/ 338 h 370"/>
                <a:gd name="T48" fmla="*/ 252 w 258"/>
                <a:gd name="T49" fmla="*/ 325 h 370"/>
                <a:gd name="T50" fmla="*/ 256 w 258"/>
                <a:gd name="T51" fmla="*/ 311 h 370"/>
                <a:gd name="T52" fmla="*/ 258 w 258"/>
                <a:gd name="T53" fmla="*/ 297 h 370"/>
                <a:gd name="T54" fmla="*/ 258 w 258"/>
                <a:gd name="T55" fmla="*/ 74 h 370"/>
                <a:gd name="T56" fmla="*/ 256 w 258"/>
                <a:gd name="T57" fmla="*/ 59 h 370"/>
                <a:gd name="T58" fmla="*/ 252 w 258"/>
                <a:gd name="T59" fmla="*/ 45 h 370"/>
                <a:gd name="T60" fmla="*/ 245 w 258"/>
                <a:gd name="T61" fmla="*/ 33 h 370"/>
                <a:gd name="T62" fmla="*/ 237 w 258"/>
                <a:gd name="T63" fmla="*/ 22 h 370"/>
                <a:gd name="T64" fmla="*/ 226 w 258"/>
                <a:gd name="T65" fmla="*/ 12 h 370"/>
                <a:gd name="T66" fmla="*/ 213 w 258"/>
                <a:gd name="T67" fmla="*/ 6 h 370"/>
                <a:gd name="T68" fmla="*/ 199 w 258"/>
                <a:gd name="T69" fmla="*/ 1 h 370"/>
                <a:gd name="T70" fmla="*/ 184 w 258"/>
                <a:gd name="T71" fmla="*/ 0 h 370"/>
                <a:gd name="T72" fmla="*/ 74 w 258"/>
                <a:gd name="T73" fmla="*/ 297 h 370"/>
                <a:gd name="T74" fmla="*/ 184 w 258"/>
                <a:gd name="T75" fmla="*/ 74 h 370"/>
                <a:gd name="T76" fmla="*/ 74 w 258"/>
                <a:gd name="T77" fmla="*/ 297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58" h="370">
                  <a:moveTo>
                    <a:pt x="74" y="0"/>
                  </a:moveTo>
                  <a:lnTo>
                    <a:pt x="74" y="0"/>
                  </a:lnTo>
                  <a:lnTo>
                    <a:pt x="66" y="0"/>
                  </a:lnTo>
                  <a:lnTo>
                    <a:pt x="58" y="1"/>
                  </a:lnTo>
                  <a:lnTo>
                    <a:pt x="52" y="3"/>
                  </a:lnTo>
                  <a:lnTo>
                    <a:pt x="44" y="6"/>
                  </a:lnTo>
                  <a:lnTo>
                    <a:pt x="38" y="9"/>
                  </a:lnTo>
                  <a:lnTo>
                    <a:pt x="32" y="12"/>
                  </a:lnTo>
                  <a:lnTo>
                    <a:pt x="27" y="16"/>
                  </a:lnTo>
                  <a:lnTo>
                    <a:pt x="22" y="22"/>
                  </a:lnTo>
                  <a:lnTo>
                    <a:pt x="16" y="26"/>
                  </a:lnTo>
                  <a:lnTo>
                    <a:pt x="12" y="33"/>
                  </a:lnTo>
                  <a:lnTo>
                    <a:pt x="9" y="38"/>
                  </a:lnTo>
                  <a:lnTo>
                    <a:pt x="5" y="45"/>
                  </a:lnTo>
                  <a:lnTo>
                    <a:pt x="3" y="51"/>
                  </a:lnTo>
                  <a:lnTo>
                    <a:pt x="1" y="59"/>
                  </a:lnTo>
                  <a:lnTo>
                    <a:pt x="0" y="66"/>
                  </a:lnTo>
                  <a:lnTo>
                    <a:pt x="0" y="74"/>
                  </a:lnTo>
                  <a:lnTo>
                    <a:pt x="0" y="297"/>
                  </a:lnTo>
                  <a:lnTo>
                    <a:pt x="0" y="297"/>
                  </a:lnTo>
                  <a:lnTo>
                    <a:pt x="0" y="304"/>
                  </a:lnTo>
                  <a:lnTo>
                    <a:pt x="1" y="311"/>
                  </a:lnTo>
                  <a:lnTo>
                    <a:pt x="3" y="318"/>
                  </a:lnTo>
                  <a:lnTo>
                    <a:pt x="5" y="325"/>
                  </a:lnTo>
                  <a:lnTo>
                    <a:pt x="9" y="331"/>
                  </a:lnTo>
                  <a:lnTo>
                    <a:pt x="12" y="338"/>
                  </a:lnTo>
                  <a:lnTo>
                    <a:pt x="16" y="343"/>
                  </a:lnTo>
                  <a:lnTo>
                    <a:pt x="22" y="349"/>
                  </a:lnTo>
                  <a:lnTo>
                    <a:pt x="27" y="353"/>
                  </a:lnTo>
                  <a:lnTo>
                    <a:pt x="32" y="357"/>
                  </a:lnTo>
                  <a:lnTo>
                    <a:pt x="38" y="362"/>
                  </a:lnTo>
                  <a:lnTo>
                    <a:pt x="44" y="365"/>
                  </a:lnTo>
                  <a:lnTo>
                    <a:pt x="52" y="367"/>
                  </a:lnTo>
                  <a:lnTo>
                    <a:pt x="58" y="368"/>
                  </a:lnTo>
                  <a:lnTo>
                    <a:pt x="66" y="370"/>
                  </a:lnTo>
                  <a:lnTo>
                    <a:pt x="74" y="370"/>
                  </a:lnTo>
                  <a:lnTo>
                    <a:pt x="184" y="370"/>
                  </a:lnTo>
                  <a:lnTo>
                    <a:pt x="184" y="370"/>
                  </a:lnTo>
                  <a:lnTo>
                    <a:pt x="191" y="370"/>
                  </a:lnTo>
                  <a:lnTo>
                    <a:pt x="199" y="368"/>
                  </a:lnTo>
                  <a:lnTo>
                    <a:pt x="206" y="367"/>
                  </a:lnTo>
                  <a:lnTo>
                    <a:pt x="213" y="365"/>
                  </a:lnTo>
                  <a:lnTo>
                    <a:pt x="219" y="362"/>
                  </a:lnTo>
                  <a:lnTo>
                    <a:pt x="226" y="357"/>
                  </a:lnTo>
                  <a:lnTo>
                    <a:pt x="231" y="353"/>
                  </a:lnTo>
                  <a:lnTo>
                    <a:pt x="237" y="349"/>
                  </a:lnTo>
                  <a:lnTo>
                    <a:pt x="241" y="343"/>
                  </a:lnTo>
                  <a:lnTo>
                    <a:pt x="245" y="338"/>
                  </a:lnTo>
                  <a:lnTo>
                    <a:pt x="249" y="331"/>
                  </a:lnTo>
                  <a:lnTo>
                    <a:pt x="252" y="325"/>
                  </a:lnTo>
                  <a:lnTo>
                    <a:pt x="255" y="318"/>
                  </a:lnTo>
                  <a:lnTo>
                    <a:pt x="256" y="311"/>
                  </a:lnTo>
                  <a:lnTo>
                    <a:pt x="257" y="304"/>
                  </a:lnTo>
                  <a:lnTo>
                    <a:pt x="258" y="297"/>
                  </a:lnTo>
                  <a:lnTo>
                    <a:pt x="258" y="74"/>
                  </a:lnTo>
                  <a:lnTo>
                    <a:pt x="258" y="74"/>
                  </a:lnTo>
                  <a:lnTo>
                    <a:pt x="257" y="66"/>
                  </a:lnTo>
                  <a:lnTo>
                    <a:pt x="256" y="59"/>
                  </a:lnTo>
                  <a:lnTo>
                    <a:pt x="255" y="51"/>
                  </a:lnTo>
                  <a:lnTo>
                    <a:pt x="252" y="45"/>
                  </a:lnTo>
                  <a:lnTo>
                    <a:pt x="249" y="38"/>
                  </a:lnTo>
                  <a:lnTo>
                    <a:pt x="245" y="33"/>
                  </a:lnTo>
                  <a:lnTo>
                    <a:pt x="241" y="26"/>
                  </a:lnTo>
                  <a:lnTo>
                    <a:pt x="237" y="22"/>
                  </a:lnTo>
                  <a:lnTo>
                    <a:pt x="231" y="16"/>
                  </a:lnTo>
                  <a:lnTo>
                    <a:pt x="226" y="12"/>
                  </a:lnTo>
                  <a:lnTo>
                    <a:pt x="219" y="9"/>
                  </a:lnTo>
                  <a:lnTo>
                    <a:pt x="213" y="6"/>
                  </a:lnTo>
                  <a:lnTo>
                    <a:pt x="206" y="3"/>
                  </a:lnTo>
                  <a:lnTo>
                    <a:pt x="199" y="1"/>
                  </a:lnTo>
                  <a:lnTo>
                    <a:pt x="191" y="0"/>
                  </a:lnTo>
                  <a:lnTo>
                    <a:pt x="184" y="0"/>
                  </a:lnTo>
                  <a:lnTo>
                    <a:pt x="74" y="0"/>
                  </a:lnTo>
                  <a:close/>
                  <a:moveTo>
                    <a:pt x="74" y="297"/>
                  </a:moveTo>
                  <a:lnTo>
                    <a:pt x="74" y="74"/>
                  </a:lnTo>
                  <a:lnTo>
                    <a:pt x="184" y="74"/>
                  </a:lnTo>
                  <a:lnTo>
                    <a:pt x="184" y="297"/>
                  </a:lnTo>
                  <a:lnTo>
                    <a:pt x="74" y="2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42">
              <a:extLst>
                <a:ext uri="{FF2B5EF4-FFF2-40B4-BE49-F238E27FC236}">
                  <a16:creationId xmlns:a16="http://schemas.microsoft.com/office/drawing/2014/main" id="{1B0E278A-219F-450F-B157-9D18094D5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4175" y="4035425"/>
              <a:ext cx="46038" cy="65088"/>
            </a:xfrm>
            <a:custGeom>
              <a:avLst/>
              <a:gdLst>
                <a:gd name="T0" fmla="*/ 221 w 258"/>
                <a:gd name="T1" fmla="*/ 133 h 370"/>
                <a:gd name="T2" fmla="*/ 236 w 258"/>
                <a:gd name="T3" fmla="*/ 129 h 370"/>
                <a:gd name="T4" fmla="*/ 247 w 258"/>
                <a:gd name="T5" fmla="*/ 122 h 370"/>
                <a:gd name="T6" fmla="*/ 255 w 258"/>
                <a:gd name="T7" fmla="*/ 110 h 370"/>
                <a:gd name="T8" fmla="*/ 258 w 258"/>
                <a:gd name="T9" fmla="*/ 96 h 370"/>
                <a:gd name="T10" fmla="*/ 258 w 258"/>
                <a:gd name="T11" fmla="*/ 74 h 370"/>
                <a:gd name="T12" fmla="*/ 256 w 258"/>
                <a:gd name="T13" fmla="*/ 59 h 370"/>
                <a:gd name="T14" fmla="*/ 253 w 258"/>
                <a:gd name="T15" fmla="*/ 45 h 370"/>
                <a:gd name="T16" fmla="*/ 245 w 258"/>
                <a:gd name="T17" fmla="*/ 33 h 370"/>
                <a:gd name="T18" fmla="*/ 237 w 258"/>
                <a:gd name="T19" fmla="*/ 22 h 370"/>
                <a:gd name="T20" fmla="*/ 226 w 258"/>
                <a:gd name="T21" fmla="*/ 12 h 370"/>
                <a:gd name="T22" fmla="*/ 213 w 258"/>
                <a:gd name="T23" fmla="*/ 6 h 370"/>
                <a:gd name="T24" fmla="*/ 199 w 258"/>
                <a:gd name="T25" fmla="*/ 1 h 370"/>
                <a:gd name="T26" fmla="*/ 185 w 258"/>
                <a:gd name="T27" fmla="*/ 0 h 370"/>
                <a:gd name="T28" fmla="*/ 73 w 258"/>
                <a:gd name="T29" fmla="*/ 0 h 370"/>
                <a:gd name="T30" fmla="*/ 58 w 258"/>
                <a:gd name="T31" fmla="*/ 1 h 370"/>
                <a:gd name="T32" fmla="*/ 45 w 258"/>
                <a:gd name="T33" fmla="*/ 6 h 370"/>
                <a:gd name="T34" fmla="*/ 32 w 258"/>
                <a:gd name="T35" fmla="*/ 12 h 370"/>
                <a:gd name="T36" fmla="*/ 21 w 258"/>
                <a:gd name="T37" fmla="*/ 22 h 370"/>
                <a:gd name="T38" fmla="*/ 13 w 258"/>
                <a:gd name="T39" fmla="*/ 33 h 370"/>
                <a:gd name="T40" fmla="*/ 5 w 258"/>
                <a:gd name="T41" fmla="*/ 45 h 370"/>
                <a:gd name="T42" fmla="*/ 1 w 258"/>
                <a:gd name="T43" fmla="*/ 59 h 370"/>
                <a:gd name="T44" fmla="*/ 0 w 258"/>
                <a:gd name="T45" fmla="*/ 74 h 370"/>
                <a:gd name="T46" fmla="*/ 0 w 258"/>
                <a:gd name="T47" fmla="*/ 333 h 370"/>
                <a:gd name="T48" fmla="*/ 3 w 258"/>
                <a:gd name="T49" fmla="*/ 348 h 370"/>
                <a:gd name="T50" fmla="*/ 11 w 258"/>
                <a:gd name="T51" fmla="*/ 359 h 370"/>
                <a:gd name="T52" fmla="*/ 23 w 258"/>
                <a:gd name="T53" fmla="*/ 367 h 370"/>
                <a:gd name="T54" fmla="*/ 37 w 258"/>
                <a:gd name="T55" fmla="*/ 370 h 370"/>
                <a:gd name="T56" fmla="*/ 44 w 258"/>
                <a:gd name="T57" fmla="*/ 369 h 370"/>
                <a:gd name="T58" fmla="*/ 57 w 258"/>
                <a:gd name="T59" fmla="*/ 364 h 370"/>
                <a:gd name="T60" fmla="*/ 67 w 258"/>
                <a:gd name="T61" fmla="*/ 354 h 370"/>
                <a:gd name="T62" fmla="*/ 73 w 258"/>
                <a:gd name="T63" fmla="*/ 341 h 370"/>
                <a:gd name="T64" fmla="*/ 73 w 258"/>
                <a:gd name="T65" fmla="*/ 74 h 370"/>
                <a:gd name="T66" fmla="*/ 185 w 258"/>
                <a:gd name="T67" fmla="*/ 96 h 370"/>
                <a:gd name="T68" fmla="*/ 185 w 258"/>
                <a:gd name="T69" fmla="*/ 103 h 370"/>
                <a:gd name="T70" fmla="*/ 190 w 258"/>
                <a:gd name="T71" fmla="*/ 116 h 370"/>
                <a:gd name="T72" fmla="*/ 201 w 258"/>
                <a:gd name="T73" fmla="*/ 126 h 370"/>
                <a:gd name="T74" fmla="*/ 214 w 258"/>
                <a:gd name="T75" fmla="*/ 132 h 370"/>
                <a:gd name="T76" fmla="*/ 221 w 258"/>
                <a:gd name="T77" fmla="*/ 13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58" h="370">
                  <a:moveTo>
                    <a:pt x="221" y="133"/>
                  </a:moveTo>
                  <a:lnTo>
                    <a:pt x="221" y="133"/>
                  </a:lnTo>
                  <a:lnTo>
                    <a:pt x="229" y="132"/>
                  </a:lnTo>
                  <a:lnTo>
                    <a:pt x="236" y="129"/>
                  </a:lnTo>
                  <a:lnTo>
                    <a:pt x="242" y="126"/>
                  </a:lnTo>
                  <a:lnTo>
                    <a:pt x="247" y="122"/>
                  </a:lnTo>
                  <a:lnTo>
                    <a:pt x="252" y="116"/>
                  </a:lnTo>
                  <a:lnTo>
                    <a:pt x="255" y="110"/>
                  </a:lnTo>
                  <a:lnTo>
                    <a:pt x="257" y="103"/>
                  </a:lnTo>
                  <a:lnTo>
                    <a:pt x="258" y="96"/>
                  </a:lnTo>
                  <a:lnTo>
                    <a:pt x="258" y="74"/>
                  </a:lnTo>
                  <a:lnTo>
                    <a:pt x="258" y="74"/>
                  </a:lnTo>
                  <a:lnTo>
                    <a:pt x="258" y="66"/>
                  </a:lnTo>
                  <a:lnTo>
                    <a:pt x="256" y="59"/>
                  </a:lnTo>
                  <a:lnTo>
                    <a:pt x="255" y="51"/>
                  </a:lnTo>
                  <a:lnTo>
                    <a:pt x="253" y="45"/>
                  </a:lnTo>
                  <a:lnTo>
                    <a:pt x="250" y="38"/>
                  </a:lnTo>
                  <a:lnTo>
                    <a:pt x="245" y="33"/>
                  </a:lnTo>
                  <a:lnTo>
                    <a:pt x="241" y="26"/>
                  </a:lnTo>
                  <a:lnTo>
                    <a:pt x="237" y="22"/>
                  </a:lnTo>
                  <a:lnTo>
                    <a:pt x="231" y="16"/>
                  </a:lnTo>
                  <a:lnTo>
                    <a:pt x="226" y="12"/>
                  </a:lnTo>
                  <a:lnTo>
                    <a:pt x="219" y="9"/>
                  </a:lnTo>
                  <a:lnTo>
                    <a:pt x="213" y="6"/>
                  </a:lnTo>
                  <a:lnTo>
                    <a:pt x="206" y="3"/>
                  </a:lnTo>
                  <a:lnTo>
                    <a:pt x="199" y="1"/>
                  </a:lnTo>
                  <a:lnTo>
                    <a:pt x="192" y="0"/>
                  </a:lnTo>
                  <a:lnTo>
                    <a:pt x="185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66" y="0"/>
                  </a:lnTo>
                  <a:lnTo>
                    <a:pt x="58" y="1"/>
                  </a:lnTo>
                  <a:lnTo>
                    <a:pt x="52" y="3"/>
                  </a:lnTo>
                  <a:lnTo>
                    <a:pt x="45" y="6"/>
                  </a:lnTo>
                  <a:lnTo>
                    <a:pt x="39" y="9"/>
                  </a:lnTo>
                  <a:lnTo>
                    <a:pt x="32" y="12"/>
                  </a:lnTo>
                  <a:lnTo>
                    <a:pt x="27" y="16"/>
                  </a:lnTo>
                  <a:lnTo>
                    <a:pt x="21" y="22"/>
                  </a:lnTo>
                  <a:lnTo>
                    <a:pt x="17" y="26"/>
                  </a:lnTo>
                  <a:lnTo>
                    <a:pt x="13" y="33"/>
                  </a:lnTo>
                  <a:lnTo>
                    <a:pt x="9" y="38"/>
                  </a:lnTo>
                  <a:lnTo>
                    <a:pt x="5" y="45"/>
                  </a:lnTo>
                  <a:lnTo>
                    <a:pt x="3" y="51"/>
                  </a:lnTo>
                  <a:lnTo>
                    <a:pt x="1" y="59"/>
                  </a:lnTo>
                  <a:lnTo>
                    <a:pt x="0" y="66"/>
                  </a:lnTo>
                  <a:lnTo>
                    <a:pt x="0" y="74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1" y="341"/>
                  </a:lnTo>
                  <a:lnTo>
                    <a:pt x="3" y="348"/>
                  </a:lnTo>
                  <a:lnTo>
                    <a:pt x="6" y="354"/>
                  </a:lnTo>
                  <a:lnTo>
                    <a:pt x="11" y="359"/>
                  </a:lnTo>
                  <a:lnTo>
                    <a:pt x="16" y="364"/>
                  </a:lnTo>
                  <a:lnTo>
                    <a:pt x="23" y="367"/>
                  </a:lnTo>
                  <a:lnTo>
                    <a:pt x="29" y="369"/>
                  </a:lnTo>
                  <a:lnTo>
                    <a:pt x="37" y="370"/>
                  </a:lnTo>
                  <a:lnTo>
                    <a:pt x="37" y="370"/>
                  </a:lnTo>
                  <a:lnTo>
                    <a:pt x="44" y="369"/>
                  </a:lnTo>
                  <a:lnTo>
                    <a:pt x="51" y="367"/>
                  </a:lnTo>
                  <a:lnTo>
                    <a:pt x="57" y="364"/>
                  </a:lnTo>
                  <a:lnTo>
                    <a:pt x="63" y="359"/>
                  </a:lnTo>
                  <a:lnTo>
                    <a:pt x="67" y="354"/>
                  </a:lnTo>
                  <a:lnTo>
                    <a:pt x="71" y="348"/>
                  </a:lnTo>
                  <a:lnTo>
                    <a:pt x="73" y="341"/>
                  </a:lnTo>
                  <a:lnTo>
                    <a:pt x="73" y="333"/>
                  </a:lnTo>
                  <a:lnTo>
                    <a:pt x="73" y="74"/>
                  </a:lnTo>
                  <a:lnTo>
                    <a:pt x="185" y="74"/>
                  </a:lnTo>
                  <a:lnTo>
                    <a:pt x="185" y="96"/>
                  </a:lnTo>
                  <a:lnTo>
                    <a:pt x="185" y="96"/>
                  </a:lnTo>
                  <a:lnTo>
                    <a:pt x="185" y="103"/>
                  </a:lnTo>
                  <a:lnTo>
                    <a:pt x="187" y="110"/>
                  </a:lnTo>
                  <a:lnTo>
                    <a:pt x="190" y="116"/>
                  </a:lnTo>
                  <a:lnTo>
                    <a:pt x="196" y="122"/>
                  </a:lnTo>
                  <a:lnTo>
                    <a:pt x="201" y="126"/>
                  </a:lnTo>
                  <a:lnTo>
                    <a:pt x="206" y="129"/>
                  </a:lnTo>
                  <a:lnTo>
                    <a:pt x="214" y="132"/>
                  </a:lnTo>
                  <a:lnTo>
                    <a:pt x="221" y="133"/>
                  </a:lnTo>
                  <a:lnTo>
                    <a:pt x="221" y="1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43">
              <a:extLst>
                <a:ext uri="{FF2B5EF4-FFF2-40B4-BE49-F238E27FC236}">
                  <a16:creationId xmlns:a16="http://schemas.microsoft.com/office/drawing/2014/main" id="{1340150D-2CE3-404E-B3C5-1F55A12250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45125" y="3989388"/>
              <a:ext cx="266700" cy="215900"/>
            </a:xfrm>
            <a:custGeom>
              <a:avLst/>
              <a:gdLst>
                <a:gd name="T0" fmla="*/ 853 w 1512"/>
                <a:gd name="T1" fmla="*/ 52 h 1222"/>
                <a:gd name="T2" fmla="*/ 834 w 1512"/>
                <a:gd name="T3" fmla="*/ 30 h 1222"/>
                <a:gd name="T4" fmla="*/ 810 w 1512"/>
                <a:gd name="T5" fmla="*/ 14 h 1222"/>
                <a:gd name="T6" fmla="*/ 784 w 1512"/>
                <a:gd name="T7" fmla="*/ 3 h 1222"/>
                <a:gd name="T8" fmla="*/ 755 w 1512"/>
                <a:gd name="T9" fmla="*/ 0 h 1222"/>
                <a:gd name="T10" fmla="*/ 741 w 1512"/>
                <a:gd name="T11" fmla="*/ 0 h 1222"/>
                <a:gd name="T12" fmla="*/ 713 w 1512"/>
                <a:gd name="T13" fmla="*/ 7 h 1222"/>
                <a:gd name="T14" fmla="*/ 688 w 1512"/>
                <a:gd name="T15" fmla="*/ 20 h 1222"/>
                <a:gd name="T16" fmla="*/ 668 w 1512"/>
                <a:gd name="T17" fmla="*/ 40 h 1222"/>
                <a:gd name="T18" fmla="*/ 18 w 1512"/>
                <a:gd name="T19" fmla="*/ 1044 h 1222"/>
                <a:gd name="T20" fmla="*/ 10 w 1512"/>
                <a:gd name="T21" fmla="*/ 1058 h 1222"/>
                <a:gd name="T22" fmla="*/ 1 w 1512"/>
                <a:gd name="T23" fmla="*/ 1087 h 1222"/>
                <a:gd name="T24" fmla="*/ 0 w 1512"/>
                <a:gd name="T25" fmla="*/ 1118 h 1222"/>
                <a:gd name="T26" fmla="*/ 6 w 1512"/>
                <a:gd name="T27" fmla="*/ 1147 h 1222"/>
                <a:gd name="T28" fmla="*/ 14 w 1512"/>
                <a:gd name="T29" fmla="*/ 1161 h 1222"/>
                <a:gd name="T30" fmla="*/ 32 w 1512"/>
                <a:gd name="T31" fmla="*/ 1187 h 1222"/>
                <a:gd name="T32" fmla="*/ 56 w 1512"/>
                <a:gd name="T33" fmla="*/ 1206 h 1222"/>
                <a:gd name="T34" fmla="*/ 84 w 1512"/>
                <a:gd name="T35" fmla="*/ 1218 h 1222"/>
                <a:gd name="T36" fmla="*/ 114 w 1512"/>
                <a:gd name="T37" fmla="*/ 1222 h 1222"/>
                <a:gd name="T38" fmla="*/ 1396 w 1512"/>
                <a:gd name="T39" fmla="*/ 1222 h 1222"/>
                <a:gd name="T40" fmla="*/ 1428 w 1512"/>
                <a:gd name="T41" fmla="*/ 1218 h 1222"/>
                <a:gd name="T42" fmla="*/ 1456 w 1512"/>
                <a:gd name="T43" fmla="*/ 1206 h 1222"/>
                <a:gd name="T44" fmla="*/ 1480 w 1512"/>
                <a:gd name="T45" fmla="*/ 1186 h 1222"/>
                <a:gd name="T46" fmla="*/ 1498 w 1512"/>
                <a:gd name="T47" fmla="*/ 1161 h 1222"/>
                <a:gd name="T48" fmla="*/ 1504 w 1512"/>
                <a:gd name="T49" fmla="*/ 1147 h 1222"/>
                <a:gd name="T50" fmla="*/ 1512 w 1512"/>
                <a:gd name="T51" fmla="*/ 1118 h 1222"/>
                <a:gd name="T52" fmla="*/ 1511 w 1512"/>
                <a:gd name="T53" fmla="*/ 1087 h 1222"/>
                <a:gd name="T54" fmla="*/ 1501 w 1512"/>
                <a:gd name="T55" fmla="*/ 1058 h 1222"/>
                <a:gd name="T56" fmla="*/ 853 w 1512"/>
                <a:gd name="T57" fmla="*/ 52 h 1222"/>
                <a:gd name="T58" fmla="*/ 1433 w 1512"/>
                <a:gd name="T59" fmla="*/ 1126 h 1222"/>
                <a:gd name="T60" fmla="*/ 1427 w 1512"/>
                <a:gd name="T61" fmla="*/ 1135 h 1222"/>
                <a:gd name="T62" fmla="*/ 1418 w 1512"/>
                <a:gd name="T63" fmla="*/ 1142 h 1222"/>
                <a:gd name="T64" fmla="*/ 1407 w 1512"/>
                <a:gd name="T65" fmla="*/ 1146 h 1222"/>
                <a:gd name="T66" fmla="*/ 1396 w 1512"/>
                <a:gd name="T67" fmla="*/ 1148 h 1222"/>
                <a:gd name="T68" fmla="*/ 114 w 1512"/>
                <a:gd name="T69" fmla="*/ 1148 h 1222"/>
                <a:gd name="T70" fmla="*/ 103 w 1512"/>
                <a:gd name="T71" fmla="*/ 1146 h 1222"/>
                <a:gd name="T72" fmla="*/ 94 w 1512"/>
                <a:gd name="T73" fmla="*/ 1142 h 1222"/>
                <a:gd name="T74" fmla="*/ 85 w 1512"/>
                <a:gd name="T75" fmla="*/ 1135 h 1222"/>
                <a:gd name="T76" fmla="*/ 79 w 1512"/>
                <a:gd name="T77" fmla="*/ 1126 h 1222"/>
                <a:gd name="T78" fmla="*/ 75 w 1512"/>
                <a:gd name="T79" fmla="*/ 1121 h 1222"/>
                <a:gd name="T80" fmla="*/ 73 w 1512"/>
                <a:gd name="T81" fmla="*/ 1110 h 1222"/>
                <a:gd name="T82" fmla="*/ 73 w 1512"/>
                <a:gd name="T83" fmla="*/ 1099 h 1222"/>
                <a:gd name="T84" fmla="*/ 76 w 1512"/>
                <a:gd name="T85" fmla="*/ 1090 h 1222"/>
                <a:gd name="T86" fmla="*/ 721 w 1512"/>
                <a:gd name="T87" fmla="*/ 92 h 1222"/>
                <a:gd name="T88" fmla="*/ 724 w 1512"/>
                <a:gd name="T89" fmla="*/ 88 h 1222"/>
                <a:gd name="T90" fmla="*/ 736 w 1512"/>
                <a:gd name="T91" fmla="*/ 78 h 1222"/>
                <a:gd name="T92" fmla="*/ 750 w 1512"/>
                <a:gd name="T93" fmla="*/ 74 h 1222"/>
                <a:gd name="T94" fmla="*/ 755 w 1512"/>
                <a:gd name="T95" fmla="*/ 74 h 1222"/>
                <a:gd name="T96" fmla="*/ 766 w 1512"/>
                <a:gd name="T97" fmla="*/ 75 h 1222"/>
                <a:gd name="T98" fmla="*/ 784 w 1512"/>
                <a:gd name="T99" fmla="*/ 84 h 1222"/>
                <a:gd name="T100" fmla="*/ 791 w 1512"/>
                <a:gd name="T101" fmla="*/ 92 h 1222"/>
                <a:gd name="T102" fmla="*/ 1432 w 1512"/>
                <a:gd name="T103" fmla="*/ 1084 h 1222"/>
                <a:gd name="T104" fmla="*/ 1436 w 1512"/>
                <a:gd name="T105" fmla="*/ 1094 h 1222"/>
                <a:gd name="T106" fmla="*/ 1438 w 1512"/>
                <a:gd name="T107" fmla="*/ 1105 h 1222"/>
                <a:gd name="T108" fmla="*/ 1437 w 1512"/>
                <a:gd name="T109" fmla="*/ 1116 h 1222"/>
                <a:gd name="T110" fmla="*/ 1433 w 1512"/>
                <a:gd name="T111" fmla="*/ 1126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12" h="1222">
                  <a:moveTo>
                    <a:pt x="853" y="52"/>
                  </a:moveTo>
                  <a:lnTo>
                    <a:pt x="853" y="52"/>
                  </a:lnTo>
                  <a:lnTo>
                    <a:pt x="844" y="40"/>
                  </a:lnTo>
                  <a:lnTo>
                    <a:pt x="834" y="30"/>
                  </a:lnTo>
                  <a:lnTo>
                    <a:pt x="822" y="20"/>
                  </a:lnTo>
                  <a:lnTo>
                    <a:pt x="810" y="14"/>
                  </a:lnTo>
                  <a:lnTo>
                    <a:pt x="797" y="7"/>
                  </a:lnTo>
                  <a:lnTo>
                    <a:pt x="784" y="3"/>
                  </a:lnTo>
                  <a:lnTo>
                    <a:pt x="770" y="0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741" y="0"/>
                  </a:lnTo>
                  <a:lnTo>
                    <a:pt x="727" y="3"/>
                  </a:lnTo>
                  <a:lnTo>
                    <a:pt x="713" y="7"/>
                  </a:lnTo>
                  <a:lnTo>
                    <a:pt x="700" y="14"/>
                  </a:lnTo>
                  <a:lnTo>
                    <a:pt x="688" y="20"/>
                  </a:lnTo>
                  <a:lnTo>
                    <a:pt x="677" y="30"/>
                  </a:lnTo>
                  <a:lnTo>
                    <a:pt x="668" y="40"/>
                  </a:lnTo>
                  <a:lnTo>
                    <a:pt x="659" y="52"/>
                  </a:lnTo>
                  <a:lnTo>
                    <a:pt x="18" y="1044"/>
                  </a:lnTo>
                  <a:lnTo>
                    <a:pt x="18" y="1044"/>
                  </a:lnTo>
                  <a:lnTo>
                    <a:pt x="10" y="1058"/>
                  </a:lnTo>
                  <a:lnTo>
                    <a:pt x="4" y="1072"/>
                  </a:lnTo>
                  <a:lnTo>
                    <a:pt x="1" y="1087"/>
                  </a:lnTo>
                  <a:lnTo>
                    <a:pt x="0" y="1103"/>
                  </a:lnTo>
                  <a:lnTo>
                    <a:pt x="0" y="1118"/>
                  </a:lnTo>
                  <a:lnTo>
                    <a:pt x="2" y="1133"/>
                  </a:lnTo>
                  <a:lnTo>
                    <a:pt x="6" y="1147"/>
                  </a:lnTo>
                  <a:lnTo>
                    <a:pt x="14" y="1161"/>
                  </a:lnTo>
                  <a:lnTo>
                    <a:pt x="14" y="1161"/>
                  </a:lnTo>
                  <a:lnTo>
                    <a:pt x="21" y="1175"/>
                  </a:lnTo>
                  <a:lnTo>
                    <a:pt x="32" y="1187"/>
                  </a:lnTo>
                  <a:lnTo>
                    <a:pt x="43" y="1197"/>
                  </a:lnTo>
                  <a:lnTo>
                    <a:pt x="56" y="1206"/>
                  </a:lnTo>
                  <a:lnTo>
                    <a:pt x="69" y="1212"/>
                  </a:lnTo>
                  <a:lnTo>
                    <a:pt x="84" y="1218"/>
                  </a:lnTo>
                  <a:lnTo>
                    <a:pt x="99" y="1221"/>
                  </a:lnTo>
                  <a:lnTo>
                    <a:pt x="114" y="1222"/>
                  </a:lnTo>
                  <a:lnTo>
                    <a:pt x="1396" y="1222"/>
                  </a:lnTo>
                  <a:lnTo>
                    <a:pt x="1396" y="1222"/>
                  </a:lnTo>
                  <a:lnTo>
                    <a:pt x="1413" y="1221"/>
                  </a:lnTo>
                  <a:lnTo>
                    <a:pt x="1428" y="1218"/>
                  </a:lnTo>
                  <a:lnTo>
                    <a:pt x="1442" y="1212"/>
                  </a:lnTo>
                  <a:lnTo>
                    <a:pt x="1456" y="1206"/>
                  </a:lnTo>
                  <a:lnTo>
                    <a:pt x="1468" y="1197"/>
                  </a:lnTo>
                  <a:lnTo>
                    <a:pt x="1480" y="1186"/>
                  </a:lnTo>
                  <a:lnTo>
                    <a:pt x="1489" y="1175"/>
                  </a:lnTo>
                  <a:lnTo>
                    <a:pt x="1498" y="1161"/>
                  </a:lnTo>
                  <a:lnTo>
                    <a:pt x="1498" y="1161"/>
                  </a:lnTo>
                  <a:lnTo>
                    <a:pt x="1504" y="1147"/>
                  </a:lnTo>
                  <a:lnTo>
                    <a:pt x="1509" y="1133"/>
                  </a:lnTo>
                  <a:lnTo>
                    <a:pt x="1512" y="1118"/>
                  </a:lnTo>
                  <a:lnTo>
                    <a:pt x="1512" y="1103"/>
                  </a:lnTo>
                  <a:lnTo>
                    <a:pt x="1511" y="1087"/>
                  </a:lnTo>
                  <a:lnTo>
                    <a:pt x="1507" y="1072"/>
                  </a:lnTo>
                  <a:lnTo>
                    <a:pt x="1501" y="1058"/>
                  </a:lnTo>
                  <a:lnTo>
                    <a:pt x="1494" y="1044"/>
                  </a:lnTo>
                  <a:lnTo>
                    <a:pt x="853" y="52"/>
                  </a:lnTo>
                  <a:close/>
                  <a:moveTo>
                    <a:pt x="1433" y="1126"/>
                  </a:moveTo>
                  <a:lnTo>
                    <a:pt x="1433" y="1126"/>
                  </a:lnTo>
                  <a:lnTo>
                    <a:pt x="1430" y="1131"/>
                  </a:lnTo>
                  <a:lnTo>
                    <a:pt x="1427" y="1135"/>
                  </a:lnTo>
                  <a:lnTo>
                    <a:pt x="1422" y="1140"/>
                  </a:lnTo>
                  <a:lnTo>
                    <a:pt x="1418" y="1142"/>
                  </a:lnTo>
                  <a:lnTo>
                    <a:pt x="1413" y="1145"/>
                  </a:lnTo>
                  <a:lnTo>
                    <a:pt x="1407" y="1146"/>
                  </a:lnTo>
                  <a:lnTo>
                    <a:pt x="1402" y="1147"/>
                  </a:lnTo>
                  <a:lnTo>
                    <a:pt x="1396" y="1148"/>
                  </a:lnTo>
                  <a:lnTo>
                    <a:pt x="114" y="1148"/>
                  </a:lnTo>
                  <a:lnTo>
                    <a:pt x="114" y="1148"/>
                  </a:lnTo>
                  <a:lnTo>
                    <a:pt x="109" y="1147"/>
                  </a:lnTo>
                  <a:lnTo>
                    <a:pt x="103" y="1146"/>
                  </a:lnTo>
                  <a:lnTo>
                    <a:pt x="98" y="1145"/>
                  </a:lnTo>
                  <a:lnTo>
                    <a:pt x="94" y="1142"/>
                  </a:lnTo>
                  <a:lnTo>
                    <a:pt x="88" y="1140"/>
                  </a:lnTo>
                  <a:lnTo>
                    <a:pt x="85" y="1135"/>
                  </a:lnTo>
                  <a:lnTo>
                    <a:pt x="81" y="1131"/>
                  </a:lnTo>
                  <a:lnTo>
                    <a:pt x="79" y="1126"/>
                  </a:lnTo>
                  <a:lnTo>
                    <a:pt x="79" y="1126"/>
                  </a:lnTo>
                  <a:lnTo>
                    <a:pt x="75" y="1121"/>
                  </a:lnTo>
                  <a:lnTo>
                    <a:pt x="74" y="1116"/>
                  </a:lnTo>
                  <a:lnTo>
                    <a:pt x="73" y="1110"/>
                  </a:lnTo>
                  <a:lnTo>
                    <a:pt x="73" y="1105"/>
                  </a:lnTo>
                  <a:lnTo>
                    <a:pt x="73" y="1099"/>
                  </a:lnTo>
                  <a:lnTo>
                    <a:pt x="75" y="1094"/>
                  </a:lnTo>
                  <a:lnTo>
                    <a:pt x="76" y="1090"/>
                  </a:lnTo>
                  <a:lnTo>
                    <a:pt x="80" y="1084"/>
                  </a:lnTo>
                  <a:lnTo>
                    <a:pt x="721" y="92"/>
                  </a:lnTo>
                  <a:lnTo>
                    <a:pt x="721" y="92"/>
                  </a:lnTo>
                  <a:lnTo>
                    <a:pt x="724" y="88"/>
                  </a:lnTo>
                  <a:lnTo>
                    <a:pt x="727" y="84"/>
                  </a:lnTo>
                  <a:lnTo>
                    <a:pt x="736" y="78"/>
                  </a:lnTo>
                  <a:lnTo>
                    <a:pt x="746" y="75"/>
                  </a:lnTo>
                  <a:lnTo>
                    <a:pt x="750" y="74"/>
                  </a:lnTo>
                  <a:lnTo>
                    <a:pt x="755" y="74"/>
                  </a:lnTo>
                  <a:lnTo>
                    <a:pt x="755" y="74"/>
                  </a:lnTo>
                  <a:lnTo>
                    <a:pt x="761" y="74"/>
                  </a:lnTo>
                  <a:lnTo>
                    <a:pt x="766" y="75"/>
                  </a:lnTo>
                  <a:lnTo>
                    <a:pt x="776" y="78"/>
                  </a:lnTo>
                  <a:lnTo>
                    <a:pt x="784" y="84"/>
                  </a:lnTo>
                  <a:lnTo>
                    <a:pt x="788" y="88"/>
                  </a:lnTo>
                  <a:lnTo>
                    <a:pt x="791" y="92"/>
                  </a:lnTo>
                  <a:lnTo>
                    <a:pt x="1432" y="1084"/>
                  </a:lnTo>
                  <a:lnTo>
                    <a:pt x="1432" y="1084"/>
                  </a:lnTo>
                  <a:lnTo>
                    <a:pt x="1434" y="1090"/>
                  </a:lnTo>
                  <a:lnTo>
                    <a:pt x="1436" y="1094"/>
                  </a:lnTo>
                  <a:lnTo>
                    <a:pt x="1437" y="1099"/>
                  </a:lnTo>
                  <a:lnTo>
                    <a:pt x="1438" y="1105"/>
                  </a:lnTo>
                  <a:lnTo>
                    <a:pt x="1438" y="1110"/>
                  </a:lnTo>
                  <a:lnTo>
                    <a:pt x="1437" y="1116"/>
                  </a:lnTo>
                  <a:lnTo>
                    <a:pt x="1435" y="1121"/>
                  </a:lnTo>
                  <a:lnTo>
                    <a:pt x="1433" y="1126"/>
                  </a:lnTo>
                  <a:lnTo>
                    <a:pt x="1433" y="11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44">
              <a:extLst>
                <a:ext uri="{FF2B5EF4-FFF2-40B4-BE49-F238E27FC236}">
                  <a16:creationId xmlns:a16="http://schemas.microsoft.com/office/drawing/2014/main" id="{1FAA62E1-BCEE-44BA-88C4-B3A85D5D99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29263" y="4041775"/>
              <a:ext cx="85725" cy="144463"/>
            </a:xfrm>
            <a:custGeom>
              <a:avLst/>
              <a:gdLst>
                <a:gd name="T0" fmla="*/ 338 w 480"/>
                <a:gd name="T1" fmla="*/ 314 h 815"/>
                <a:gd name="T2" fmla="*/ 405 w 480"/>
                <a:gd name="T3" fmla="*/ 46 h 815"/>
                <a:gd name="T4" fmla="*/ 405 w 480"/>
                <a:gd name="T5" fmla="*/ 34 h 815"/>
                <a:gd name="T6" fmla="*/ 403 w 480"/>
                <a:gd name="T7" fmla="*/ 22 h 815"/>
                <a:gd name="T8" fmla="*/ 396 w 480"/>
                <a:gd name="T9" fmla="*/ 12 h 815"/>
                <a:gd name="T10" fmla="*/ 385 w 480"/>
                <a:gd name="T11" fmla="*/ 4 h 815"/>
                <a:gd name="T12" fmla="*/ 380 w 480"/>
                <a:gd name="T13" fmla="*/ 1 h 815"/>
                <a:gd name="T14" fmla="*/ 368 w 480"/>
                <a:gd name="T15" fmla="*/ 0 h 815"/>
                <a:gd name="T16" fmla="*/ 356 w 480"/>
                <a:gd name="T17" fmla="*/ 2 h 815"/>
                <a:gd name="T18" fmla="*/ 345 w 480"/>
                <a:gd name="T19" fmla="*/ 8 h 815"/>
                <a:gd name="T20" fmla="*/ 9 w 480"/>
                <a:gd name="T21" fmla="*/ 382 h 815"/>
                <a:gd name="T22" fmla="*/ 4 w 480"/>
                <a:gd name="T23" fmla="*/ 390 h 815"/>
                <a:gd name="T24" fmla="*/ 0 w 480"/>
                <a:gd name="T25" fmla="*/ 406 h 815"/>
                <a:gd name="T26" fmla="*/ 1 w 480"/>
                <a:gd name="T27" fmla="*/ 415 h 815"/>
                <a:gd name="T28" fmla="*/ 7 w 480"/>
                <a:gd name="T29" fmla="*/ 430 h 815"/>
                <a:gd name="T30" fmla="*/ 20 w 480"/>
                <a:gd name="T31" fmla="*/ 441 h 815"/>
                <a:gd name="T32" fmla="*/ 75 w 480"/>
                <a:gd name="T33" fmla="*/ 769 h 815"/>
                <a:gd name="T34" fmla="*/ 74 w 480"/>
                <a:gd name="T35" fmla="*/ 775 h 815"/>
                <a:gd name="T36" fmla="*/ 75 w 480"/>
                <a:gd name="T37" fmla="*/ 787 h 815"/>
                <a:gd name="T38" fmla="*/ 80 w 480"/>
                <a:gd name="T39" fmla="*/ 798 h 815"/>
                <a:gd name="T40" fmla="*/ 88 w 480"/>
                <a:gd name="T41" fmla="*/ 807 h 815"/>
                <a:gd name="T42" fmla="*/ 94 w 480"/>
                <a:gd name="T43" fmla="*/ 811 h 815"/>
                <a:gd name="T44" fmla="*/ 105 w 480"/>
                <a:gd name="T45" fmla="*/ 814 h 815"/>
                <a:gd name="T46" fmla="*/ 117 w 480"/>
                <a:gd name="T47" fmla="*/ 814 h 815"/>
                <a:gd name="T48" fmla="*/ 128 w 480"/>
                <a:gd name="T49" fmla="*/ 810 h 815"/>
                <a:gd name="T50" fmla="*/ 138 w 480"/>
                <a:gd name="T51" fmla="*/ 802 h 815"/>
                <a:gd name="T52" fmla="*/ 470 w 480"/>
                <a:gd name="T53" fmla="*/ 432 h 815"/>
                <a:gd name="T54" fmla="*/ 478 w 480"/>
                <a:gd name="T55" fmla="*/ 417 h 815"/>
                <a:gd name="T56" fmla="*/ 478 w 480"/>
                <a:gd name="T57" fmla="*/ 401 h 815"/>
                <a:gd name="T58" fmla="*/ 476 w 480"/>
                <a:gd name="T59" fmla="*/ 392 h 815"/>
                <a:gd name="T60" fmla="*/ 467 w 480"/>
                <a:gd name="T61" fmla="*/ 379 h 815"/>
                <a:gd name="T62" fmla="*/ 459 w 480"/>
                <a:gd name="T63" fmla="*/ 375 h 815"/>
                <a:gd name="T64" fmla="*/ 220 w 480"/>
                <a:gd name="T65" fmla="*/ 491 h 815"/>
                <a:gd name="T66" fmla="*/ 221 w 480"/>
                <a:gd name="T67" fmla="*/ 484 h 815"/>
                <a:gd name="T68" fmla="*/ 220 w 480"/>
                <a:gd name="T69" fmla="*/ 471 h 815"/>
                <a:gd name="T70" fmla="*/ 215 w 480"/>
                <a:gd name="T71" fmla="*/ 460 h 815"/>
                <a:gd name="T72" fmla="*/ 206 w 480"/>
                <a:gd name="T73" fmla="*/ 452 h 815"/>
                <a:gd name="T74" fmla="*/ 97 w 480"/>
                <a:gd name="T75" fmla="*/ 396 h 815"/>
                <a:gd name="T76" fmla="*/ 259 w 480"/>
                <a:gd name="T77" fmla="*/ 325 h 815"/>
                <a:gd name="T78" fmla="*/ 258 w 480"/>
                <a:gd name="T79" fmla="*/ 330 h 815"/>
                <a:gd name="T80" fmla="*/ 259 w 480"/>
                <a:gd name="T81" fmla="*/ 343 h 815"/>
                <a:gd name="T82" fmla="*/ 264 w 480"/>
                <a:gd name="T83" fmla="*/ 354 h 815"/>
                <a:gd name="T84" fmla="*/ 273 w 480"/>
                <a:gd name="T85" fmla="*/ 363 h 815"/>
                <a:gd name="T86" fmla="*/ 383 w 480"/>
                <a:gd name="T87" fmla="*/ 419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0" h="815">
                  <a:moveTo>
                    <a:pt x="459" y="375"/>
                  </a:moveTo>
                  <a:lnTo>
                    <a:pt x="338" y="314"/>
                  </a:lnTo>
                  <a:lnTo>
                    <a:pt x="405" y="46"/>
                  </a:lnTo>
                  <a:lnTo>
                    <a:pt x="405" y="46"/>
                  </a:lnTo>
                  <a:lnTo>
                    <a:pt x="405" y="39"/>
                  </a:lnTo>
                  <a:lnTo>
                    <a:pt x="405" y="34"/>
                  </a:lnTo>
                  <a:lnTo>
                    <a:pt x="404" y="27"/>
                  </a:lnTo>
                  <a:lnTo>
                    <a:pt x="403" y="22"/>
                  </a:lnTo>
                  <a:lnTo>
                    <a:pt x="400" y="16"/>
                  </a:lnTo>
                  <a:lnTo>
                    <a:pt x="396" y="12"/>
                  </a:lnTo>
                  <a:lnTo>
                    <a:pt x="391" y="8"/>
                  </a:lnTo>
                  <a:lnTo>
                    <a:pt x="385" y="4"/>
                  </a:lnTo>
                  <a:lnTo>
                    <a:pt x="385" y="4"/>
                  </a:lnTo>
                  <a:lnTo>
                    <a:pt x="380" y="1"/>
                  </a:lnTo>
                  <a:lnTo>
                    <a:pt x="375" y="0"/>
                  </a:lnTo>
                  <a:lnTo>
                    <a:pt x="368" y="0"/>
                  </a:lnTo>
                  <a:lnTo>
                    <a:pt x="363" y="0"/>
                  </a:lnTo>
                  <a:lnTo>
                    <a:pt x="356" y="2"/>
                  </a:lnTo>
                  <a:lnTo>
                    <a:pt x="351" y="4"/>
                  </a:lnTo>
                  <a:lnTo>
                    <a:pt x="345" y="8"/>
                  </a:lnTo>
                  <a:lnTo>
                    <a:pt x="341" y="12"/>
                  </a:lnTo>
                  <a:lnTo>
                    <a:pt x="9" y="382"/>
                  </a:lnTo>
                  <a:lnTo>
                    <a:pt x="9" y="382"/>
                  </a:lnTo>
                  <a:lnTo>
                    <a:pt x="4" y="390"/>
                  </a:lnTo>
                  <a:lnTo>
                    <a:pt x="1" y="397"/>
                  </a:lnTo>
                  <a:lnTo>
                    <a:pt x="0" y="406"/>
                  </a:lnTo>
                  <a:lnTo>
                    <a:pt x="1" y="415"/>
                  </a:lnTo>
                  <a:lnTo>
                    <a:pt x="1" y="415"/>
                  </a:lnTo>
                  <a:lnTo>
                    <a:pt x="3" y="422"/>
                  </a:lnTo>
                  <a:lnTo>
                    <a:pt x="7" y="430"/>
                  </a:lnTo>
                  <a:lnTo>
                    <a:pt x="12" y="435"/>
                  </a:lnTo>
                  <a:lnTo>
                    <a:pt x="20" y="441"/>
                  </a:lnTo>
                  <a:lnTo>
                    <a:pt x="141" y="502"/>
                  </a:lnTo>
                  <a:lnTo>
                    <a:pt x="75" y="769"/>
                  </a:lnTo>
                  <a:lnTo>
                    <a:pt x="75" y="769"/>
                  </a:lnTo>
                  <a:lnTo>
                    <a:pt x="74" y="775"/>
                  </a:lnTo>
                  <a:lnTo>
                    <a:pt x="74" y="782"/>
                  </a:lnTo>
                  <a:lnTo>
                    <a:pt x="75" y="787"/>
                  </a:lnTo>
                  <a:lnTo>
                    <a:pt x="77" y="792"/>
                  </a:lnTo>
                  <a:lnTo>
                    <a:pt x="80" y="798"/>
                  </a:lnTo>
                  <a:lnTo>
                    <a:pt x="84" y="803"/>
                  </a:lnTo>
                  <a:lnTo>
                    <a:pt x="88" y="807"/>
                  </a:lnTo>
                  <a:lnTo>
                    <a:pt x="94" y="811"/>
                  </a:lnTo>
                  <a:lnTo>
                    <a:pt x="94" y="811"/>
                  </a:lnTo>
                  <a:lnTo>
                    <a:pt x="99" y="813"/>
                  </a:lnTo>
                  <a:lnTo>
                    <a:pt x="105" y="814"/>
                  </a:lnTo>
                  <a:lnTo>
                    <a:pt x="111" y="815"/>
                  </a:lnTo>
                  <a:lnTo>
                    <a:pt x="117" y="814"/>
                  </a:lnTo>
                  <a:lnTo>
                    <a:pt x="123" y="813"/>
                  </a:lnTo>
                  <a:lnTo>
                    <a:pt x="128" y="810"/>
                  </a:lnTo>
                  <a:lnTo>
                    <a:pt x="134" y="807"/>
                  </a:lnTo>
                  <a:lnTo>
                    <a:pt x="138" y="802"/>
                  </a:lnTo>
                  <a:lnTo>
                    <a:pt x="470" y="432"/>
                  </a:lnTo>
                  <a:lnTo>
                    <a:pt x="470" y="432"/>
                  </a:lnTo>
                  <a:lnTo>
                    <a:pt x="475" y="426"/>
                  </a:lnTo>
                  <a:lnTo>
                    <a:pt x="478" y="417"/>
                  </a:lnTo>
                  <a:lnTo>
                    <a:pt x="480" y="409"/>
                  </a:lnTo>
                  <a:lnTo>
                    <a:pt x="478" y="401"/>
                  </a:lnTo>
                  <a:lnTo>
                    <a:pt x="478" y="401"/>
                  </a:lnTo>
                  <a:lnTo>
                    <a:pt x="476" y="392"/>
                  </a:lnTo>
                  <a:lnTo>
                    <a:pt x="472" y="385"/>
                  </a:lnTo>
                  <a:lnTo>
                    <a:pt x="467" y="379"/>
                  </a:lnTo>
                  <a:lnTo>
                    <a:pt x="459" y="375"/>
                  </a:lnTo>
                  <a:lnTo>
                    <a:pt x="459" y="375"/>
                  </a:lnTo>
                  <a:close/>
                  <a:moveTo>
                    <a:pt x="182" y="643"/>
                  </a:moveTo>
                  <a:lnTo>
                    <a:pt x="220" y="491"/>
                  </a:lnTo>
                  <a:lnTo>
                    <a:pt x="220" y="491"/>
                  </a:lnTo>
                  <a:lnTo>
                    <a:pt x="221" y="484"/>
                  </a:lnTo>
                  <a:lnTo>
                    <a:pt x="221" y="478"/>
                  </a:lnTo>
                  <a:lnTo>
                    <a:pt x="220" y="471"/>
                  </a:lnTo>
                  <a:lnTo>
                    <a:pt x="218" y="466"/>
                  </a:lnTo>
                  <a:lnTo>
                    <a:pt x="215" y="460"/>
                  </a:lnTo>
                  <a:lnTo>
                    <a:pt x="211" y="456"/>
                  </a:lnTo>
                  <a:lnTo>
                    <a:pt x="206" y="452"/>
                  </a:lnTo>
                  <a:lnTo>
                    <a:pt x="201" y="448"/>
                  </a:lnTo>
                  <a:lnTo>
                    <a:pt x="97" y="396"/>
                  </a:lnTo>
                  <a:lnTo>
                    <a:pt x="297" y="173"/>
                  </a:lnTo>
                  <a:lnTo>
                    <a:pt x="259" y="325"/>
                  </a:lnTo>
                  <a:lnTo>
                    <a:pt x="259" y="325"/>
                  </a:lnTo>
                  <a:lnTo>
                    <a:pt x="258" y="330"/>
                  </a:lnTo>
                  <a:lnTo>
                    <a:pt x="258" y="337"/>
                  </a:lnTo>
                  <a:lnTo>
                    <a:pt x="259" y="343"/>
                  </a:lnTo>
                  <a:lnTo>
                    <a:pt x="261" y="349"/>
                  </a:lnTo>
                  <a:lnTo>
                    <a:pt x="264" y="354"/>
                  </a:lnTo>
                  <a:lnTo>
                    <a:pt x="269" y="359"/>
                  </a:lnTo>
                  <a:lnTo>
                    <a:pt x="273" y="363"/>
                  </a:lnTo>
                  <a:lnTo>
                    <a:pt x="278" y="366"/>
                  </a:lnTo>
                  <a:lnTo>
                    <a:pt x="383" y="419"/>
                  </a:lnTo>
                  <a:lnTo>
                    <a:pt x="182" y="64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DCBEA97-FFD8-4F08-924E-19C2217C88C5}"/>
              </a:ext>
            </a:extLst>
          </p:cNvPr>
          <p:cNvGrpSpPr/>
          <p:nvPr/>
        </p:nvGrpSpPr>
        <p:grpSpPr>
          <a:xfrm>
            <a:off x="7115382" y="3491072"/>
            <a:ext cx="300990" cy="306134"/>
            <a:chOff x="5346700" y="4440238"/>
            <a:chExt cx="371476" cy="377825"/>
          </a:xfrm>
          <a:solidFill>
            <a:schemeClr val="accent2"/>
          </a:solidFill>
        </p:grpSpPr>
        <p:sp>
          <p:nvSpPr>
            <p:cNvPr id="74" name="Freeform 48">
              <a:extLst>
                <a:ext uri="{FF2B5EF4-FFF2-40B4-BE49-F238E27FC236}">
                  <a16:creationId xmlns:a16="http://schemas.microsoft.com/office/drawing/2014/main" id="{DD9BD80C-3D47-47DB-9D3F-6E7312A6A2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46700" y="4440238"/>
              <a:ext cx="339725" cy="377825"/>
            </a:xfrm>
            <a:custGeom>
              <a:avLst/>
              <a:gdLst>
                <a:gd name="T0" fmla="*/ 1454 w 1933"/>
                <a:gd name="T1" fmla="*/ 910 h 2141"/>
                <a:gd name="T2" fmla="*/ 1908 w 1933"/>
                <a:gd name="T3" fmla="*/ 787 h 2141"/>
                <a:gd name="T4" fmla="*/ 1821 w 1933"/>
                <a:gd name="T5" fmla="*/ 494 h 2141"/>
                <a:gd name="T6" fmla="*/ 1576 w 1933"/>
                <a:gd name="T7" fmla="*/ 403 h 2141"/>
                <a:gd name="T8" fmla="*/ 1881 w 1933"/>
                <a:gd name="T9" fmla="*/ 307 h 2141"/>
                <a:gd name="T10" fmla="*/ 1881 w 1933"/>
                <a:gd name="T11" fmla="*/ 53 h 2141"/>
                <a:gd name="T12" fmla="*/ 1823 w 1933"/>
                <a:gd name="T13" fmla="*/ 53 h 2141"/>
                <a:gd name="T14" fmla="*/ 1881 w 1933"/>
                <a:gd name="T15" fmla="*/ 249 h 2141"/>
                <a:gd name="T16" fmla="*/ 1594 w 1933"/>
                <a:gd name="T17" fmla="*/ 331 h 2141"/>
                <a:gd name="T18" fmla="*/ 1546 w 1933"/>
                <a:gd name="T19" fmla="*/ 449 h 2141"/>
                <a:gd name="T20" fmla="*/ 1772 w 1933"/>
                <a:gd name="T21" fmla="*/ 512 h 2141"/>
                <a:gd name="T22" fmla="*/ 1890 w 1933"/>
                <a:gd name="T23" fmla="*/ 738 h 2141"/>
                <a:gd name="T24" fmla="*/ 1470 w 1933"/>
                <a:gd name="T25" fmla="*/ 865 h 2141"/>
                <a:gd name="T26" fmla="*/ 1310 w 1933"/>
                <a:gd name="T27" fmla="*/ 847 h 2141"/>
                <a:gd name="T28" fmla="*/ 1519 w 1933"/>
                <a:gd name="T29" fmla="*/ 778 h 2141"/>
                <a:gd name="T30" fmla="*/ 1562 w 1933"/>
                <a:gd name="T31" fmla="*/ 632 h 2141"/>
                <a:gd name="T32" fmla="*/ 1122 w 1933"/>
                <a:gd name="T33" fmla="*/ 560 h 2141"/>
                <a:gd name="T34" fmla="*/ 1018 w 1933"/>
                <a:gd name="T35" fmla="*/ 301 h 2141"/>
                <a:gd name="T36" fmla="*/ 1477 w 1933"/>
                <a:gd name="T37" fmla="*/ 176 h 2141"/>
                <a:gd name="T38" fmla="*/ 1535 w 1933"/>
                <a:gd name="T39" fmla="*/ 63 h 2141"/>
                <a:gd name="T40" fmla="*/ 1450 w 1933"/>
                <a:gd name="T41" fmla="*/ 36 h 2141"/>
                <a:gd name="T42" fmla="*/ 1450 w 1933"/>
                <a:gd name="T43" fmla="*/ 144 h 2141"/>
                <a:gd name="T44" fmla="*/ 968 w 1933"/>
                <a:gd name="T45" fmla="*/ 354 h 2141"/>
                <a:gd name="T46" fmla="*/ 1176 w 1933"/>
                <a:gd name="T47" fmla="*/ 611 h 2141"/>
                <a:gd name="T48" fmla="*/ 1539 w 1933"/>
                <a:gd name="T49" fmla="*/ 684 h 2141"/>
                <a:gd name="T50" fmla="*/ 1414 w 1933"/>
                <a:gd name="T51" fmla="*/ 756 h 2141"/>
                <a:gd name="T52" fmla="*/ 1253 w 1933"/>
                <a:gd name="T53" fmla="*/ 936 h 2141"/>
                <a:gd name="T54" fmla="*/ 1090 w 1933"/>
                <a:gd name="T55" fmla="*/ 1224 h 2141"/>
                <a:gd name="T56" fmla="*/ 913 w 1933"/>
                <a:gd name="T57" fmla="*/ 756 h 2141"/>
                <a:gd name="T58" fmla="*/ 695 w 1933"/>
                <a:gd name="T59" fmla="*/ 502 h 2141"/>
                <a:gd name="T60" fmla="*/ 456 w 1933"/>
                <a:gd name="T61" fmla="*/ 443 h 2141"/>
                <a:gd name="T62" fmla="*/ 418 w 1933"/>
                <a:gd name="T63" fmla="*/ 243 h 2141"/>
                <a:gd name="T64" fmla="*/ 483 w 1933"/>
                <a:gd name="T65" fmla="*/ 152 h 2141"/>
                <a:gd name="T66" fmla="*/ 366 w 1933"/>
                <a:gd name="T67" fmla="*/ 378 h 2141"/>
                <a:gd name="T68" fmla="*/ 606 w 1933"/>
                <a:gd name="T69" fmla="*/ 508 h 2141"/>
                <a:gd name="T70" fmla="*/ 712 w 1933"/>
                <a:gd name="T71" fmla="*/ 744 h 2141"/>
                <a:gd name="T72" fmla="*/ 340 w 1933"/>
                <a:gd name="T73" fmla="*/ 648 h 2141"/>
                <a:gd name="T74" fmla="*/ 115 w 1933"/>
                <a:gd name="T75" fmla="*/ 548 h 2141"/>
                <a:gd name="T76" fmla="*/ 35 w 1933"/>
                <a:gd name="T77" fmla="*/ 326 h 2141"/>
                <a:gd name="T78" fmla="*/ 146 w 1933"/>
                <a:gd name="T79" fmla="*/ 106 h 2141"/>
                <a:gd name="T80" fmla="*/ 340 w 1933"/>
                <a:gd name="T81" fmla="*/ 0 h 2141"/>
                <a:gd name="T82" fmla="*/ 99 w 1933"/>
                <a:gd name="T83" fmla="*/ 101 h 2141"/>
                <a:gd name="T84" fmla="*/ 0 w 1933"/>
                <a:gd name="T85" fmla="*/ 342 h 2141"/>
                <a:gd name="T86" fmla="*/ 111 w 1933"/>
                <a:gd name="T87" fmla="*/ 595 h 2141"/>
                <a:gd name="T88" fmla="*/ 590 w 1933"/>
                <a:gd name="T89" fmla="*/ 684 h 2141"/>
                <a:gd name="T90" fmla="*/ 608 w 1933"/>
                <a:gd name="T91" fmla="*/ 770 h 2141"/>
                <a:gd name="T92" fmla="*/ 749 w 1933"/>
                <a:gd name="T93" fmla="*/ 1345 h 2141"/>
                <a:gd name="T94" fmla="*/ 608 w 1933"/>
                <a:gd name="T95" fmla="*/ 1674 h 2141"/>
                <a:gd name="T96" fmla="*/ 744 w 1933"/>
                <a:gd name="T97" fmla="*/ 1995 h 2141"/>
                <a:gd name="T98" fmla="*/ 1078 w 1933"/>
                <a:gd name="T99" fmla="*/ 2122 h 2141"/>
                <a:gd name="T100" fmla="*/ 1557 w 1933"/>
                <a:gd name="T101" fmla="*/ 1151 h 2141"/>
                <a:gd name="T102" fmla="*/ 644 w 1933"/>
                <a:gd name="T103" fmla="*/ 1673 h 2141"/>
                <a:gd name="T104" fmla="*/ 780 w 1933"/>
                <a:gd name="T105" fmla="*/ 1367 h 2141"/>
                <a:gd name="T106" fmla="*/ 1077 w 1933"/>
                <a:gd name="T107" fmla="*/ 1259 h 2141"/>
                <a:gd name="T108" fmla="*/ 1374 w 1933"/>
                <a:gd name="T109" fmla="*/ 1410 h 2141"/>
                <a:gd name="T110" fmla="*/ 1466 w 1933"/>
                <a:gd name="T111" fmla="*/ 1715 h 2141"/>
                <a:gd name="T112" fmla="*/ 1302 w 1933"/>
                <a:gd name="T113" fmla="*/ 2004 h 2141"/>
                <a:gd name="T114" fmla="*/ 993 w 1933"/>
                <a:gd name="T115" fmla="*/ 2082 h 2141"/>
                <a:gd name="T116" fmla="*/ 715 w 1933"/>
                <a:gd name="T117" fmla="*/ 1904 h 2141"/>
                <a:gd name="T118" fmla="*/ 1409 w 1933"/>
                <a:gd name="T119" fmla="*/ 1950 h 2141"/>
                <a:gd name="T120" fmla="*/ 1504 w 1933"/>
                <a:gd name="T121" fmla="*/ 1664 h 2141"/>
                <a:gd name="T122" fmla="*/ 1487 w 1933"/>
                <a:gd name="T123" fmla="*/ 1403 h 2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33" h="2141">
                  <a:moveTo>
                    <a:pt x="1557" y="1151"/>
                  </a:moveTo>
                  <a:lnTo>
                    <a:pt x="1557" y="1115"/>
                  </a:lnTo>
                  <a:lnTo>
                    <a:pt x="1504" y="1115"/>
                  </a:lnTo>
                  <a:lnTo>
                    <a:pt x="1504" y="953"/>
                  </a:lnTo>
                  <a:lnTo>
                    <a:pt x="1504" y="953"/>
                  </a:lnTo>
                  <a:lnTo>
                    <a:pt x="1504" y="950"/>
                  </a:lnTo>
                  <a:lnTo>
                    <a:pt x="1503" y="947"/>
                  </a:lnTo>
                  <a:lnTo>
                    <a:pt x="1498" y="941"/>
                  </a:lnTo>
                  <a:lnTo>
                    <a:pt x="1492" y="937"/>
                  </a:lnTo>
                  <a:lnTo>
                    <a:pt x="1489" y="936"/>
                  </a:lnTo>
                  <a:lnTo>
                    <a:pt x="1486" y="936"/>
                  </a:lnTo>
                  <a:lnTo>
                    <a:pt x="1435" y="936"/>
                  </a:lnTo>
                  <a:lnTo>
                    <a:pt x="1435" y="936"/>
                  </a:lnTo>
                  <a:lnTo>
                    <a:pt x="1439" y="928"/>
                  </a:lnTo>
                  <a:lnTo>
                    <a:pt x="1443" y="921"/>
                  </a:lnTo>
                  <a:lnTo>
                    <a:pt x="1449" y="914"/>
                  </a:lnTo>
                  <a:lnTo>
                    <a:pt x="1454" y="910"/>
                  </a:lnTo>
                  <a:lnTo>
                    <a:pt x="1462" y="905"/>
                  </a:lnTo>
                  <a:lnTo>
                    <a:pt x="1469" y="902"/>
                  </a:lnTo>
                  <a:lnTo>
                    <a:pt x="1478" y="901"/>
                  </a:lnTo>
                  <a:lnTo>
                    <a:pt x="1486" y="900"/>
                  </a:lnTo>
                  <a:lnTo>
                    <a:pt x="1719" y="900"/>
                  </a:lnTo>
                  <a:lnTo>
                    <a:pt x="1719" y="900"/>
                  </a:lnTo>
                  <a:lnTo>
                    <a:pt x="1741" y="898"/>
                  </a:lnTo>
                  <a:lnTo>
                    <a:pt x="1762" y="895"/>
                  </a:lnTo>
                  <a:lnTo>
                    <a:pt x="1782" y="889"/>
                  </a:lnTo>
                  <a:lnTo>
                    <a:pt x="1802" y="883"/>
                  </a:lnTo>
                  <a:lnTo>
                    <a:pt x="1821" y="874"/>
                  </a:lnTo>
                  <a:lnTo>
                    <a:pt x="1838" y="862"/>
                  </a:lnTo>
                  <a:lnTo>
                    <a:pt x="1855" y="850"/>
                  </a:lnTo>
                  <a:lnTo>
                    <a:pt x="1871" y="837"/>
                  </a:lnTo>
                  <a:lnTo>
                    <a:pt x="1884" y="821"/>
                  </a:lnTo>
                  <a:lnTo>
                    <a:pt x="1896" y="804"/>
                  </a:lnTo>
                  <a:lnTo>
                    <a:pt x="1908" y="787"/>
                  </a:lnTo>
                  <a:lnTo>
                    <a:pt x="1917" y="768"/>
                  </a:lnTo>
                  <a:lnTo>
                    <a:pt x="1923" y="748"/>
                  </a:lnTo>
                  <a:lnTo>
                    <a:pt x="1929" y="728"/>
                  </a:lnTo>
                  <a:lnTo>
                    <a:pt x="1932" y="706"/>
                  </a:lnTo>
                  <a:lnTo>
                    <a:pt x="1933" y="684"/>
                  </a:lnTo>
                  <a:lnTo>
                    <a:pt x="1933" y="684"/>
                  </a:lnTo>
                  <a:lnTo>
                    <a:pt x="1932" y="661"/>
                  </a:lnTo>
                  <a:lnTo>
                    <a:pt x="1929" y="640"/>
                  </a:lnTo>
                  <a:lnTo>
                    <a:pt x="1923" y="620"/>
                  </a:lnTo>
                  <a:lnTo>
                    <a:pt x="1917" y="599"/>
                  </a:lnTo>
                  <a:lnTo>
                    <a:pt x="1908" y="580"/>
                  </a:lnTo>
                  <a:lnTo>
                    <a:pt x="1896" y="564"/>
                  </a:lnTo>
                  <a:lnTo>
                    <a:pt x="1884" y="547"/>
                  </a:lnTo>
                  <a:lnTo>
                    <a:pt x="1871" y="531"/>
                  </a:lnTo>
                  <a:lnTo>
                    <a:pt x="1855" y="517"/>
                  </a:lnTo>
                  <a:lnTo>
                    <a:pt x="1838" y="505"/>
                  </a:lnTo>
                  <a:lnTo>
                    <a:pt x="1821" y="494"/>
                  </a:lnTo>
                  <a:lnTo>
                    <a:pt x="1802" y="485"/>
                  </a:lnTo>
                  <a:lnTo>
                    <a:pt x="1782" y="478"/>
                  </a:lnTo>
                  <a:lnTo>
                    <a:pt x="1762" y="472"/>
                  </a:lnTo>
                  <a:lnTo>
                    <a:pt x="1741" y="469"/>
                  </a:lnTo>
                  <a:lnTo>
                    <a:pt x="1719" y="468"/>
                  </a:lnTo>
                  <a:lnTo>
                    <a:pt x="1629" y="468"/>
                  </a:lnTo>
                  <a:lnTo>
                    <a:pt x="1629" y="468"/>
                  </a:lnTo>
                  <a:lnTo>
                    <a:pt x="1618" y="467"/>
                  </a:lnTo>
                  <a:lnTo>
                    <a:pt x="1608" y="464"/>
                  </a:lnTo>
                  <a:lnTo>
                    <a:pt x="1599" y="459"/>
                  </a:lnTo>
                  <a:lnTo>
                    <a:pt x="1591" y="452"/>
                  </a:lnTo>
                  <a:lnTo>
                    <a:pt x="1584" y="444"/>
                  </a:lnTo>
                  <a:lnTo>
                    <a:pt x="1580" y="435"/>
                  </a:lnTo>
                  <a:lnTo>
                    <a:pt x="1576" y="425"/>
                  </a:lnTo>
                  <a:lnTo>
                    <a:pt x="1575" y="414"/>
                  </a:lnTo>
                  <a:lnTo>
                    <a:pt x="1575" y="414"/>
                  </a:lnTo>
                  <a:lnTo>
                    <a:pt x="1576" y="403"/>
                  </a:lnTo>
                  <a:lnTo>
                    <a:pt x="1580" y="393"/>
                  </a:lnTo>
                  <a:lnTo>
                    <a:pt x="1584" y="384"/>
                  </a:lnTo>
                  <a:lnTo>
                    <a:pt x="1591" y="376"/>
                  </a:lnTo>
                  <a:lnTo>
                    <a:pt x="1599" y="369"/>
                  </a:lnTo>
                  <a:lnTo>
                    <a:pt x="1608" y="365"/>
                  </a:lnTo>
                  <a:lnTo>
                    <a:pt x="1618" y="361"/>
                  </a:lnTo>
                  <a:lnTo>
                    <a:pt x="1629" y="360"/>
                  </a:lnTo>
                  <a:lnTo>
                    <a:pt x="1754" y="360"/>
                  </a:lnTo>
                  <a:lnTo>
                    <a:pt x="1754" y="360"/>
                  </a:lnTo>
                  <a:lnTo>
                    <a:pt x="1772" y="359"/>
                  </a:lnTo>
                  <a:lnTo>
                    <a:pt x="1790" y="357"/>
                  </a:lnTo>
                  <a:lnTo>
                    <a:pt x="1808" y="352"/>
                  </a:lnTo>
                  <a:lnTo>
                    <a:pt x="1824" y="346"/>
                  </a:lnTo>
                  <a:lnTo>
                    <a:pt x="1839" y="339"/>
                  </a:lnTo>
                  <a:lnTo>
                    <a:pt x="1854" y="330"/>
                  </a:lnTo>
                  <a:lnTo>
                    <a:pt x="1868" y="319"/>
                  </a:lnTo>
                  <a:lnTo>
                    <a:pt x="1881" y="307"/>
                  </a:lnTo>
                  <a:lnTo>
                    <a:pt x="1892" y="295"/>
                  </a:lnTo>
                  <a:lnTo>
                    <a:pt x="1903" y="280"/>
                  </a:lnTo>
                  <a:lnTo>
                    <a:pt x="1912" y="266"/>
                  </a:lnTo>
                  <a:lnTo>
                    <a:pt x="1919" y="250"/>
                  </a:lnTo>
                  <a:lnTo>
                    <a:pt x="1926" y="234"/>
                  </a:lnTo>
                  <a:lnTo>
                    <a:pt x="1930" y="216"/>
                  </a:lnTo>
                  <a:lnTo>
                    <a:pt x="1932" y="198"/>
                  </a:lnTo>
                  <a:lnTo>
                    <a:pt x="1933" y="180"/>
                  </a:lnTo>
                  <a:lnTo>
                    <a:pt x="1933" y="180"/>
                  </a:lnTo>
                  <a:lnTo>
                    <a:pt x="1932" y="162"/>
                  </a:lnTo>
                  <a:lnTo>
                    <a:pt x="1930" y="144"/>
                  </a:lnTo>
                  <a:lnTo>
                    <a:pt x="1926" y="126"/>
                  </a:lnTo>
                  <a:lnTo>
                    <a:pt x="1919" y="111"/>
                  </a:lnTo>
                  <a:lnTo>
                    <a:pt x="1912" y="95"/>
                  </a:lnTo>
                  <a:lnTo>
                    <a:pt x="1903" y="80"/>
                  </a:lnTo>
                  <a:lnTo>
                    <a:pt x="1892" y="66"/>
                  </a:lnTo>
                  <a:lnTo>
                    <a:pt x="1881" y="53"/>
                  </a:lnTo>
                  <a:lnTo>
                    <a:pt x="1868" y="42"/>
                  </a:lnTo>
                  <a:lnTo>
                    <a:pt x="1854" y="31"/>
                  </a:lnTo>
                  <a:lnTo>
                    <a:pt x="1839" y="22"/>
                  </a:lnTo>
                  <a:lnTo>
                    <a:pt x="1824" y="15"/>
                  </a:lnTo>
                  <a:lnTo>
                    <a:pt x="1808" y="8"/>
                  </a:lnTo>
                  <a:lnTo>
                    <a:pt x="1790" y="4"/>
                  </a:lnTo>
                  <a:lnTo>
                    <a:pt x="1772" y="2"/>
                  </a:lnTo>
                  <a:lnTo>
                    <a:pt x="1754" y="0"/>
                  </a:lnTo>
                  <a:lnTo>
                    <a:pt x="1629" y="0"/>
                  </a:lnTo>
                  <a:lnTo>
                    <a:pt x="1629" y="36"/>
                  </a:lnTo>
                  <a:lnTo>
                    <a:pt x="1754" y="36"/>
                  </a:lnTo>
                  <a:lnTo>
                    <a:pt x="1754" y="36"/>
                  </a:lnTo>
                  <a:lnTo>
                    <a:pt x="1769" y="38"/>
                  </a:lnTo>
                  <a:lnTo>
                    <a:pt x="1783" y="40"/>
                  </a:lnTo>
                  <a:lnTo>
                    <a:pt x="1797" y="43"/>
                  </a:lnTo>
                  <a:lnTo>
                    <a:pt x="1810" y="48"/>
                  </a:lnTo>
                  <a:lnTo>
                    <a:pt x="1823" y="53"/>
                  </a:lnTo>
                  <a:lnTo>
                    <a:pt x="1835" y="61"/>
                  </a:lnTo>
                  <a:lnTo>
                    <a:pt x="1845" y="69"/>
                  </a:lnTo>
                  <a:lnTo>
                    <a:pt x="1856" y="78"/>
                  </a:lnTo>
                  <a:lnTo>
                    <a:pt x="1865" y="89"/>
                  </a:lnTo>
                  <a:lnTo>
                    <a:pt x="1873" y="99"/>
                  </a:lnTo>
                  <a:lnTo>
                    <a:pt x="1881" y="112"/>
                  </a:lnTo>
                  <a:lnTo>
                    <a:pt x="1886" y="124"/>
                  </a:lnTo>
                  <a:lnTo>
                    <a:pt x="1891" y="138"/>
                  </a:lnTo>
                  <a:lnTo>
                    <a:pt x="1894" y="151"/>
                  </a:lnTo>
                  <a:lnTo>
                    <a:pt x="1896" y="166"/>
                  </a:lnTo>
                  <a:lnTo>
                    <a:pt x="1898" y="180"/>
                  </a:lnTo>
                  <a:lnTo>
                    <a:pt x="1898" y="180"/>
                  </a:lnTo>
                  <a:lnTo>
                    <a:pt x="1896" y="195"/>
                  </a:lnTo>
                  <a:lnTo>
                    <a:pt x="1894" y="210"/>
                  </a:lnTo>
                  <a:lnTo>
                    <a:pt x="1891" y="223"/>
                  </a:lnTo>
                  <a:lnTo>
                    <a:pt x="1886" y="236"/>
                  </a:lnTo>
                  <a:lnTo>
                    <a:pt x="1881" y="249"/>
                  </a:lnTo>
                  <a:lnTo>
                    <a:pt x="1873" y="261"/>
                  </a:lnTo>
                  <a:lnTo>
                    <a:pt x="1865" y="271"/>
                  </a:lnTo>
                  <a:lnTo>
                    <a:pt x="1856" y="283"/>
                  </a:lnTo>
                  <a:lnTo>
                    <a:pt x="1845" y="292"/>
                  </a:lnTo>
                  <a:lnTo>
                    <a:pt x="1835" y="299"/>
                  </a:lnTo>
                  <a:lnTo>
                    <a:pt x="1823" y="307"/>
                  </a:lnTo>
                  <a:lnTo>
                    <a:pt x="1810" y="313"/>
                  </a:lnTo>
                  <a:lnTo>
                    <a:pt x="1797" y="317"/>
                  </a:lnTo>
                  <a:lnTo>
                    <a:pt x="1783" y="321"/>
                  </a:lnTo>
                  <a:lnTo>
                    <a:pt x="1769" y="323"/>
                  </a:lnTo>
                  <a:lnTo>
                    <a:pt x="1754" y="324"/>
                  </a:lnTo>
                  <a:lnTo>
                    <a:pt x="1629" y="324"/>
                  </a:lnTo>
                  <a:lnTo>
                    <a:pt x="1629" y="324"/>
                  </a:lnTo>
                  <a:lnTo>
                    <a:pt x="1620" y="324"/>
                  </a:lnTo>
                  <a:lnTo>
                    <a:pt x="1611" y="326"/>
                  </a:lnTo>
                  <a:lnTo>
                    <a:pt x="1602" y="329"/>
                  </a:lnTo>
                  <a:lnTo>
                    <a:pt x="1594" y="331"/>
                  </a:lnTo>
                  <a:lnTo>
                    <a:pt x="1586" y="335"/>
                  </a:lnTo>
                  <a:lnTo>
                    <a:pt x="1579" y="340"/>
                  </a:lnTo>
                  <a:lnTo>
                    <a:pt x="1572" y="344"/>
                  </a:lnTo>
                  <a:lnTo>
                    <a:pt x="1565" y="350"/>
                  </a:lnTo>
                  <a:lnTo>
                    <a:pt x="1560" y="357"/>
                  </a:lnTo>
                  <a:lnTo>
                    <a:pt x="1555" y="363"/>
                  </a:lnTo>
                  <a:lnTo>
                    <a:pt x="1551" y="371"/>
                  </a:lnTo>
                  <a:lnTo>
                    <a:pt x="1546" y="379"/>
                  </a:lnTo>
                  <a:lnTo>
                    <a:pt x="1544" y="387"/>
                  </a:lnTo>
                  <a:lnTo>
                    <a:pt x="1542" y="396"/>
                  </a:lnTo>
                  <a:lnTo>
                    <a:pt x="1539" y="405"/>
                  </a:lnTo>
                  <a:lnTo>
                    <a:pt x="1539" y="414"/>
                  </a:lnTo>
                  <a:lnTo>
                    <a:pt x="1539" y="414"/>
                  </a:lnTo>
                  <a:lnTo>
                    <a:pt x="1539" y="423"/>
                  </a:lnTo>
                  <a:lnTo>
                    <a:pt x="1542" y="432"/>
                  </a:lnTo>
                  <a:lnTo>
                    <a:pt x="1544" y="441"/>
                  </a:lnTo>
                  <a:lnTo>
                    <a:pt x="1546" y="449"/>
                  </a:lnTo>
                  <a:lnTo>
                    <a:pt x="1551" y="457"/>
                  </a:lnTo>
                  <a:lnTo>
                    <a:pt x="1555" y="465"/>
                  </a:lnTo>
                  <a:lnTo>
                    <a:pt x="1560" y="471"/>
                  </a:lnTo>
                  <a:lnTo>
                    <a:pt x="1565" y="478"/>
                  </a:lnTo>
                  <a:lnTo>
                    <a:pt x="1572" y="484"/>
                  </a:lnTo>
                  <a:lnTo>
                    <a:pt x="1579" y="488"/>
                  </a:lnTo>
                  <a:lnTo>
                    <a:pt x="1586" y="493"/>
                  </a:lnTo>
                  <a:lnTo>
                    <a:pt x="1594" y="497"/>
                  </a:lnTo>
                  <a:lnTo>
                    <a:pt x="1602" y="499"/>
                  </a:lnTo>
                  <a:lnTo>
                    <a:pt x="1611" y="502"/>
                  </a:lnTo>
                  <a:lnTo>
                    <a:pt x="1620" y="504"/>
                  </a:lnTo>
                  <a:lnTo>
                    <a:pt x="1629" y="504"/>
                  </a:lnTo>
                  <a:lnTo>
                    <a:pt x="1719" y="504"/>
                  </a:lnTo>
                  <a:lnTo>
                    <a:pt x="1719" y="504"/>
                  </a:lnTo>
                  <a:lnTo>
                    <a:pt x="1736" y="505"/>
                  </a:lnTo>
                  <a:lnTo>
                    <a:pt x="1754" y="507"/>
                  </a:lnTo>
                  <a:lnTo>
                    <a:pt x="1772" y="512"/>
                  </a:lnTo>
                  <a:lnTo>
                    <a:pt x="1788" y="519"/>
                  </a:lnTo>
                  <a:lnTo>
                    <a:pt x="1804" y="525"/>
                  </a:lnTo>
                  <a:lnTo>
                    <a:pt x="1818" y="534"/>
                  </a:lnTo>
                  <a:lnTo>
                    <a:pt x="1833" y="546"/>
                  </a:lnTo>
                  <a:lnTo>
                    <a:pt x="1845" y="557"/>
                  </a:lnTo>
                  <a:lnTo>
                    <a:pt x="1856" y="569"/>
                  </a:lnTo>
                  <a:lnTo>
                    <a:pt x="1867" y="584"/>
                  </a:lnTo>
                  <a:lnTo>
                    <a:pt x="1876" y="598"/>
                  </a:lnTo>
                  <a:lnTo>
                    <a:pt x="1883" y="614"/>
                  </a:lnTo>
                  <a:lnTo>
                    <a:pt x="1890" y="630"/>
                  </a:lnTo>
                  <a:lnTo>
                    <a:pt x="1894" y="648"/>
                  </a:lnTo>
                  <a:lnTo>
                    <a:pt x="1896" y="666"/>
                  </a:lnTo>
                  <a:lnTo>
                    <a:pt x="1898" y="684"/>
                  </a:lnTo>
                  <a:lnTo>
                    <a:pt x="1898" y="684"/>
                  </a:lnTo>
                  <a:lnTo>
                    <a:pt x="1896" y="702"/>
                  </a:lnTo>
                  <a:lnTo>
                    <a:pt x="1894" y="720"/>
                  </a:lnTo>
                  <a:lnTo>
                    <a:pt x="1890" y="738"/>
                  </a:lnTo>
                  <a:lnTo>
                    <a:pt x="1883" y="753"/>
                  </a:lnTo>
                  <a:lnTo>
                    <a:pt x="1876" y="769"/>
                  </a:lnTo>
                  <a:lnTo>
                    <a:pt x="1867" y="784"/>
                  </a:lnTo>
                  <a:lnTo>
                    <a:pt x="1856" y="798"/>
                  </a:lnTo>
                  <a:lnTo>
                    <a:pt x="1845" y="811"/>
                  </a:lnTo>
                  <a:lnTo>
                    <a:pt x="1833" y="822"/>
                  </a:lnTo>
                  <a:lnTo>
                    <a:pt x="1818" y="833"/>
                  </a:lnTo>
                  <a:lnTo>
                    <a:pt x="1804" y="842"/>
                  </a:lnTo>
                  <a:lnTo>
                    <a:pt x="1788" y="849"/>
                  </a:lnTo>
                  <a:lnTo>
                    <a:pt x="1772" y="856"/>
                  </a:lnTo>
                  <a:lnTo>
                    <a:pt x="1754" y="860"/>
                  </a:lnTo>
                  <a:lnTo>
                    <a:pt x="1736" y="862"/>
                  </a:lnTo>
                  <a:lnTo>
                    <a:pt x="1719" y="864"/>
                  </a:lnTo>
                  <a:lnTo>
                    <a:pt x="1486" y="864"/>
                  </a:lnTo>
                  <a:lnTo>
                    <a:pt x="1486" y="864"/>
                  </a:lnTo>
                  <a:lnTo>
                    <a:pt x="1478" y="864"/>
                  </a:lnTo>
                  <a:lnTo>
                    <a:pt x="1470" y="865"/>
                  </a:lnTo>
                  <a:lnTo>
                    <a:pt x="1456" y="869"/>
                  </a:lnTo>
                  <a:lnTo>
                    <a:pt x="1442" y="875"/>
                  </a:lnTo>
                  <a:lnTo>
                    <a:pt x="1429" y="884"/>
                  </a:lnTo>
                  <a:lnTo>
                    <a:pt x="1419" y="894"/>
                  </a:lnTo>
                  <a:lnTo>
                    <a:pt x="1410" y="906"/>
                  </a:lnTo>
                  <a:lnTo>
                    <a:pt x="1403" y="921"/>
                  </a:lnTo>
                  <a:lnTo>
                    <a:pt x="1400" y="928"/>
                  </a:lnTo>
                  <a:lnTo>
                    <a:pt x="1398" y="936"/>
                  </a:lnTo>
                  <a:lnTo>
                    <a:pt x="1289" y="936"/>
                  </a:lnTo>
                  <a:lnTo>
                    <a:pt x="1289" y="918"/>
                  </a:lnTo>
                  <a:lnTo>
                    <a:pt x="1289" y="918"/>
                  </a:lnTo>
                  <a:lnTo>
                    <a:pt x="1290" y="905"/>
                  </a:lnTo>
                  <a:lnTo>
                    <a:pt x="1291" y="892"/>
                  </a:lnTo>
                  <a:lnTo>
                    <a:pt x="1294" y="880"/>
                  </a:lnTo>
                  <a:lnTo>
                    <a:pt x="1299" y="868"/>
                  </a:lnTo>
                  <a:lnTo>
                    <a:pt x="1304" y="858"/>
                  </a:lnTo>
                  <a:lnTo>
                    <a:pt x="1310" y="847"/>
                  </a:lnTo>
                  <a:lnTo>
                    <a:pt x="1318" y="838"/>
                  </a:lnTo>
                  <a:lnTo>
                    <a:pt x="1326" y="829"/>
                  </a:lnTo>
                  <a:lnTo>
                    <a:pt x="1335" y="821"/>
                  </a:lnTo>
                  <a:lnTo>
                    <a:pt x="1344" y="813"/>
                  </a:lnTo>
                  <a:lnTo>
                    <a:pt x="1355" y="807"/>
                  </a:lnTo>
                  <a:lnTo>
                    <a:pt x="1365" y="802"/>
                  </a:lnTo>
                  <a:lnTo>
                    <a:pt x="1377" y="797"/>
                  </a:lnTo>
                  <a:lnTo>
                    <a:pt x="1388" y="794"/>
                  </a:lnTo>
                  <a:lnTo>
                    <a:pt x="1402" y="793"/>
                  </a:lnTo>
                  <a:lnTo>
                    <a:pt x="1414" y="792"/>
                  </a:lnTo>
                  <a:lnTo>
                    <a:pt x="1468" y="792"/>
                  </a:lnTo>
                  <a:lnTo>
                    <a:pt x="1468" y="792"/>
                  </a:lnTo>
                  <a:lnTo>
                    <a:pt x="1479" y="792"/>
                  </a:lnTo>
                  <a:lnTo>
                    <a:pt x="1489" y="789"/>
                  </a:lnTo>
                  <a:lnTo>
                    <a:pt x="1500" y="787"/>
                  </a:lnTo>
                  <a:lnTo>
                    <a:pt x="1509" y="783"/>
                  </a:lnTo>
                  <a:lnTo>
                    <a:pt x="1519" y="778"/>
                  </a:lnTo>
                  <a:lnTo>
                    <a:pt x="1528" y="774"/>
                  </a:lnTo>
                  <a:lnTo>
                    <a:pt x="1536" y="767"/>
                  </a:lnTo>
                  <a:lnTo>
                    <a:pt x="1544" y="760"/>
                  </a:lnTo>
                  <a:lnTo>
                    <a:pt x="1551" y="752"/>
                  </a:lnTo>
                  <a:lnTo>
                    <a:pt x="1557" y="744"/>
                  </a:lnTo>
                  <a:lnTo>
                    <a:pt x="1562" y="735"/>
                  </a:lnTo>
                  <a:lnTo>
                    <a:pt x="1566" y="725"/>
                  </a:lnTo>
                  <a:lnTo>
                    <a:pt x="1571" y="716"/>
                  </a:lnTo>
                  <a:lnTo>
                    <a:pt x="1573" y="705"/>
                  </a:lnTo>
                  <a:lnTo>
                    <a:pt x="1575" y="695"/>
                  </a:lnTo>
                  <a:lnTo>
                    <a:pt x="1575" y="684"/>
                  </a:lnTo>
                  <a:lnTo>
                    <a:pt x="1575" y="684"/>
                  </a:lnTo>
                  <a:lnTo>
                    <a:pt x="1575" y="673"/>
                  </a:lnTo>
                  <a:lnTo>
                    <a:pt x="1573" y="662"/>
                  </a:lnTo>
                  <a:lnTo>
                    <a:pt x="1571" y="651"/>
                  </a:lnTo>
                  <a:lnTo>
                    <a:pt x="1566" y="642"/>
                  </a:lnTo>
                  <a:lnTo>
                    <a:pt x="1562" y="632"/>
                  </a:lnTo>
                  <a:lnTo>
                    <a:pt x="1557" y="623"/>
                  </a:lnTo>
                  <a:lnTo>
                    <a:pt x="1551" y="615"/>
                  </a:lnTo>
                  <a:lnTo>
                    <a:pt x="1544" y="607"/>
                  </a:lnTo>
                  <a:lnTo>
                    <a:pt x="1536" y="601"/>
                  </a:lnTo>
                  <a:lnTo>
                    <a:pt x="1528" y="594"/>
                  </a:lnTo>
                  <a:lnTo>
                    <a:pt x="1519" y="589"/>
                  </a:lnTo>
                  <a:lnTo>
                    <a:pt x="1509" y="585"/>
                  </a:lnTo>
                  <a:lnTo>
                    <a:pt x="1500" y="580"/>
                  </a:lnTo>
                  <a:lnTo>
                    <a:pt x="1489" y="578"/>
                  </a:lnTo>
                  <a:lnTo>
                    <a:pt x="1479" y="576"/>
                  </a:lnTo>
                  <a:lnTo>
                    <a:pt x="1468" y="576"/>
                  </a:lnTo>
                  <a:lnTo>
                    <a:pt x="1199" y="576"/>
                  </a:lnTo>
                  <a:lnTo>
                    <a:pt x="1199" y="576"/>
                  </a:lnTo>
                  <a:lnTo>
                    <a:pt x="1179" y="575"/>
                  </a:lnTo>
                  <a:lnTo>
                    <a:pt x="1160" y="571"/>
                  </a:lnTo>
                  <a:lnTo>
                    <a:pt x="1141" y="567"/>
                  </a:lnTo>
                  <a:lnTo>
                    <a:pt x="1122" y="560"/>
                  </a:lnTo>
                  <a:lnTo>
                    <a:pt x="1105" y="552"/>
                  </a:lnTo>
                  <a:lnTo>
                    <a:pt x="1090" y="542"/>
                  </a:lnTo>
                  <a:lnTo>
                    <a:pt x="1074" y="531"/>
                  </a:lnTo>
                  <a:lnTo>
                    <a:pt x="1060" y="517"/>
                  </a:lnTo>
                  <a:lnTo>
                    <a:pt x="1047" y="504"/>
                  </a:lnTo>
                  <a:lnTo>
                    <a:pt x="1036" y="488"/>
                  </a:lnTo>
                  <a:lnTo>
                    <a:pt x="1026" y="472"/>
                  </a:lnTo>
                  <a:lnTo>
                    <a:pt x="1018" y="456"/>
                  </a:lnTo>
                  <a:lnTo>
                    <a:pt x="1011" y="437"/>
                  </a:lnTo>
                  <a:lnTo>
                    <a:pt x="1007" y="417"/>
                  </a:lnTo>
                  <a:lnTo>
                    <a:pt x="1003" y="398"/>
                  </a:lnTo>
                  <a:lnTo>
                    <a:pt x="1002" y="378"/>
                  </a:lnTo>
                  <a:lnTo>
                    <a:pt x="1002" y="378"/>
                  </a:lnTo>
                  <a:lnTo>
                    <a:pt x="1003" y="358"/>
                  </a:lnTo>
                  <a:lnTo>
                    <a:pt x="1007" y="339"/>
                  </a:lnTo>
                  <a:lnTo>
                    <a:pt x="1011" y="320"/>
                  </a:lnTo>
                  <a:lnTo>
                    <a:pt x="1018" y="301"/>
                  </a:lnTo>
                  <a:lnTo>
                    <a:pt x="1026" y="284"/>
                  </a:lnTo>
                  <a:lnTo>
                    <a:pt x="1036" y="268"/>
                  </a:lnTo>
                  <a:lnTo>
                    <a:pt x="1047" y="252"/>
                  </a:lnTo>
                  <a:lnTo>
                    <a:pt x="1060" y="239"/>
                  </a:lnTo>
                  <a:lnTo>
                    <a:pt x="1074" y="225"/>
                  </a:lnTo>
                  <a:lnTo>
                    <a:pt x="1090" y="214"/>
                  </a:lnTo>
                  <a:lnTo>
                    <a:pt x="1105" y="204"/>
                  </a:lnTo>
                  <a:lnTo>
                    <a:pt x="1122" y="196"/>
                  </a:lnTo>
                  <a:lnTo>
                    <a:pt x="1141" y="189"/>
                  </a:lnTo>
                  <a:lnTo>
                    <a:pt x="1160" y="185"/>
                  </a:lnTo>
                  <a:lnTo>
                    <a:pt x="1179" y="181"/>
                  </a:lnTo>
                  <a:lnTo>
                    <a:pt x="1199" y="180"/>
                  </a:lnTo>
                  <a:lnTo>
                    <a:pt x="1450" y="180"/>
                  </a:lnTo>
                  <a:lnTo>
                    <a:pt x="1450" y="180"/>
                  </a:lnTo>
                  <a:lnTo>
                    <a:pt x="1459" y="180"/>
                  </a:lnTo>
                  <a:lnTo>
                    <a:pt x="1468" y="178"/>
                  </a:lnTo>
                  <a:lnTo>
                    <a:pt x="1477" y="176"/>
                  </a:lnTo>
                  <a:lnTo>
                    <a:pt x="1485" y="174"/>
                  </a:lnTo>
                  <a:lnTo>
                    <a:pt x="1492" y="169"/>
                  </a:lnTo>
                  <a:lnTo>
                    <a:pt x="1500" y="165"/>
                  </a:lnTo>
                  <a:lnTo>
                    <a:pt x="1507" y="160"/>
                  </a:lnTo>
                  <a:lnTo>
                    <a:pt x="1514" y="154"/>
                  </a:lnTo>
                  <a:lnTo>
                    <a:pt x="1519" y="148"/>
                  </a:lnTo>
                  <a:lnTo>
                    <a:pt x="1524" y="141"/>
                  </a:lnTo>
                  <a:lnTo>
                    <a:pt x="1528" y="133"/>
                  </a:lnTo>
                  <a:lnTo>
                    <a:pt x="1533" y="125"/>
                  </a:lnTo>
                  <a:lnTo>
                    <a:pt x="1535" y="117"/>
                  </a:lnTo>
                  <a:lnTo>
                    <a:pt x="1537" y="108"/>
                  </a:lnTo>
                  <a:lnTo>
                    <a:pt x="1539" y="99"/>
                  </a:lnTo>
                  <a:lnTo>
                    <a:pt x="1539" y="90"/>
                  </a:lnTo>
                  <a:lnTo>
                    <a:pt x="1539" y="90"/>
                  </a:lnTo>
                  <a:lnTo>
                    <a:pt x="1539" y="81"/>
                  </a:lnTo>
                  <a:lnTo>
                    <a:pt x="1537" y="72"/>
                  </a:lnTo>
                  <a:lnTo>
                    <a:pt x="1535" y="63"/>
                  </a:lnTo>
                  <a:lnTo>
                    <a:pt x="1533" y="56"/>
                  </a:lnTo>
                  <a:lnTo>
                    <a:pt x="1528" y="48"/>
                  </a:lnTo>
                  <a:lnTo>
                    <a:pt x="1524" y="40"/>
                  </a:lnTo>
                  <a:lnTo>
                    <a:pt x="1519" y="33"/>
                  </a:lnTo>
                  <a:lnTo>
                    <a:pt x="1514" y="26"/>
                  </a:lnTo>
                  <a:lnTo>
                    <a:pt x="1507" y="21"/>
                  </a:lnTo>
                  <a:lnTo>
                    <a:pt x="1500" y="16"/>
                  </a:lnTo>
                  <a:lnTo>
                    <a:pt x="1492" y="12"/>
                  </a:lnTo>
                  <a:lnTo>
                    <a:pt x="1485" y="7"/>
                  </a:lnTo>
                  <a:lnTo>
                    <a:pt x="1477" y="5"/>
                  </a:lnTo>
                  <a:lnTo>
                    <a:pt x="1468" y="3"/>
                  </a:lnTo>
                  <a:lnTo>
                    <a:pt x="1459" y="0"/>
                  </a:lnTo>
                  <a:lnTo>
                    <a:pt x="1450" y="0"/>
                  </a:lnTo>
                  <a:lnTo>
                    <a:pt x="1271" y="0"/>
                  </a:lnTo>
                  <a:lnTo>
                    <a:pt x="1271" y="36"/>
                  </a:lnTo>
                  <a:lnTo>
                    <a:pt x="1450" y="36"/>
                  </a:lnTo>
                  <a:lnTo>
                    <a:pt x="1450" y="36"/>
                  </a:lnTo>
                  <a:lnTo>
                    <a:pt x="1461" y="38"/>
                  </a:lnTo>
                  <a:lnTo>
                    <a:pt x="1471" y="41"/>
                  </a:lnTo>
                  <a:lnTo>
                    <a:pt x="1480" y="45"/>
                  </a:lnTo>
                  <a:lnTo>
                    <a:pt x="1488" y="52"/>
                  </a:lnTo>
                  <a:lnTo>
                    <a:pt x="1495" y="60"/>
                  </a:lnTo>
                  <a:lnTo>
                    <a:pt x="1499" y="69"/>
                  </a:lnTo>
                  <a:lnTo>
                    <a:pt x="1503" y="79"/>
                  </a:lnTo>
                  <a:lnTo>
                    <a:pt x="1504" y="90"/>
                  </a:lnTo>
                  <a:lnTo>
                    <a:pt x="1504" y="90"/>
                  </a:lnTo>
                  <a:lnTo>
                    <a:pt x="1503" y="102"/>
                  </a:lnTo>
                  <a:lnTo>
                    <a:pt x="1499" y="112"/>
                  </a:lnTo>
                  <a:lnTo>
                    <a:pt x="1495" y="121"/>
                  </a:lnTo>
                  <a:lnTo>
                    <a:pt x="1488" y="129"/>
                  </a:lnTo>
                  <a:lnTo>
                    <a:pt x="1480" y="135"/>
                  </a:lnTo>
                  <a:lnTo>
                    <a:pt x="1471" y="140"/>
                  </a:lnTo>
                  <a:lnTo>
                    <a:pt x="1461" y="143"/>
                  </a:lnTo>
                  <a:lnTo>
                    <a:pt x="1450" y="144"/>
                  </a:lnTo>
                  <a:lnTo>
                    <a:pt x="1199" y="144"/>
                  </a:lnTo>
                  <a:lnTo>
                    <a:pt x="1199" y="144"/>
                  </a:lnTo>
                  <a:lnTo>
                    <a:pt x="1176" y="145"/>
                  </a:lnTo>
                  <a:lnTo>
                    <a:pt x="1152" y="149"/>
                  </a:lnTo>
                  <a:lnTo>
                    <a:pt x="1130" y="154"/>
                  </a:lnTo>
                  <a:lnTo>
                    <a:pt x="1109" y="162"/>
                  </a:lnTo>
                  <a:lnTo>
                    <a:pt x="1088" y="172"/>
                  </a:lnTo>
                  <a:lnTo>
                    <a:pt x="1069" y="185"/>
                  </a:lnTo>
                  <a:lnTo>
                    <a:pt x="1052" y="197"/>
                  </a:lnTo>
                  <a:lnTo>
                    <a:pt x="1035" y="213"/>
                  </a:lnTo>
                  <a:lnTo>
                    <a:pt x="1019" y="230"/>
                  </a:lnTo>
                  <a:lnTo>
                    <a:pt x="1007" y="248"/>
                  </a:lnTo>
                  <a:lnTo>
                    <a:pt x="994" y="267"/>
                  </a:lnTo>
                  <a:lnTo>
                    <a:pt x="984" y="287"/>
                  </a:lnTo>
                  <a:lnTo>
                    <a:pt x="977" y="308"/>
                  </a:lnTo>
                  <a:lnTo>
                    <a:pt x="971" y="331"/>
                  </a:lnTo>
                  <a:lnTo>
                    <a:pt x="968" y="354"/>
                  </a:lnTo>
                  <a:lnTo>
                    <a:pt x="966" y="378"/>
                  </a:lnTo>
                  <a:lnTo>
                    <a:pt x="966" y="378"/>
                  </a:lnTo>
                  <a:lnTo>
                    <a:pt x="968" y="402"/>
                  </a:lnTo>
                  <a:lnTo>
                    <a:pt x="971" y="425"/>
                  </a:lnTo>
                  <a:lnTo>
                    <a:pt x="977" y="448"/>
                  </a:lnTo>
                  <a:lnTo>
                    <a:pt x="984" y="469"/>
                  </a:lnTo>
                  <a:lnTo>
                    <a:pt x="994" y="489"/>
                  </a:lnTo>
                  <a:lnTo>
                    <a:pt x="1007" y="508"/>
                  </a:lnTo>
                  <a:lnTo>
                    <a:pt x="1019" y="526"/>
                  </a:lnTo>
                  <a:lnTo>
                    <a:pt x="1035" y="543"/>
                  </a:lnTo>
                  <a:lnTo>
                    <a:pt x="1052" y="559"/>
                  </a:lnTo>
                  <a:lnTo>
                    <a:pt x="1069" y="571"/>
                  </a:lnTo>
                  <a:lnTo>
                    <a:pt x="1088" y="584"/>
                  </a:lnTo>
                  <a:lnTo>
                    <a:pt x="1109" y="594"/>
                  </a:lnTo>
                  <a:lnTo>
                    <a:pt x="1130" y="602"/>
                  </a:lnTo>
                  <a:lnTo>
                    <a:pt x="1152" y="607"/>
                  </a:lnTo>
                  <a:lnTo>
                    <a:pt x="1176" y="611"/>
                  </a:lnTo>
                  <a:lnTo>
                    <a:pt x="1199" y="612"/>
                  </a:lnTo>
                  <a:lnTo>
                    <a:pt x="1468" y="612"/>
                  </a:lnTo>
                  <a:lnTo>
                    <a:pt x="1468" y="612"/>
                  </a:lnTo>
                  <a:lnTo>
                    <a:pt x="1476" y="612"/>
                  </a:lnTo>
                  <a:lnTo>
                    <a:pt x="1482" y="613"/>
                  </a:lnTo>
                  <a:lnTo>
                    <a:pt x="1489" y="615"/>
                  </a:lnTo>
                  <a:lnTo>
                    <a:pt x="1496" y="617"/>
                  </a:lnTo>
                  <a:lnTo>
                    <a:pt x="1503" y="621"/>
                  </a:lnTo>
                  <a:lnTo>
                    <a:pt x="1508" y="624"/>
                  </a:lnTo>
                  <a:lnTo>
                    <a:pt x="1518" y="633"/>
                  </a:lnTo>
                  <a:lnTo>
                    <a:pt x="1527" y="643"/>
                  </a:lnTo>
                  <a:lnTo>
                    <a:pt x="1531" y="649"/>
                  </a:lnTo>
                  <a:lnTo>
                    <a:pt x="1534" y="656"/>
                  </a:lnTo>
                  <a:lnTo>
                    <a:pt x="1536" y="662"/>
                  </a:lnTo>
                  <a:lnTo>
                    <a:pt x="1538" y="669"/>
                  </a:lnTo>
                  <a:lnTo>
                    <a:pt x="1539" y="676"/>
                  </a:lnTo>
                  <a:lnTo>
                    <a:pt x="1539" y="684"/>
                  </a:lnTo>
                  <a:lnTo>
                    <a:pt x="1539" y="684"/>
                  </a:lnTo>
                  <a:lnTo>
                    <a:pt x="1539" y="692"/>
                  </a:lnTo>
                  <a:lnTo>
                    <a:pt x="1538" y="698"/>
                  </a:lnTo>
                  <a:lnTo>
                    <a:pt x="1536" y="705"/>
                  </a:lnTo>
                  <a:lnTo>
                    <a:pt x="1534" y="712"/>
                  </a:lnTo>
                  <a:lnTo>
                    <a:pt x="1531" y="719"/>
                  </a:lnTo>
                  <a:lnTo>
                    <a:pt x="1527" y="724"/>
                  </a:lnTo>
                  <a:lnTo>
                    <a:pt x="1518" y="734"/>
                  </a:lnTo>
                  <a:lnTo>
                    <a:pt x="1508" y="743"/>
                  </a:lnTo>
                  <a:lnTo>
                    <a:pt x="1503" y="747"/>
                  </a:lnTo>
                  <a:lnTo>
                    <a:pt x="1496" y="750"/>
                  </a:lnTo>
                  <a:lnTo>
                    <a:pt x="1489" y="752"/>
                  </a:lnTo>
                  <a:lnTo>
                    <a:pt x="1482" y="755"/>
                  </a:lnTo>
                  <a:lnTo>
                    <a:pt x="1476" y="756"/>
                  </a:lnTo>
                  <a:lnTo>
                    <a:pt x="1468" y="756"/>
                  </a:lnTo>
                  <a:lnTo>
                    <a:pt x="1414" y="756"/>
                  </a:lnTo>
                  <a:lnTo>
                    <a:pt x="1414" y="756"/>
                  </a:lnTo>
                  <a:lnTo>
                    <a:pt x="1397" y="757"/>
                  </a:lnTo>
                  <a:lnTo>
                    <a:pt x="1382" y="759"/>
                  </a:lnTo>
                  <a:lnTo>
                    <a:pt x="1366" y="764"/>
                  </a:lnTo>
                  <a:lnTo>
                    <a:pt x="1351" y="768"/>
                  </a:lnTo>
                  <a:lnTo>
                    <a:pt x="1337" y="775"/>
                  </a:lnTo>
                  <a:lnTo>
                    <a:pt x="1325" y="784"/>
                  </a:lnTo>
                  <a:lnTo>
                    <a:pt x="1311" y="793"/>
                  </a:lnTo>
                  <a:lnTo>
                    <a:pt x="1300" y="803"/>
                  </a:lnTo>
                  <a:lnTo>
                    <a:pt x="1290" y="814"/>
                  </a:lnTo>
                  <a:lnTo>
                    <a:pt x="1281" y="828"/>
                  </a:lnTo>
                  <a:lnTo>
                    <a:pt x="1272" y="840"/>
                  </a:lnTo>
                  <a:lnTo>
                    <a:pt x="1265" y="855"/>
                  </a:lnTo>
                  <a:lnTo>
                    <a:pt x="1261" y="869"/>
                  </a:lnTo>
                  <a:lnTo>
                    <a:pt x="1256" y="885"/>
                  </a:lnTo>
                  <a:lnTo>
                    <a:pt x="1254" y="901"/>
                  </a:lnTo>
                  <a:lnTo>
                    <a:pt x="1253" y="918"/>
                  </a:lnTo>
                  <a:lnTo>
                    <a:pt x="1253" y="936"/>
                  </a:lnTo>
                  <a:lnTo>
                    <a:pt x="1199" y="936"/>
                  </a:lnTo>
                  <a:lnTo>
                    <a:pt x="1199" y="936"/>
                  </a:lnTo>
                  <a:lnTo>
                    <a:pt x="1196" y="936"/>
                  </a:lnTo>
                  <a:lnTo>
                    <a:pt x="1193" y="937"/>
                  </a:lnTo>
                  <a:lnTo>
                    <a:pt x="1187" y="941"/>
                  </a:lnTo>
                  <a:lnTo>
                    <a:pt x="1182" y="947"/>
                  </a:lnTo>
                  <a:lnTo>
                    <a:pt x="1181" y="950"/>
                  </a:lnTo>
                  <a:lnTo>
                    <a:pt x="1181" y="953"/>
                  </a:lnTo>
                  <a:lnTo>
                    <a:pt x="1181" y="1115"/>
                  </a:lnTo>
                  <a:lnTo>
                    <a:pt x="1128" y="1115"/>
                  </a:lnTo>
                  <a:lnTo>
                    <a:pt x="1128" y="1151"/>
                  </a:lnTo>
                  <a:lnTo>
                    <a:pt x="1180" y="1151"/>
                  </a:lnTo>
                  <a:lnTo>
                    <a:pt x="1174" y="1239"/>
                  </a:lnTo>
                  <a:lnTo>
                    <a:pt x="1174" y="1239"/>
                  </a:lnTo>
                  <a:lnTo>
                    <a:pt x="1146" y="1232"/>
                  </a:lnTo>
                  <a:lnTo>
                    <a:pt x="1118" y="1228"/>
                  </a:lnTo>
                  <a:lnTo>
                    <a:pt x="1090" y="1224"/>
                  </a:lnTo>
                  <a:lnTo>
                    <a:pt x="1060" y="1223"/>
                  </a:lnTo>
                  <a:lnTo>
                    <a:pt x="1032" y="1224"/>
                  </a:lnTo>
                  <a:lnTo>
                    <a:pt x="1005" y="1227"/>
                  </a:lnTo>
                  <a:lnTo>
                    <a:pt x="975" y="1230"/>
                  </a:lnTo>
                  <a:lnTo>
                    <a:pt x="947" y="1237"/>
                  </a:lnTo>
                  <a:lnTo>
                    <a:pt x="932" y="971"/>
                  </a:lnTo>
                  <a:lnTo>
                    <a:pt x="984" y="971"/>
                  </a:lnTo>
                  <a:lnTo>
                    <a:pt x="984" y="936"/>
                  </a:lnTo>
                  <a:lnTo>
                    <a:pt x="931" y="936"/>
                  </a:lnTo>
                  <a:lnTo>
                    <a:pt x="931" y="774"/>
                  </a:lnTo>
                  <a:lnTo>
                    <a:pt x="931" y="774"/>
                  </a:lnTo>
                  <a:lnTo>
                    <a:pt x="931" y="770"/>
                  </a:lnTo>
                  <a:lnTo>
                    <a:pt x="930" y="767"/>
                  </a:lnTo>
                  <a:lnTo>
                    <a:pt x="925" y="761"/>
                  </a:lnTo>
                  <a:lnTo>
                    <a:pt x="919" y="757"/>
                  </a:lnTo>
                  <a:lnTo>
                    <a:pt x="916" y="756"/>
                  </a:lnTo>
                  <a:lnTo>
                    <a:pt x="913" y="756"/>
                  </a:lnTo>
                  <a:lnTo>
                    <a:pt x="858" y="756"/>
                  </a:lnTo>
                  <a:lnTo>
                    <a:pt x="858" y="756"/>
                  </a:lnTo>
                  <a:lnTo>
                    <a:pt x="857" y="741"/>
                  </a:lnTo>
                  <a:lnTo>
                    <a:pt x="856" y="725"/>
                  </a:lnTo>
                  <a:lnTo>
                    <a:pt x="852" y="711"/>
                  </a:lnTo>
                  <a:lnTo>
                    <a:pt x="849" y="697"/>
                  </a:lnTo>
                  <a:lnTo>
                    <a:pt x="846" y="683"/>
                  </a:lnTo>
                  <a:lnTo>
                    <a:pt x="841" y="669"/>
                  </a:lnTo>
                  <a:lnTo>
                    <a:pt x="836" y="656"/>
                  </a:lnTo>
                  <a:lnTo>
                    <a:pt x="830" y="642"/>
                  </a:lnTo>
                  <a:lnTo>
                    <a:pt x="817" y="617"/>
                  </a:lnTo>
                  <a:lnTo>
                    <a:pt x="801" y="594"/>
                  </a:lnTo>
                  <a:lnTo>
                    <a:pt x="783" y="571"/>
                  </a:lnTo>
                  <a:lnTo>
                    <a:pt x="764" y="551"/>
                  </a:lnTo>
                  <a:lnTo>
                    <a:pt x="743" y="533"/>
                  </a:lnTo>
                  <a:lnTo>
                    <a:pt x="719" y="516"/>
                  </a:lnTo>
                  <a:lnTo>
                    <a:pt x="695" y="502"/>
                  </a:lnTo>
                  <a:lnTo>
                    <a:pt x="669" y="490"/>
                  </a:lnTo>
                  <a:lnTo>
                    <a:pt x="655" y="485"/>
                  </a:lnTo>
                  <a:lnTo>
                    <a:pt x="642" y="480"/>
                  </a:lnTo>
                  <a:lnTo>
                    <a:pt x="627" y="477"/>
                  </a:lnTo>
                  <a:lnTo>
                    <a:pt x="614" y="474"/>
                  </a:lnTo>
                  <a:lnTo>
                    <a:pt x="599" y="471"/>
                  </a:lnTo>
                  <a:lnTo>
                    <a:pt x="585" y="469"/>
                  </a:lnTo>
                  <a:lnTo>
                    <a:pt x="569" y="468"/>
                  </a:lnTo>
                  <a:lnTo>
                    <a:pt x="555" y="468"/>
                  </a:lnTo>
                  <a:lnTo>
                    <a:pt x="537" y="468"/>
                  </a:lnTo>
                  <a:lnTo>
                    <a:pt x="537" y="468"/>
                  </a:lnTo>
                  <a:lnTo>
                    <a:pt x="522" y="467"/>
                  </a:lnTo>
                  <a:lnTo>
                    <a:pt x="508" y="465"/>
                  </a:lnTo>
                  <a:lnTo>
                    <a:pt x="494" y="461"/>
                  </a:lnTo>
                  <a:lnTo>
                    <a:pt x="481" y="457"/>
                  </a:lnTo>
                  <a:lnTo>
                    <a:pt x="468" y="451"/>
                  </a:lnTo>
                  <a:lnTo>
                    <a:pt x="456" y="443"/>
                  </a:lnTo>
                  <a:lnTo>
                    <a:pt x="446" y="435"/>
                  </a:lnTo>
                  <a:lnTo>
                    <a:pt x="435" y="426"/>
                  </a:lnTo>
                  <a:lnTo>
                    <a:pt x="426" y="415"/>
                  </a:lnTo>
                  <a:lnTo>
                    <a:pt x="418" y="405"/>
                  </a:lnTo>
                  <a:lnTo>
                    <a:pt x="410" y="393"/>
                  </a:lnTo>
                  <a:lnTo>
                    <a:pt x="405" y="380"/>
                  </a:lnTo>
                  <a:lnTo>
                    <a:pt x="400" y="367"/>
                  </a:lnTo>
                  <a:lnTo>
                    <a:pt x="397" y="353"/>
                  </a:lnTo>
                  <a:lnTo>
                    <a:pt x="395" y="339"/>
                  </a:lnTo>
                  <a:lnTo>
                    <a:pt x="393" y="324"/>
                  </a:lnTo>
                  <a:lnTo>
                    <a:pt x="393" y="324"/>
                  </a:lnTo>
                  <a:lnTo>
                    <a:pt x="395" y="310"/>
                  </a:lnTo>
                  <a:lnTo>
                    <a:pt x="397" y="295"/>
                  </a:lnTo>
                  <a:lnTo>
                    <a:pt x="400" y="281"/>
                  </a:lnTo>
                  <a:lnTo>
                    <a:pt x="405" y="268"/>
                  </a:lnTo>
                  <a:lnTo>
                    <a:pt x="410" y="256"/>
                  </a:lnTo>
                  <a:lnTo>
                    <a:pt x="418" y="243"/>
                  </a:lnTo>
                  <a:lnTo>
                    <a:pt x="426" y="233"/>
                  </a:lnTo>
                  <a:lnTo>
                    <a:pt x="435" y="222"/>
                  </a:lnTo>
                  <a:lnTo>
                    <a:pt x="446" y="213"/>
                  </a:lnTo>
                  <a:lnTo>
                    <a:pt x="456" y="205"/>
                  </a:lnTo>
                  <a:lnTo>
                    <a:pt x="468" y="197"/>
                  </a:lnTo>
                  <a:lnTo>
                    <a:pt x="481" y="192"/>
                  </a:lnTo>
                  <a:lnTo>
                    <a:pt x="494" y="187"/>
                  </a:lnTo>
                  <a:lnTo>
                    <a:pt x="508" y="184"/>
                  </a:lnTo>
                  <a:lnTo>
                    <a:pt x="522" y="181"/>
                  </a:lnTo>
                  <a:lnTo>
                    <a:pt x="537" y="180"/>
                  </a:lnTo>
                  <a:lnTo>
                    <a:pt x="734" y="180"/>
                  </a:lnTo>
                  <a:lnTo>
                    <a:pt x="734" y="144"/>
                  </a:lnTo>
                  <a:lnTo>
                    <a:pt x="537" y="144"/>
                  </a:lnTo>
                  <a:lnTo>
                    <a:pt x="537" y="144"/>
                  </a:lnTo>
                  <a:lnTo>
                    <a:pt x="519" y="145"/>
                  </a:lnTo>
                  <a:lnTo>
                    <a:pt x="501" y="148"/>
                  </a:lnTo>
                  <a:lnTo>
                    <a:pt x="483" y="152"/>
                  </a:lnTo>
                  <a:lnTo>
                    <a:pt x="467" y="159"/>
                  </a:lnTo>
                  <a:lnTo>
                    <a:pt x="452" y="166"/>
                  </a:lnTo>
                  <a:lnTo>
                    <a:pt x="437" y="175"/>
                  </a:lnTo>
                  <a:lnTo>
                    <a:pt x="423" y="186"/>
                  </a:lnTo>
                  <a:lnTo>
                    <a:pt x="410" y="197"/>
                  </a:lnTo>
                  <a:lnTo>
                    <a:pt x="399" y="210"/>
                  </a:lnTo>
                  <a:lnTo>
                    <a:pt x="388" y="224"/>
                  </a:lnTo>
                  <a:lnTo>
                    <a:pt x="379" y="239"/>
                  </a:lnTo>
                  <a:lnTo>
                    <a:pt x="372" y="254"/>
                  </a:lnTo>
                  <a:lnTo>
                    <a:pt x="366" y="270"/>
                  </a:lnTo>
                  <a:lnTo>
                    <a:pt x="361" y="288"/>
                  </a:lnTo>
                  <a:lnTo>
                    <a:pt x="359" y="306"/>
                  </a:lnTo>
                  <a:lnTo>
                    <a:pt x="358" y="324"/>
                  </a:lnTo>
                  <a:lnTo>
                    <a:pt x="358" y="324"/>
                  </a:lnTo>
                  <a:lnTo>
                    <a:pt x="359" y="342"/>
                  </a:lnTo>
                  <a:lnTo>
                    <a:pt x="361" y="360"/>
                  </a:lnTo>
                  <a:lnTo>
                    <a:pt x="366" y="378"/>
                  </a:lnTo>
                  <a:lnTo>
                    <a:pt x="372" y="394"/>
                  </a:lnTo>
                  <a:lnTo>
                    <a:pt x="379" y="410"/>
                  </a:lnTo>
                  <a:lnTo>
                    <a:pt x="388" y="424"/>
                  </a:lnTo>
                  <a:lnTo>
                    <a:pt x="399" y="439"/>
                  </a:lnTo>
                  <a:lnTo>
                    <a:pt x="410" y="451"/>
                  </a:lnTo>
                  <a:lnTo>
                    <a:pt x="423" y="462"/>
                  </a:lnTo>
                  <a:lnTo>
                    <a:pt x="437" y="474"/>
                  </a:lnTo>
                  <a:lnTo>
                    <a:pt x="452" y="483"/>
                  </a:lnTo>
                  <a:lnTo>
                    <a:pt x="467" y="489"/>
                  </a:lnTo>
                  <a:lnTo>
                    <a:pt x="483" y="496"/>
                  </a:lnTo>
                  <a:lnTo>
                    <a:pt x="501" y="501"/>
                  </a:lnTo>
                  <a:lnTo>
                    <a:pt x="519" y="503"/>
                  </a:lnTo>
                  <a:lnTo>
                    <a:pt x="537" y="504"/>
                  </a:lnTo>
                  <a:lnTo>
                    <a:pt x="555" y="504"/>
                  </a:lnTo>
                  <a:lnTo>
                    <a:pt x="555" y="504"/>
                  </a:lnTo>
                  <a:lnTo>
                    <a:pt x="580" y="505"/>
                  </a:lnTo>
                  <a:lnTo>
                    <a:pt x="606" y="508"/>
                  </a:lnTo>
                  <a:lnTo>
                    <a:pt x="631" y="515"/>
                  </a:lnTo>
                  <a:lnTo>
                    <a:pt x="655" y="523"/>
                  </a:lnTo>
                  <a:lnTo>
                    <a:pt x="678" y="534"/>
                  </a:lnTo>
                  <a:lnTo>
                    <a:pt x="699" y="547"/>
                  </a:lnTo>
                  <a:lnTo>
                    <a:pt x="719" y="560"/>
                  </a:lnTo>
                  <a:lnTo>
                    <a:pt x="738" y="577"/>
                  </a:lnTo>
                  <a:lnTo>
                    <a:pt x="755" y="595"/>
                  </a:lnTo>
                  <a:lnTo>
                    <a:pt x="771" y="614"/>
                  </a:lnTo>
                  <a:lnTo>
                    <a:pt x="785" y="634"/>
                  </a:lnTo>
                  <a:lnTo>
                    <a:pt x="796" y="657"/>
                  </a:lnTo>
                  <a:lnTo>
                    <a:pt x="806" y="680"/>
                  </a:lnTo>
                  <a:lnTo>
                    <a:pt x="814" y="704"/>
                  </a:lnTo>
                  <a:lnTo>
                    <a:pt x="820" y="730"/>
                  </a:lnTo>
                  <a:lnTo>
                    <a:pt x="822" y="756"/>
                  </a:lnTo>
                  <a:lnTo>
                    <a:pt x="715" y="756"/>
                  </a:lnTo>
                  <a:lnTo>
                    <a:pt x="715" y="756"/>
                  </a:lnTo>
                  <a:lnTo>
                    <a:pt x="712" y="744"/>
                  </a:lnTo>
                  <a:lnTo>
                    <a:pt x="709" y="733"/>
                  </a:lnTo>
                  <a:lnTo>
                    <a:pt x="705" y="723"/>
                  </a:lnTo>
                  <a:lnTo>
                    <a:pt x="700" y="713"/>
                  </a:lnTo>
                  <a:lnTo>
                    <a:pt x="695" y="703"/>
                  </a:lnTo>
                  <a:lnTo>
                    <a:pt x="688" y="694"/>
                  </a:lnTo>
                  <a:lnTo>
                    <a:pt x="680" y="686"/>
                  </a:lnTo>
                  <a:lnTo>
                    <a:pt x="672" y="678"/>
                  </a:lnTo>
                  <a:lnTo>
                    <a:pt x="664" y="671"/>
                  </a:lnTo>
                  <a:lnTo>
                    <a:pt x="654" y="666"/>
                  </a:lnTo>
                  <a:lnTo>
                    <a:pt x="645" y="660"/>
                  </a:lnTo>
                  <a:lnTo>
                    <a:pt x="635" y="656"/>
                  </a:lnTo>
                  <a:lnTo>
                    <a:pt x="624" y="652"/>
                  </a:lnTo>
                  <a:lnTo>
                    <a:pt x="613" y="650"/>
                  </a:lnTo>
                  <a:lnTo>
                    <a:pt x="602" y="648"/>
                  </a:lnTo>
                  <a:lnTo>
                    <a:pt x="590" y="648"/>
                  </a:lnTo>
                  <a:lnTo>
                    <a:pt x="340" y="648"/>
                  </a:lnTo>
                  <a:lnTo>
                    <a:pt x="340" y="648"/>
                  </a:lnTo>
                  <a:lnTo>
                    <a:pt x="324" y="648"/>
                  </a:lnTo>
                  <a:lnTo>
                    <a:pt x="308" y="647"/>
                  </a:lnTo>
                  <a:lnTo>
                    <a:pt x="294" y="644"/>
                  </a:lnTo>
                  <a:lnTo>
                    <a:pt x="278" y="641"/>
                  </a:lnTo>
                  <a:lnTo>
                    <a:pt x="264" y="638"/>
                  </a:lnTo>
                  <a:lnTo>
                    <a:pt x="249" y="634"/>
                  </a:lnTo>
                  <a:lnTo>
                    <a:pt x="235" y="629"/>
                  </a:lnTo>
                  <a:lnTo>
                    <a:pt x="221" y="624"/>
                  </a:lnTo>
                  <a:lnTo>
                    <a:pt x="208" y="617"/>
                  </a:lnTo>
                  <a:lnTo>
                    <a:pt x="194" y="611"/>
                  </a:lnTo>
                  <a:lnTo>
                    <a:pt x="182" y="604"/>
                  </a:lnTo>
                  <a:lnTo>
                    <a:pt x="170" y="596"/>
                  </a:lnTo>
                  <a:lnTo>
                    <a:pt x="157" y="587"/>
                  </a:lnTo>
                  <a:lnTo>
                    <a:pt x="146" y="578"/>
                  </a:lnTo>
                  <a:lnTo>
                    <a:pt x="135" y="568"/>
                  </a:lnTo>
                  <a:lnTo>
                    <a:pt x="125" y="558"/>
                  </a:lnTo>
                  <a:lnTo>
                    <a:pt x="115" y="548"/>
                  </a:lnTo>
                  <a:lnTo>
                    <a:pt x="105" y="537"/>
                  </a:lnTo>
                  <a:lnTo>
                    <a:pt x="96" y="525"/>
                  </a:lnTo>
                  <a:lnTo>
                    <a:pt x="87" y="513"/>
                  </a:lnTo>
                  <a:lnTo>
                    <a:pt x="79" y="501"/>
                  </a:lnTo>
                  <a:lnTo>
                    <a:pt x="72" y="488"/>
                  </a:lnTo>
                  <a:lnTo>
                    <a:pt x="66" y="475"/>
                  </a:lnTo>
                  <a:lnTo>
                    <a:pt x="59" y="461"/>
                  </a:lnTo>
                  <a:lnTo>
                    <a:pt x="54" y="448"/>
                  </a:lnTo>
                  <a:lnTo>
                    <a:pt x="49" y="433"/>
                  </a:lnTo>
                  <a:lnTo>
                    <a:pt x="45" y="419"/>
                  </a:lnTo>
                  <a:lnTo>
                    <a:pt x="42" y="404"/>
                  </a:lnTo>
                  <a:lnTo>
                    <a:pt x="39" y="388"/>
                  </a:lnTo>
                  <a:lnTo>
                    <a:pt x="36" y="374"/>
                  </a:lnTo>
                  <a:lnTo>
                    <a:pt x="35" y="358"/>
                  </a:lnTo>
                  <a:lnTo>
                    <a:pt x="35" y="342"/>
                  </a:lnTo>
                  <a:lnTo>
                    <a:pt x="35" y="342"/>
                  </a:lnTo>
                  <a:lnTo>
                    <a:pt x="35" y="326"/>
                  </a:lnTo>
                  <a:lnTo>
                    <a:pt x="36" y="311"/>
                  </a:lnTo>
                  <a:lnTo>
                    <a:pt x="39" y="296"/>
                  </a:lnTo>
                  <a:lnTo>
                    <a:pt x="42" y="280"/>
                  </a:lnTo>
                  <a:lnTo>
                    <a:pt x="45" y="266"/>
                  </a:lnTo>
                  <a:lnTo>
                    <a:pt x="49" y="251"/>
                  </a:lnTo>
                  <a:lnTo>
                    <a:pt x="54" y="236"/>
                  </a:lnTo>
                  <a:lnTo>
                    <a:pt x="59" y="223"/>
                  </a:lnTo>
                  <a:lnTo>
                    <a:pt x="66" y="210"/>
                  </a:lnTo>
                  <a:lnTo>
                    <a:pt x="72" y="196"/>
                  </a:lnTo>
                  <a:lnTo>
                    <a:pt x="79" y="184"/>
                  </a:lnTo>
                  <a:lnTo>
                    <a:pt x="87" y="171"/>
                  </a:lnTo>
                  <a:lnTo>
                    <a:pt x="96" y="159"/>
                  </a:lnTo>
                  <a:lnTo>
                    <a:pt x="105" y="148"/>
                  </a:lnTo>
                  <a:lnTo>
                    <a:pt x="115" y="136"/>
                  </a:lnTo>
                  <a:lnTo>
                    <a:pt x="125" y="126"/>
                  </a:lnTo>
                  <a:lnTo>
                    <a:pt x="135" y="116"/>
                  </a:lnTo>
                  <a:lnTo>
                    <a:pt x="146" y="106"/>
                  </a:lnTo>
                  <a:lnTo>
                    <a:pt x="157" y="97"/>
                  </a:lnTo>
                  <a:lnTo>
                    <a:pt x="170" y="88"/>
                  </a:lnTo>
                  <a:lnTo>
                    <a:pt x="182" y="80"/>
                  </a:lnTo>
                  <a:lnTo>
                    <a:pt x="194" y="74"/>
                  </a:lnTo>
                  <a:lnTo>
                    <a:pt x="208" y="67"/>
                  </a:lnTo>
                  <a:lnTo>
                    <a:pt x="221" y="60"/>
                  </a:lnTo>
                  <a:lnTo>
                    <a:pt x="235" y="56"/>
                  </a:lnTo>
                  <a:lnTo>
                    <a:pt x="249" y="50"/>
                  </a:lnTo>
                  <a:lnTo>
                    <a:pt x="264" y="47"/>
                  </a:lnTo>
                  <a:lnTo>
                    <a:pt x="278" y="43"/>
                  </a:lnTo>
                  <a:lnTo>
                    <a:pt x="294" y="40"/>
                  </a:lnTo>
                  <a:lnTo>
                    <a:pt x="308" y="38"/>
                  </a:lnTo>
                  <a:lnTo>
                    <a:pt x="324" y="36"/>
                  </a:lnTo>
                  <a:lnTo>
                    <a:pt x="340" y="36"/>
                  </a:lnTo>
                  <a:lnTo>
                    <a:pt x="1092" y="36"/>
                  </a:lnTo>
                  <a:lnTo>
                    <a:pt x="1092" y="0"/>
                  </a:lnTo>
                  <a:lnTo>
                    <a:pt x="340" y="0"/>
                  </a:lnTo>
                  <a:lnTo>
                    <a:pt x="340" y="0"/>
                  </a:lnTo>
                  <a:lnTo>
                    <a:pt x="322" y="0"/>
                  </a:lnTo>
                  <a:lnTo>
                    <a:pt x="305" y="3"/>
                  </a:lnTo>
                  <a:lnTo>
                    <a:pt x="288" y="5"/>
                  </a:lnTo>
                  <a:lnTo>
                    <a:pt x="271" y="7"/>
                  </a:lnTo>
                  <a:lnTo>
                    <a:pt x="255" y="12"/>
                  </a:lnTo>
                  <a:lnTo>
                    <a:pt x="239" y="16"/>
                  </a:lnTo>
                  <a:lnTo>
                    <a:pt x="222" y="21"/>
                  </a:lnTo>
                  <a:lnTo>
                    <a:pt x="208" y="27"/>
                  </a:lnTo>
                  <a:lnTo>
                    <a:pt x="192" y="34"/>
                  </a:lnTo>
                  <a:lnTo>
                    <a:pt x="177" y="42"/>
                  </a:lnTo>
                  <a:lnTo>
                    <a:pt x="163" y="50"/>
                  </a:lnTo>
                  <a:lnTo>
                    <a:pt x="150" y="59"/>
                  </a:lnTo>
                  <a:lnTo>
                    <a:pt x="136" y="68"/>
                  </a:lnTo>
                  <a:lnTo>
                    <a:pt x="124" y="78"/>
                  </a:lnTo>
                  <a:lnTo>
                    <a:pt x="111" y="89"/>
                  </a:lnTo>
                  <a:lnTo>
                    <a:pt x="99" y="101"/>
                  </a:lnTo>
                  <a:lnTo>
                    <a:pt x="88" y="113"/>
                  </a:lnTo>
                  <a:lnTo>
                    <a:pt x="77" y="125"/>
                  </a:lnTo>
                  <a:lnTo>
                    <a:pt x="67" y="138"/>
                  </a:lnTo>
                  <a:lnTo>
                    <a:pt x="58" y="151"/>
                  </a:lnTo>
                  <a:lnTo>
                    <a:pt x="49" y="165"/>
                  </a:lnTo>
                  <a:lnTo>
                    <a:pt x="41" y="179"/>
                  </a:lnTo>
                  <a:lnTo>
                    <a:pt x="33" y="194"/>
                  </a:lnTo>
                  <a:lnTo>
                    <a:pt x="26" y="210"/>
                  </a:lnTo>
                  <a:lnTo>
                    <a:pt x="20" y="224"/>
                  </a:lnTo>
                  <a:lnTo>
                    <a:pt x="15" y="241"/>
                  </a:lnTo>
                  <a:lnTo>
                    <a:pt x="11" y="257"/>
                  </a:lnTo>
                  <a:lnTo>
                    <a:pt x="6" y="274"/>
                  </a:lnTo>
                  <a:lnTo>
                    <a:pt x="4" y="290"/>
                  </a:lnTo>
                  <a:lnTo>
                    <a:pt x="2" y="307"/>
                  </a:lnTo>
                  <a:lnTo>
                    <a:pt x="0" y="324"/>
                  </a:lnTo>
                  <a:lnTo>
                    <a:pt x="0" y="342"/>
                  </a:lnTo>
                  <a:lnTo>
                    <a:pt x="0" y="342"/>
                  </a:lnTo>
                  <a:lnTo>
                    <a:pt x="0" y="360"/>
                  </a:lnTo>
                  <a:lnTo>
                    <a:pt x="2" y="377"/>
                  </a:lnTo>
                  <a:lnTo>
                    <a:pt x="4" y="394"/>
                  </a:lnTo>
                  <a:lnTo>
                    <a:pt x="6" y="411"/>
                  </a:lnTo>
                  <a:lnTo>
                    <a:pt x="11" y="428"/>
                  </a:lnTo>
                  <a:lnTo>
                    <a:pt x="15" y="443"/>
                  </a:lnTo>
                  <a:lnTo>
                    <a:pt x="20" y="460"/>
                  </a:lnTo>
                  <a:lnTo>
                    <a:pt x="26" y="475"/>
                  </a:lnTo>
                  <a:lnTo>
                    <a:pt x="33" y="490"/>
                  </a:lnTo>
                  <a:lnTo>
                    <a:pt x="41" y="505"/>
                  </a:lnTo>
                  <a:lnTo>
                    <a:pt x="49" y="520"/>
                  </a:lnTo>
                  <a:lnTo>
                    <a:pt x="58" y="533"/>
                  </a:lnTo>
                  <a:lnTo>
                    <a:pt x="67" y="547"/>
                  </a:lnTo>
                  <a:lnTo>
                    <a:pt x="77" y="559"/>
                  </a:lnTo>
                  <a:lnTo>
                    <a:pt x="88" y="571"/>
                  </a:lnTo>
                  <a:lnTo>
                    <a:pt x="99" y="584"/>
                  </a:lnTo>
                  <a:lnTo>
                    <a:pt x="111" y="595"/>
                  </a:lnTo>
                  <a:lnTo>
                    <a:pt x="124" y="606"/>
                  </a:lnTo>
                  <a:lnTo>
                    <a:pt x="136" y="616"/>
                  </a:lnTo>
                  <a:lnTo>
                    <a:pt x="150" y="625"/>
                  </a:lnTo>
                  <a:lnTo>
                    <a:pt x="163" y="634"/>
                  </a:lnTo>
                  <a:lnTo>
                    <a:pt x="177" y="642"/>
                  </a:lnTo>
                  <a:lnTo>
                    <a:pt x="192" y="650"/>
                  </a:lnTo>
                  <a:lnTo>
                    <a:pt x="208" y="657"/>
                  </a:lnTo>
                  <a:lnTo>
                    <a:pt x="222" y="664"/>
                  </a:lnTo>
                  <a:lnTo>
                    <a:pt x="239" y="668"/>
                  </a:lnTo>
                  <a:lnTo>
                    <a:pt x="255" y="673"/>
                  </a:lnTo>
                  <a:lnTo>
                    <a:pt x="271" y="677"/>
                  </a:lnTo>
                  <a:lnTo>
                    <a:pt x="288" y="679"/>
                  </a:lnTo>
                  <a:lnTo>
                    <a:pt x="305" y="682"/>
                  </a:lnTo>
                  <a:lnTo>
                    <a:pt x="322" y="684"/>
                  </a:lnTo>
                  <a:lnTo>
                    <a:pt x="340" y="684"/>
                  </a:lnTo>
                  <a:lnTo>
                    <a:pt x="590" y="684"/>
                  </a:lnTo>
                  <a:lnTo>
                    <a:pt x="590" y="684"/>
                  </a:lnTo>
                  <a:lnTo>
                    <a:pt x="598" y="684"/>
                  </a:lnTo>
                  <a:lnTo>
                    <a:pt x="606" y="685"/>
                  </a:lnTo>
                  <a:lnTo>
                    <a:pt x="621" y="689"/>
                  </a:lnTo>
                  <a:lnTo>
                    <a:pt x="634" y="695"/>
                  </a:lnTo>
                  <a:lnTo>
                    <a:pt x="648" y="704"/>
                  </a:lnTo>
                  <a:lnTo>
                    <a:pt x="658" y="714"/>
                  </a:lnTo>
                  <a:lnTo>
                    <a:pt x="667" y="726"/>
                  </a:lnTo>
                  <a:lnTo>
                    <a:pt x="673" y="741"/>
                  </a:lnTo>
                  <a:lnTo>
                    <a:pt x="677" y="748"/>
                  </a:lnTo>
                  <a:lnTo>
                    <a:pt x="678" y="756"/>
                  </a:lnTo>
                  <a:lnTo>
                    <a:pt x="626" y="756"/>
                  </a:lnTo>
                  <a:lnTo>
                    <a:pt x="626" y="756"/>
                  </a:lnTo>
                  <a:lnTo>
                    <a:pt x="623" y="756"/>
                  </a:lnTo>
                  <a:lnTo>
                    <a:pt x="620" y="757"/>
                  </a:lnTo>
                  <a:lnTo>
                    <a:pt x="614" y="761"/>
                  </a:lnTo>
                  <a:lnTo>
                    <a:pt x="609" y="767"/>
                  </a:lnTo>
                  <a:lnTo>
                    <a:pt x="608" y="770"/>
                  </a:lnTo>
                  <a:lnTo>
                    <a:pt x="608" y="774"/>
                  </a:lnTo>
                  <a:lnTo>
                    <a:pt x="608" y="936"/>
                  </a:lnTo>
                  <a:lnTo>
                    <a:pt x="555" y="936"/>
                  </a:lnTo>
                  <a:lnTo>
                    <a:pt x="555" y="971"/>
                  </a:lnTo>
                  <a:lnTo>
                    <a:pt x="607" y="971"/>
                  </a:lnTo>
                  <a:lnTo>
                    <a:pt x="537" y="2139"/>
                  </a:lnTo>
                  <a:lnTo>
                    <a:pt x="573" y="2141"/>
                  </a:lnTo>
                  <a:lnTo>
                    <a:pt x="626" y="1259"/>
                  </a:lnTo>
                  <a:lnTo>
                    <a:pt x="880" y="1259"/>
                  </a:lnTo>
                  <a:lnTo>
                    <a:pt x="880" y="1259"/>
                  </a:lnTo>
                  <a:lnTo>
                    <a:pt x="860" y="1269"/>
                  </a:lnTo>
                  <a:lnTo>
                    <a:pt x="839" y="1279"/>
                  </a:lnTo>
                  <a:lnTo>
                    <a:pt x="820" y="1291"/>
                  </a:lnTo>
                  <a:lnTo>
                    <a:pt x="801" y="1303"/>
                  </a:lnTo>
                  <a:lnTo>
                    <a:pt x="783" y="1316"/>
                  </a:lnTo>
                  <a:lnTo>
                    <a:pt x="766" y="1330"/>
                  </a:lnTo>
                  <a:lnTo>
                    <a:pt x="749" y="1345"/>
                  </a:lnTo>
                  <a:lnTo>
                    <a:pt x="734" y="1360"/>
                  </a:lnTo>
                  <a:lnTo>
                    <a:pt x="719" y="1376"/>
                  </a:lnTo>
                  <a:lnTo>
                    <a:pt x="706" y="1393"/>
                  </a:lnTo>
                  <a:lnTo>
                    <a:pt x="692" y="1410"/>
                  </a:lnTo>
                  <a:lnTo>
                    <a:pt x="680" y="1428"/>
                  </a:lnTo>
                  <a:lnTo>
                    <a:pt x="669" y="1447"/>
                  </a:lnTo>
                  <a:lnTo>
                    <a:pt x="659" y="1466"/>
                  </a:lnTo>
                  <a:lnTo>
                    <a:pt x="649" y="1485"/>
                  </a:lnTo>
                  <a:lnTo>
                    <a:pt x="641" y="1504"/>
                  </a:lnTo>
                  <a:lnTo>
                    <a:pt x="633" y="1524"/>
                  </a:lnTo>
                  <a:lnTo>
                    <a:pt x="626" y="1546"/>
                  </a:lnTo>
                  <a:lnTo>
                    <a:pt x="621" y="1566"/>
                  </a:lnTo>
                  <a:lnTo>
                    <a:pt x="616" y="1587"/>
                  </a:lnTo>
                  <a:lnTo>
                    <a:pt x="613" y="1609"/>
                  </a:lnTo>
                  <a:lnTo>
                    <a:pt x="611" y="1630"/>
                  </a:lnTo>
                  <a:lnTo>
                    <a:pt x="608" y="1653"/>
                  </a:lnTo>
                  <a:lnTo>
                    <a:pt x="608" y="1674"/>
                  </a:lnTo>
                  <a:lnTo>
                    <a:pt x="608" y="1695"/>
                  </a:lnTo>
                  <a:lnTo>
                    <a:pt x="611" y="1718"/>
                  </a:lnTo>
                  <a:lnTo>
                    <a:pt x="613" y="1740"/>
                  </a:lnTo>
                  <a:lnTo>
                    <a:pt x="617" y="1762"/>
                  </a:lnTo>
                  <a:lnTo>
                    <a:pt x="622" y="1784"/>
                  </a:lnTo>
                  <a:lnTo>
                    <a:pt x="628" y="1805"/>
                  </a:lnTo>
                  <a:lnTo>
                    <a:pt x="635" y="1827"/>
                  </a:lnTo>
                  <a:lnTo>
                    <a:pt x="644" y="1849"/>
                  </a:lnTo>
                  <a:lnTo>
                    <a:pt x="644" y="1849"/>
                  </a:lnTo>
                  <a:lnTo>
                    <a:pt x="653" y="1869"/>
                  </a:lnTo>
                  <a:lnTo>
                    <a:pt x="664" y="1890"/>
                  </a:lnTo>
                  <a:lnTo>
                    <a:pt x="675" y="1910"/>
                  </a:lnTo>
                  <a:lnTo>
                    <a:pt x="688" y="1929"/>
                  </a:lnTo>
                  <a:lnTo>
                    <a:pt x="700" y="1947"/>
                  </a:lnTo>
                  <a:lnTo>
                    <a:pt x="715" y="1964"/>
                  </a:lnTo>
                  <a:lnTo>
                    <a:pt x="729" y="1981"/>
                  </a:lnTo>
                  <a:lnTo>
                    <a:pt x="744" y="1995"/>
                  </a:lnTo>
                  <a:lnTo>
                    <a:pt x="761" y="2011"/>
                  </a:lnTo>
                  <a:lnTo>
                    <a:pt x="777" y="2025"/>
                  </a:lnTo>
                  <a:lnTo>
                    <a:pt x="794" y="2038"/>
                  </a:lnTo>
                  <a:lnTo>
                    <a:pt x="812" y="2050"/>
                  </a:lnTo>
                  <a:lnTo>
                    <a:pt x="830" y="2062"/>
                  </a:lnTo>
                  <a:lnTo>
                    <a:pt x="849" y="2072"/>
                  </a:lnTo>
                  <a:lnTo>
                    <a:pt x="868" y="2081"/>
                  </a:lnTo>
                  <a:lnTo>
                    <a:pt x="888" y="2090"/>
                  </a:lnTo>
                  <a:lnTo>
                    <a:pt x="908" y="2098"/>
                  </a:lnTo>
                  <a:lnTo>
                    <a:pt x="928" y="2104"/>
                  </a:lnTo>
                  <a:lnTo>
                    <a:pt x="950" y="2110"/>
                  </a:lnTo>
                  <a:lnTo>
                    <a:pt x="971" y="2114"/>
                  </a:lnTo>
                  <a:lnTo>
                    <a:pt x="992" y="2118"/>
                  </a:lnTo>
                  <a:lnTo>
                    <a:pt x="1013" y="2120"/>
                  </a:lnTo>
                  <a:lnTo>
                    <a:pt x="1035" y="2122"/>
                  </a:lnTo>
                  <a:lnTo>
                    <a:pt x="1057" y="2122"/>
                  </a:lnTo>
                  <a:lnTo>
                    <a:pt x="1078" y="2122"/>
                  </a:lnTo>
                  <a:lnTo>
                    <a:pt x="1101" y="2120"/>
                  </a:lnTo>
                  <a:lnTo>
                    <a:pt x="1122" y="2118"/>
                  </a:lnTo>
                  <a:lnTo>
                    <a:pt x="1144" y="2113"/>
                  </a:lnTo>
                  <a:lnTo>
                    <a:pt x="1166" y="2109"/>
                  </a:lnTo>
                  <a:lnTo>
                    <a:pt x="1188" y="2102"/>
                  </a:lnTo>
                  <a:lnTo>
                    <a:pt x="1209" y="2095"/>
                  </a:lnTo>
                  <a:lnTo>
                    <a:pt x="1231" y="2086"/>
                  </a:lnTo>
                  <a:lnTo>
                    <a:pt x="1231" y="2086"/>
                  </a:lnTo>
                  <a:lnTo>
                    <a:pt x="1262" y="2072"/>
                  </a:lnTo>
                  <a:lnTo>
                    <a:pt x="1291" y="2055"/>
                  </a:lnTo>
                  <a:lnTo>
                    <a:pt x="1320" y="2036"/>
                  </a:lnTo>
                  <a:lnTo>
                    <a:pt x="1347" y="2014"/>
                  </a:lnTo>
                  <a:lnTo>
                    <a:pt x="1531" y="2014"/>
                  </a:lnTo>
                  <a:lnTo>
                    <a:pt x="1539" y="2141"/>
                  </a:lnTo>
                  <a:lnTo>
                    <a:pt x="1575" y="2139"/>
                  </a:lnTo>
                  <a:lnTo>
                    <a:pt x="1505" y="1151"/>
                  </a:lnTo>
                  <a:lnTo>
                    <a:pt x="1557" y="1151"/>
                  </a:lnTo>
                  <a:close/>
                  <a:moveTo>
                    <a:pt x="1217" y="971"/>
                  </a:moveTo>
                  <a:lnTo>
                    <a:pt x="1468" y="971"/>
                  </a:lnTo>
                  <a:lnTo>
                    <a:pt x="1468" y="1115"/>
                  </a:lnTo>
                  <a:lnTo>
                    <a:pt x="1217" y="1115"/>
                  </a:lnTo>
                  <a:lnTo>
                    <a:pt x="1217" y="971"/>
                  </a:lnTo>
                  <a:close/>
                  <a:moveTo>
                    <a:pt x="644" y="792"/>
                  </a:moveTo>
                  <a:lnTo>
                    <a:pt x="895" y="792"/>
                  </a:lnTo>
                  <a:lnTo>
                    <a:pt x="895" y="936"/>
                  </a:lnTo>
                  <a:lnTo>
                    <a:pt x="644" y="936"/>
                  </a:lnTo>
                  <a:lnTo>
                    <a:pt x="644" y="792"/>
                  </a:lnTo>
                  <a:close/>
                  <a:moveTo>
                    <a:pt x="643" y="971"/>
                  </a:moveTo>
                  <a:lnTo>
                    <a:pt x="896" y="971"/>
                  </a:lnTo>
                  <a:lnTo>
                    <a:pt x="912" y="1223"/>
                  </a:lnTo>
                  <a:lnTo>
                    <a:pt x="627" y="1223"/>
                  </a:lnTo>
                  <a:lnTo>
                    <a:pt x="643" y="971"/>
                  </a:lnTo>
                  <a:close/>
                  <a:moveTo>
                    <a:pt x="644" y="1673"/>
                  </a:moveTo>
                  <a:lnTo>
                    <a:pt x="644" y="1673"/>
                  </a:lnTo>
                  <a:lnTo>
                    <a:pt x="644" y="1651"/>
                  </a:lnTo>
                  <a:lnTo>
                    <a:pt x="646" y="1630"/>
                  </a:lnTo>
                  <a:lnTo>
                    <a:pt x="649" y="1610"/>
                  </a:lnTo>
                  <a:lnTo>
                    <a:pt x="652" y="1590"/>
                  </a:lnTo>
                  <a:lnTo>
                    <a:pt x="658" y="1569"/>
                  </a:lnTo>
                  <a:lnTo>
                    <a:pt x="663" y="1550"/>
                  </a:lnTo>
                  <a:lnTo>
                    <a:pt x="669" y="1530"/>
                  </a:lnTo>
                  <a:lnTo>
                    <a:pt x="677" y="1512"/>
                  </a:lnTo>
                  <a:lnTo>
                    <a:pt x="684" y="1493"/>
                  </a:lnTo>
                  <a:lnTo>
                    <a:pt x="693" y="1476"/>
                  </a:lnTo>
                  <a:lnTo>
                    <a:pt x="703" y="1458"/>
                  </a:lnTo>
                  <a:lnTo>
                    <a:pt x="715" y="1441"/>
                  </a:lnTo>
                  <a:lnTo>
                    <a:pt x="726" y="1426"/>
                  </a:lnTo>
                  <a:lnTo>
                    <a:pt x="738" y="1410"/>
                  </a:lnTo>
                  <a:lnTo>
                    <a:pt x="752" y="1395"/>
                  </a:lnTo>
                  <a:lnTo>
                    <a:pt x="765" y="1381"/>
                  </a:lnTo>
                  <a:lnTo>
                    <a:pt x="780" y="1367"/>
                  </a:lnTo>
                  <a:lnTo>
                    <a:pt x="794" y="1354"/>
                  </a:lnTo>
                  <a:lnTo>
                    <a:pt x="810" y="1341"/>
                  </a:lnTo>
                  <a:lnTo>
                    <a:pt x="825" y="1330"/>
                  </a:lnTo>
                  <a:lnTo>
                    <a:pt x="842" y="1319"/>
                  </a:lnTo>
                  <a:lnTo>
                    <a:pt x="860" y="1309"/>
                  </a:lnTo>
                  <a:lnTo>
                    <a:pt x="877" y="1300"/>
                  </a:lnTo>
                  <a:lnTo>
                    <a:pt x="896" y="1292"/>
                  </a:lnTo>
                  <a:lnTo>
                    <a:pt x="914" y="1284"/>
                  </a:lnTo>
                  <a:lnTo>
                    <a:pt x="934" y="1278"/>
                  </a:lnTo>
                  <a:lnTo>
                    <a:pt x="953" y="1273"/>
                  </a:lnTo>
                  <a:lnTo>
                    <a:pt x="973" y="1267"/>
                  </a:lnTo>
                  <a:lnTo>
                    <a:pt x="993" y="1264"/>
                  </a:lnTo>
                  <a:lnTo>
                    <a:pt x="1013" y="1261"/>
                  </a:lnTo>
                  <a:lnTo>
                    <a:pt x="1035" y="1259"/>
                  </a:lnTo>
                  <a:lnTo>
                    <a:pt x="1056" y="1259"/>
                  </a:lnTo>
                  <a:lnTo>
                    <a:pt x="1056" y="1259"/>
                  </a:lnTo>
                  <a:lnTo>
                    <a:pt x="1077" y="1259"/>
                  </a:lnTo>
                  <a:lnTo>
                    <a:pt x="1099" y="1261"/>
                  </a:lnTo>
                  <a:lnTo>
                    <a:pt x="1119" y="1264"/>
                  </a:lnTo>
                  <a:lnTo>
                    <a:pt x="1139" y="1267"/>
                  </a:lnTo>
                  <a:lnTo>
                    <a:pt x="1159" y="1273"/>
                  </a:lnTo>
                  <a:lnTo>
                    <a:pt x="1178" y="1278"/>
                  </a:lnTo>
                  <a:lnTo>
                    <a:pt x="1198" y="1284"/>
                  </a:lnTo>
                  <a:lnTo>
                    <a:pt x="1216" y="1292"/>
                  </a:lnTo>
                  <a:lnTo>
                    <a:pt x="1235" y="1300"/>
                  </a:lnTo>
                  <a:lnTo>
                    <a:pt x="1252" y="1309"/>
                  </a:lnTo>
                  <a:lnTo>
                    <a:pt x="1270" y="1319"/>
                  </a:lnTo>
                  <a:lnTo>
                    <a:pt x="1287" y="1330"/>
                  </a:lnTo>
                  <a:lnTo>
                    <a:pt x="1302" y="1341"/>
                  </a:lnTo>
                  <a:lnTo>
                    <a:pt x="1318" y="1354"/>
                  </a:lnTo>
                  <a:lnTo>
                    <a:pt x="1332" y="1367"/>
                  </a:lnTo>
                  <a:lnTo>
                    <a:pt x="1347" y="1381"/>
                  </a:lnTo>
                  <a:lnTo>
                    <a:pt x="1360" y="1395"/>
                  </a:lnTo>
                  <a:lnTo>
                    <a:pt x="1374" y="1410"/>
                  </a:lnTo>
                  <a:lnTo>
                    <a:pt x="1386" y="1426"/>
                  </a:lnTo>
                  <a:lnTo>
                    <a:pt x="1397" y="1441"/>
                  </a:lnTo>
                  <a:lnTo>
                    <a:pt x="1409" y="1458"/>
                  </a:lnTo>
                  <a:lnTo>
                    <a:pt x="1419" y="1476"/>
                  </a:lnTo>
                  <a:lnTo>
                    <a:pt x="1428" y="1493"/>
                  </a:lnTo>
                  <a:lnTo>
                    <a:pt x="1435" y="1512"/>
                  </a:lnTo>
                  <a:lnTo>
                    <a:pt x="1443" y="1530"/>
                  </a:lnTo>
                  <a:lnTo>
                    <a:pt x="1449" y="1550"/>
                  </a:lnTo>
                  <a:lnTo>
                    <a:pt x="1454" y="1569"/>
                  </a:lnTo>
                  <a:lnTo>
                    <a:pt x="1460" y="1590"/>
                  </a:lnTo>
                  <a:lnTo>
                    <a:pt x="1463" y="1610"/>
                  </a:lnTo>
                  <a:lnTo>
                    <a:pt x="1466" y="1630"/>
                  </a:lnTo>
                  <a:lnTo>
                    <a:pt x="1468" y="1651"/>
                  </a:lnTo>
                  <a:lnTo>
                    <a:pt x="1468" y="1673"/>
                  </a:lnTo>
                  <a:lnTo>
                    <a:pt x="1468" y="1673"/>
                  </a:lnTo>
                  <a:lnTo>
                    <a:pt x="1468" y="1694"/>
                  </a:lnTo>
                  <a:lnTo>
                    <a:pt x="1466" y="1715"/>
                  </a:lnTo>
                  <a:lnTo>
                    <a:pt x="1463" y="1736"/>
                  </a:lnTo>
                  <a:lnTo>
                    <a:pt x="1460" y="1756"/>
                  </a:lnTo>
                  <a:lnTo>
                    <a:pt x="1454" y="1776"/>
                  </a:lnTo>
                  <a:lnTo>
                    <a:pt x="1449" y="1795"/>
                  </a:lnTo>
                  <a:lnTo>
                    <a:pt x="1443" y="1815"/>
                  </a:lnTo>
                  <a:lnTo>
                    <a:pt x="1435" y="1833"/>
                  </a:lnTo>
                  <a:lnTo>
                    <a:pt x="1428" y="1853"/>
                  </a:lnTo>
                  <a:lnTo>
                    <a:pt x="1419" y="1869"/>
                  </a:lnTo>
                  <a:lnTo>
                    <a:pt x="1409" y="1887"/>
                  </a:lnTo>
                  <a:lnTo>
                    <a:pt x="1397" y="1904"/>
                  </a:lnTo>
                  <a:lnTo>
                    <a:pt x="1386" y="1920"/>
                  </a:lnTo>
                  <a:lnTo>
                    <a:pt x="1374" y="1936"/>
                  </a:lnTo>
                  <a:lnTo>
                    <a:pt x="1360" y="1950"/>
                  </a:lnTo>
                  <a:lnTo>
                    <a:pt x="1347" y="1965"/>
                  </a:lnTo>
                  <a:lnTo>
                    <a:pt x="1332" y="1978"/>
                  </a:lnTo>
                  <a:lnTo>
                    <a:pt x="1318" y="1992"/>
                  </a:lnTo>
                  <a:lnTo>
                    <a:pt x="1302" y="2004"/>
                  </a:lnTo>
                  <a:lnTo>
                    <a:pt x="1287" y="2016"/>
                  </a:lnTo>
                  <a:lnTo>
                    <a:pt x="1270" y="2027"/>
                  </a:lnTo>
                  <a:lnTo>
                    <a:pt x="1252" y="2037"/>
                  </a:lnTo>
                  <a:lnTo>
                    <a:pt x="1235" y="2046"/>
                  </a:lnTo>
                  <a:lnTo>
                    <a:pt x="1216" y="2054"/>
                  </a:lnTo>
                  <a:lnTo>
                    <a:pt x="1198" y="2062"/>
                  </a:lnTo>
                  <a:lnTo>
                    <a:pt x="1178" y="2067"/>
                  </a:lnTo>
                  <a:lnTo>
                    <a:pt x="1159" y="2073"/>
                  </a:lnTo>
                  <a:lnTo>
                    <a:pt x="1139" y="2078"/>
                  </a:lnTo>
                  <a:lnTo>
                    <a:pt x="1119" y="2082"/>
                  </a:lnTo>
                  <a:lnTo>
                    <a:pt x="1099" y="2084"/>
                  </a:lnTo>
                  <a:lnTo>
                    <a:pt x="1077" y="2086"/>
                  </a:lnTo>
                  <a:lnTo>
                    <a:pt x="1056" y="2086"/>
                  </a:lnTo>
                  <a:lnTo>
                    <a:pt x="1056" y="2086"/>
                  </a:lnTo>
                  <a:lnTo>
                    <a:pt x="1035" y="2086"/>
                  </a:lnTo>
                  <a:lnTo>
                    <a:pt x="1013" y="2084"/>
                  </a:lnTo>
                  <a:lnTo>
                    <a:pt x="993" y="2082"/>
                  </a:lnTo>
                  <a:lnTo>
                    <a:pt x="973" y="2077"/>
                  </a:lnTo>
                  <a:lnTo>
                    <a:pt x="953" y="2073"/>
                  </a:lnTo>
                  <a:lnTo>
                    <a:pt x="934" y="2067"/>
                  </a:lnTo>
                  <a:lnTo>
                    <a:pt x="915" y="2062"/>
                  </a:lnTo>
                  <a:lnTo>
                    <a:pt x="896" y="2054"/>
                  </a:lnTo>
                  <a:lnTo>
                    <a:pt x="878" y="2046"/>
                  </a:lnTo>
                  <a:lnTo>
                    <a:pt x="860" y="2036"/>
                  </a:lnTo>
                  <a:lnTo>
                    <a:pt x="842" y="2027"/>
                  </a:lnTo>
                  <a:lnTo>
                    <a:pt x="825" y="2016"/>
                  </a:lnTo>
                  <a:lnTo>
                    <a:pt x="810" y="2004"/>
                  </a:lnTo>
                  <a:lnTo>
                    <a:pt x="794" y="1992"/>
                  </a:lnTo>
                  <a:lnTo>
                    <a:pt x="780" y="1978"/>
                  </a:lnTo>
                  <a:lnTo>
                    <a:pt x="765" y="1965"/>
                  </a:lnTo>
                  <a:lnTo>
                    <a:pt x="752" y="1950"/>
                  </a:lnTo>
                  <a:lnTo>
                    <a:pt x="738" y="1936"/>
                  </a:lnTo>
                  <a:lnTo>
                    <a:pt x="726" y="1920"/>
                  </a:lnTo>
                  <a:lnTo>
                    <a:pt x="715" y="1904"/>
                  </a:lnTo>
                  <a:lnTo>
                    <a:pt x="703" y="1887"/>
                  </a:lnTo>
                  <a:lnTo>
                    <a:pt x="695" y="1869"/>
                  </a:lnTo>
                  <a:lnTo>
                    <a:pt x="684" y="1851"/>
                  </a:lnTo>
                  <a:lnTo>
                    <a:pt x="677" y="1833"/>
                  </a:lnTo>
                  <a:lnTo>
                    <a:pt x="669" y="1814"/>
                  </a:lnTo>
                  <a:lnTo>
                    <a:pt x="663" y="1795"/>
                  </a:lnTo>
                  <a:lnTo>
                    <a:pt x="658" y="1776"/>
                  </a:lnTo>
                  <a:lnTo>
                    <a:pt x="653" y="1756"/>
                  </a:lnTo>
                  <a:lnTo>
                    <a:pt x="649" y="1736"/>
                  </a:lnTo>
                  <a:lnTo>
                    <a:pt x="646" y="1715"/>
                  </a:lnTo>
                  <a:lnTo>
                    <a:pt x="644" y="1694"/>
                  </a:lnTo>
                  <a:lnTo>
                    <a:pt x="644" y="1673"/>
                  </a:lnTo>
                  <a:lnTo>
                    <a:pt x="644" y="1673"/>
                  </a:lnTo>
                  <a:close/>
                  <a:moveTo>
                    <a:pt x="1384" y="1978"/>
                  </a:moveTo>
                  <a:lnTo>
                    <a:pt x="1384" y="1978"/>
                  </a:lnTo>
                  <a:lnTo>
                    <a:pt x="1396" y="1965"/>
                  </a:lnTo>
                  <a:lnTo>
                    <a:pt x="1409" y="1950"/>
                  </a:lnTo>
                  <a:lnTo>
                    <a:pt x="1420" y="1936"/>
                  </a:lnTo>
                  <a:lnTo>
                    <a:pt x="1430" y="1920"/>
                  </a:lnTo>
                  <a:lnTo>
                    <a:pt x="1440" y="1904"/>
                  </a:lnTo>
                  <a:lnTo>
                    <a:pt x="1449" y="1889"/>
                  </a:lnTo>
                  <a:lnTo>
                    <a:pt x="1457" y="1873"/>
                  </a:lnTo>
                  <a:lnTo>
                    <a:pt x="1464" y="1856"/>
                  </a:lnTo>
                  <a:lnTo>
                    <a:pt x="1471" y="1839"/>
                  </a:lnTo>
                  <a:lnTo>
                    <a:pt x="1478" y="1822"/>
                  </a:lnTo>
                  <a:lnTo>
                    <a:pt x="1484" y="1805"/>
                  </a:lnTo>
                  <a:lnTo>
                    <a:pt x="1489" y="1789"/>
                  </a:lnTo>
                  <a:lnTo>
                    <a:pt x="1492" y="1771"/>
                  </a:lnTo>
                  <a:lnTo>
                    <a:pt x="1497" y="1754"/>
                  </a:lnTo>
                  <a:lnTo>
                    <a:pt x="1499" y="1736"/>
                  </a:lnTo>
                  <a:lnTo>
                    <a:pt x="1501" y="1718"/>
                  </a:lnTo>
                  <a:lnTo>
                    <a:pt x="1503" y="1700"/>
                  </a:lnTo>
                  <a:lnTo>
                    <a:pt x="1504" y="1682"/>
                  </a:lnTo>
                  <a:lnTo>
                    <a:pt x="1504" y="1664"/>
                  </a:lnTo>
                  <a:lnTo>
                    <a:pt x="1503" y="1646"/>
                  </a:lnTo>
                  <a:lnTo>
                    <a:pt x="1501" y="1629"/>
                  </a:lnTo>
                  <a:lnTo>
                    <a:pt x="1499" y="1611"/>
                  </a:lnTo>
                  <a:lnTo>
                    <a:pt x="1497" y="1593"/>
                  </a:lnTo>
                  <a:lnTo>
                    <a:pt x="1492" y="1575"/>
                  </a:lnTo>
                  <a:lnTo>
                    <a:pt x="1489" y="1557"/>
                  </a:lnTo>
                  <a:lnTo>
                    <a:pt x="1484" y="1540"/>
                  </a:lnTo>
                  <a:lnTo>
                    <a:pt x="1478" y="1522"/>
                  </a:lnTo>
                  <a:lnTo>
                    <a:pt x="1471" y="1505"/>
                  </a:lnTo>
                  <a:lnTo>
                    <a:pt x="1464" y="1488"/>
                  </a:lnTo>
                  <a:lnTo>
                    <a:pt x="1457" y="1472"/>
                  </a:lnTo>
                  <a:lnTo>
                    <a:pt x="1448" y="1455"/>
                  </a:lnTo>
                  <a:lnTo>
                    <a:pt x="1439" y="1439"/>
                  </a:lnTo>
                  <a:lnTo>
                    <a:pt x="1489" y="1439"/>
                  </a:lnTo>
                  <a:lnTo>
                    <a:pt x="1528" y="1978"/>
                  </a:lnTo>
                  <a:lnTo>
                    <a:pt x="1384" y="1978"/>
                  </a:lnTo>
                  <a:close/>
                  <a:moveTo>
                    <a:pt x="1487" y="1403"/>
                  </a:moveTo>
                  <a:lnTo>
                    <a:pt x="1414" y="1403"/>
                  </a:lnTo>
                  <a:lnTo>
                    <a:pt x="1414" y="1403"/>
                  </a:lnTo>
                  <a:lnTo>
                    <a:pt x="1394" y="1377"/>
                  </a:lnTo>
                  <a:lnTo>
                    <a:pt x="1372" y="1354"/>
                  </a:lnTo>
                  <a:lnTo>
                    <a:pt x="1348" y="1332"/>
                  </a:lnTo>
                  <a:lnTo>
                    <a:pt x="1322" y="1312"/>
                  </a:lnTo>
                  <a:lnTo>
                    <a:pt x="1295" y="1293"/>
                  </a:lnTo>
                  <a:lnTo>
                    <a:pt x="1268" y="1277"/>
                  </a:lnTo>
                  <a:lnTo>
                    <a:pt x="1240" y="1263"/>
                  </a:lnTo>
                  <a:lnTo>
                    <a:pt x="1209" y="1250"/>
                  </a:lnTo>
                  <a:lnTo>
                    <a:pt x="1216" y="1151"/>
                  </a:lnTo>
                  <a:lnTo>
                    <a:pt x="1469" y="1151"/>
                  </a:lnTo>
                  <a:lnTo>
                    <a:pt x="1487" y="1403"/>
                  </a:lnTo>
                  <a:close/>
                </a:path>
              </a:pathLst>
            </a:custGeom>
            <a:grpFill/>
            <a:ln w="3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49">
              <a:extLst>
                <a:ext uri="{FF2B5EF4-FFF2-40B4-BE49-F238E27FC236}">
                  <a16:creationId xmlns:a16="http://schemas.microsoft.com/office/drawing/2014/main" id="{57CA9CAA-0D39-461B-AE88-22B2AC5F8B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46700" y="4618038"/>
              <a:ext cx="80963" cy="200025"/>
            </a:xfrm>
            <a:custGeom>
              <a:avLst/>
              <a:gdLst>
                <a:gd name="T0" fmla="*/ 447 w 465"/>
                <a:gd name="T1" fmla="*/ 216 h 1134"/>
                <a:gd name="T2" fmla="*/ 447 w 465"/>
                <a:gd name="T3" fmla="*/ 180 h 1134"/>
                <a:gd name="T4" fmla="*/ 393 w 465"/>
                <a:gd name="T5" fmla="*/ 180 h 1134"/>
                <a:gd name="T6" fmla="*/ 393 w 465"/>
                <a:gd name="T7" fmla="*/ 18 h 1134"/>
                <a:gd name="T8" fmla="*/ 393 w 465"/>
                <a:gd name="T9" fmla="*/ 18 h 1134"/>
                <a:gd name="T10" fmla="*/ 393 w 465"/>
                <a:gd name="T11" fmla="*/ 15 h 1134"/>
                <a:gd name="T12" fmla="*/ 392 w 465"/>
                <a:gd name="T13" fmla="*/ 12 h 1134"/>
                <a:gd name="T14" fmla="*/ 388 w 465"/>
                <a:gd name="T15" fmla="*/ 6 h 1134"/>
                <a:gd name="T16" fmla="*/ 382 w 465"/>
                <a:gd name="T17" fmla="*/ 2 h 1134"/>
                <a:gd name="T18" fmla="*/ 379 w 465"/>
                <a:gd name="T19" fmla="*/ 0 h 1134"/>
                <a:gd name="T20" fmla="*/ 376 w 465"/>
                <a:gd name="T21" fmla="*/ 0 h 1134"/>
                <a:gd name="T22" fmla="*/ 89 w 465"/>
                <a:gd name="T23" fmla="*/ 0 h 1134"/>
                <a:gd name="T24" fmla="*/ 89 w 465"/>
                <a:gd name="T25" fmla="*/ 0 h 1134"/>
                <a:gd name="T26" fmla="*/ 86 w 465"/>
                <a:gd name="T27" fmla="*/ 0 h 1134"/>
                <a:gd name="T28" fmla="*/ 82 w 465"/>
                <a:gd name="T29" fmla="*/ 2 h 1134"/>
                <a:gd name="T30" fmla="*/ 77 w 465"/>
                <a:gd name="T31" fmla="*/ 6 h 1134"/>
                <a:gd name="T32" fmla="*/ 72 w 465"/>
                <a:gd name="T33" fmla="*/ 12 h 1134"/>
                <a:gd name="T34" fmla="*/ 71 w 465"/>
                <a:gd name="T35" fmla="*/ 15 h 1134"/>
                <a:gd name="T36" fmla="*/ 71 w 465"/>
                <a:gd name="T37" fmla="*/ 18 h 1134"/>
                <a:gd name="T38" fmla="*/ 71 w 465"/>
                <a:gd name="T39" fmla="*/ 180 h 1134"/>
                <a:gd name="T40" fmla="*/ 17 w 465"/>
                <a:gd name="T41" fmla="*/ 180 h 1134"/>
                <a:gd name="T42" fmla="*/ 17 w 465"/>
                <a:gd name="T43" fmla="*/ 216 h 1134"/>
                <a:gd name="T44" fmla="*/ 70 w 465"/>
                <a:gd name="T45" fmla="*/ 216 h 1134"/>
                <a:gd name="T46" fmla="*/ 0 w 465"/>
                <a:gd name="T47" fmla="*/ 1132 h 1134"/>
                <a:gd name="T48" fmla="*/ 35 w 465"/>
                <a:gd name="T49" fmla="*/ 1134 h 1134"/>
                <a:gd name="T50" fmla="*/ 40 w 465"/>
                <a:gd name="T51" fmla="*/ 1079 h 1134"/>
                <a:gd name="T52" fmla="*/ 425 w 465"/>
                <a:gd name="T53" fmla="*/ 1079 h 1134"/>
                <a:gd name="T54" fmla="*/ 429 w 465"/>
                <a:gd name="T55" fmla="*/ 1134 h 1134"/>
                <a:gd name="T56" fmla="*/ 465 w 465"/>
                <a:gd name="T57" fmla="*/ 1132 h 1134"/>
                <a:gd name="T58" fmla="*/ 395 w 465"/>
                <a:gd name="T59" fmla="*/ 216 h 1134"/>
                <a:gd name="T60" fmla="*/ 447 w 465"/>
                <a:gd name="T61" fmla="*/ 216 h 1134"/>
                <a:gd name="T62" fmla="*/ 107 w 465"/>
                <a:gd name="T63" fmla="*/ 36 h 1134"/>
                <a:gd name="T64" fmla="*/ 358 w 465"/>
                <a:gd name="T65" fmla="*/ 36 h 1134"/>
                <a:gd name="T66" fmla="*/ 358 w 465"/>
                <a:gd name="T67" fmla="*/ 180 h 1134"/>
                <a:gd name="T68" fmla="*/ 107 w 465"/>
                <a:gd name="T69" fmla="*/ 180 h 1134"/>
                <a:gd name="T70" fmla="*/ 107 w 465"/>
                <a:gd name="T71" fmla="*/ 36 h 1134"/>
                <a:gd name="T72" fmla="*/ 400 w 465"/>
                <a:gd name="T73" fmla="*/ 756 h 1134"/>
                <a:gd name="T74" fmla="*/ 64 w 465"/>
                <a:gd name="T75" fmla="*/ 756 h 1134"/>
                <a:gd name="T76" fmla="*/ 83 w 465"/>
                <a:gd name="T77" fmla="*/ 504 h 1134"/>
                <a:gd name="T78" fmla="*/ 381 w 465"/>
                <a:gd name="T79" fmla="*/ 504 h 1134"/>
                <a:gd name="T80" fmla="*/ 400 w 465"/>
                <a:gd name="T81" fmla="*/ 756 h 1134"/>
                <a:gd name="T82" fmla="*/ 42 w 465"/>
                <a:gd name="T83" fmla="*/ 1043 h 1134"/>
                <a:gd name="T84" fmla="*/ 61 w 465"/>
                <a:gd name="T85" fmla="*/ 792 h 1134"/>
                <a:gd name="T86" fmla="*/ 404 w 465"/>
                <a:gd name="T87" fmla="*/ 792 h 1134"/>
                <a:gd name="T88" fmla="*/ 423 w 465"/>
                <a:gd name="T89" fmla="*/ 1043 h 1134"/>
                <a:gd name="T90" fmla="*/ 42 w 465"/>
                <a:gd name="T91" fmla="*/ 1043 h 1134"/>
                <a:gd name="T92" fmla="*/ 378 w 465"/>
                <a:gd name="T93" fmla="*/ 468 h 1134"/>
                <a:gd name="T94" fmla="*/ 87 w 465"/>
                <a:gd name="T95" fmla="*/ 468 h 1134"/>
                <a:gd name="T96" fmla="*/ 106 w 465"/>
                <a:gd name="T97" fmla="*/ 216 h 1134"/>
                <a:gd name="T98" fmla="*/ 359 w 465"/>
                <a:gd name="T99" fmla="*/ 216 h 1134"/>
                <a:gd name="T100" fmla="*/ 378 w 465"/>
                <a:gd name="T101" fmla="*/ 468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65" h="1134">
                  <a:moveTo>
                    <a:pt x="447" y="216"/>
                  </a:moveTo>
                  <a:lnTo>
                    <a:pt x="447" y="180"/>
                  </a:lnTo>
                  <a:lnTo>
                    <a:pt x="393" y="180"/>
                  </a:lnTo>
                  <a:lnTo>
                    <a:pt x="393" y="18"/>
                  </a:lnTo>
                  <a:lnTo>
                    <a:pt x="393" y="18"/>
                  </a:lnTo>
                  <a:lnTo>
                    <a:pt x="393" y="15"/>
                  </a:lnTo>
                  <a:lnTo>
                    <a:pt x="392" y="12"/>
                  </a:lnTo>
                  <a:lnTo>
                    <a:pt x="388" y="6"/>
                  </a:lnTo>
                  <a:lnTo>
                    <a:pt x="382" y="2"/>
                  </a:lnTo>
                  <a:lnTo>
                    <a:pt x="379" y="0"/>
                  </a:lnTo>
                  <a:lnTo>
                    <a:pt x="376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6" y="0"/>
                  </a:lnTo>
                  <a:lnTo>
                    <a:pt x="82" y="2"/>
                  </a:lnTo>
                  <a:lnTo>
                    <a:pt x="77" y="6"/>
                  </a:lnTo>
                  <a:lnTo>
                    <a:pt x="72" y="12"/>
                  </a:lnTo>
                  <a:lnTo>
                    <a:pt x="71" y="15"/>
                  </a:lnTo>
                  <a:lnTo>
                    <a:pt x="71" y="18"/>
                  </a:lnTo>
                  <a:lnTo>
                    <a:pt x="71" y="180"/>
                  </a:lnTo>
                  <a:lnTo>
                    <a:pt x="17" y="180"/>
                  </a:lnTo>
                  <a:lnTo>
                    <a:pt x="17" y="216"/>
                  </a:lnTo>
                  <a:lnTo>
                    <a:pt x="70" y="216"/>
                  </a:lnTo>
                  <a:lnTo>
                    <a:pt x="0" y="1132"/>
                  </a:lnTo>
                  <a:lnTo>
                    <a:pt x="35" y="1134"/>
                  </a:lnTo>
                  <a:lnTo>
                    <a:pt x="40" y="1079"/>
                  </a:lnTo>
                  <a:lnTo>
                    <a:pt x="425" y="1079"/>
                  </a:lnTo>
                  <a:lnTo>
                    <a:pt x="429" y="1134"/>
                  </a:lnTo>
                  <a:lnTo>
                    <a:pt x="465" y="1132"/>
                  </a:lnTo>
                  <a:lnTo>
                    <a:pt x="395" y="216"/>
                  </a:lnTo>
                  <a:lnTo>
                    <a:pt x="447" y="216"/>
                  </a:lnTo>
                  <a:close/>
                  <a:moveTo>
                    <a:pt x="107" y="36"/>
                  </a:moveTo>
                  <a:lnTo>
                    <a:pt x="358" y="36"/>
                  </a:lnTo>
                  <a:lnTo>
                    <a:pt x="358" y="180"/>
                  </a:lnTo>
                  <a:lnTo>
                    <a:pt x="107" y="180"/>
                  </a:lnTo>
                  <a:lnTo>
                    <a:pt x="107" y="36"/>
                  </a:lnTo>
                  <a:close/>
                  <a:moveTo>
                    <a:pt x="400" y="756"/>
                  </a:moveTo>
                  <a:lnTo>
                    <a:pt x="64" y="756"/>
                  </a:lnTo>
                  <a:lnTo>
                    <a:pt x="83" y="504"/>
                  </a:lnTo>
                  <a:lnTo>
                    <a:pt x="381" y="504"/>
                  </a:lnTo>
                  <a:lnTo>
                    <a:pt x="400" y="756"/>
                  </a:lnTo>
                  <a:close/>
                  <a:moveTo>
                    <a:pt x="42" y="1043"/>
                  </a:moveTo>
                  <a:lnTo>
                    <a:pt x="61" y="792"/>
                  </a:lnTo>
                  <a:lnTo>
                    <a:pt x="404" y="792"/>
                  </a:lnTo>
                  <a:lnTo>
                    <a:pt x="423" y="1043"/>
                  </a:lnTo>
                  <a:lnTo>
                    <a:pt x="42" y="1043"/>
                  </a:lnTo>
                  <a:close/>
                  <a:moveTo>
                    <a:pt x="378" y="468"/>
                  </a:moveTo>
                  <a:lnTo>
                    <a:pt x="87" y="468"/>
                  </a:lnTo>
                  <a:lnTo>
                    <a:pt x="106" y="216"/>
                  </a:lnTo>
                  <a:lnTo>
                    <a:pt x="359" y="216"/>
                  </a:lnTo>
                  <a:lnTo>
                    <a:pt x="378" y="468"/>
                  </a:lnTo>
                  <a:close/>
                </a:path>
              </a:pathLst>
            </a:custGeom>
            <a:grpFill/>
            <a:ln w="3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50">
              <a:extLst>
                <a:ext uri="{FF2B5EF4-FFF2-40B4-BE49-F238E27FC236}">
                  <a16:creationId xmlns:a16="http://schemas.microsoft.com/office/drawing/2014/main" id="{E007BD66-7502-42B3-97F3-3718A5FF75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37213" y="4611688"/>
              <a:ext cx="80963" cy="206375"/>
            </a:xfrm>
            <a:custGeom>
              <a:avLst/>
              <a:gdLst>
                <a:gd name="T0" fmla="*/ 430 w 465"/>
                <a:gd name="T1" fmla="*/ 1170 h 1170"/>
                <a:gd name="T2" fmla="*/ 465 w 465"/>
                <a:gd name="T3" fmla="*/ 1168 h 1170"/>
                <a:gd name="T4" fmla="*/ 395 w 465"/>
                <a:gd name="T5" fmla="*/ 216 h 1170"/>
                <a:gd name="T6" fmla="*/ 448 w 465"/>
                <a:gd name="T7" fmla="*/ 216 h 1170"/>
                <a:gd name="T8" fmla="*/ 448 w 465"/>
                <a:gd name="T9" fmla="*/ 180 h 1170"/>
                <a:gd name="T10" fmla="*/ 394 w 465"/>
                <a:gd name="T11" fmla="*/ 180 h 1170"/>
                <a:gd name="T12" fmla="*/ 394 w 465"/>
                <a:gd name="T13" fmla="*/ 18 h 1170"/>
                <a:gd name="T14" fmla="*/ 394 w 465"/>
                <a:gd name="T15" fmla="*/ 18 h 1170"/>
                <a:gd name="T16" fmla="*/ 394 w 465"/>
                <a:gd name="T17" fmla="*/ 15 h 1170"/>
                <a:gd name="T18" fmla="*/ 393 w 465"/>
                <a:gd name="T19" fmla="*/ 12 h 1170"/>
                <a:gd name="T20" fmla="*/ 388 w 465"/>
                <a:gd name="T21" fmla="*/ 6 h 1170"/>
                <a:gd name="T22" fmla="*/ 383 w 465"/>
                <a:gd name="T23" fmla="*/ 2 h 1170"/>
                <a:gd name="T24" fmla="*/ 379 w 465"/>
                <a:gd name="T25" fmla="*/ 0 h 1170"/>
                <a:gd name="T26" fmla="*/ 376 w 465"/>
                <a:gd name="T27" fmla="*/ 0 h 1170"/>
                <a:gd name="T28" fmla="*/ 89 w 465"/>
                <a:gd name="T29" fmla="*/ 0 h 1170"/>
                <a:gd name="T30" fmla="*/ 89 w 465"/>
                <a:gd name="T31" fmla="*/ 0 h 1170"/>
                <a:gd name="T32" fmla="*/ 86 w 465"/>
                <a:gd name="T33" fmla="*/ 0 h 1170"/>
                <a:gd name="T34" fmla="*/ 83 w 465"/>
                <a:gd name="T35" fmla="*/ 2 h 1170"/>
                <a:gd name="T36" fmla="*/ 77 w 465"/>
                <a:gd name="T37" fmla="*/ 6 h 1170"/>
                <a:gd name="T38" fmla="*/ 73 w 465"/>
                <a:gd name="T39" fmla="*/ 12 h 1170"/>
                <a:gd name="T40" fmla="*/ 72 w 465"/>
                <a:gd name="T41" fmla="*/ 15 h 1170"/>
                <a:gd name="T42" fmla="*/ 72 w 465"/>
                <a:gd name="T43" fmla="*/ 18 h 1170"/>
                <a:gd name="T44" fmla="*/ 72 w 465"/>
                <a:gd name="T45" fmla="*/ 180 h 1170"/>
                <a:gd name="T46" fmla="*/ 18 w 465"/>
                <a:gd name="T47" fmla="*/ 180 h 1170"/>
                <a:gd name="T48" fmla="*/ 18 w 465"/>
                <a:gd name="T49" fmla="*/ 216 h 1170"/>
                <a:gd name="T50" fmla="*/ 70 w 465"/>
                <a:gd name="T51" fmla="*/ 216 h 1170"/>
                <a:gd name="T52" fmla="*/ 0 w 465"/>
                <a:gd name="T53" fmla="*/ 1168 h 1170"/>
                <a:gd name="T54" fmla="*/ 36 w 465"/>
                <a:gd name="T55" fmla="*/ 1170 h 1170"/>
                <a:gd name="T56" fmla="*/ 42 w 465"/>
                <a:gd name="T57" fmla="*/ 1079 h 1170"/>
                <a:gd name="T58" fmla="*/ 423 w 465"/>
                <a:gd name="T59" fmla="*/ 1079 h 1170"/>
                <a:gd name="T60" fmla="*/ 430 w 465"/>
                <a:gd name="T61" fmla="*/ 1170 h 1170"/>
                <a:gd name="T62" fmla="*/ 399 w 465"/>
                <a:gd name="T63" fmla="*/ 756 h 1170"/>
                <a:gd name="T64" fmla="*/ 66 w 465"/>
                <a:gd name="T65" fmla="*/ 756 h 1170"/>
                <a:gd name="T66" fmla="*/ 85 w 465"/>
                <a:gd name="T67" fmla="*/ 504 h 1170"/>
                <a:gd name="T68" fmla="*/ 380 w 465"/>
                <a:gd name="T69" fmla="*/ 504 h 1170"/>
                <a:gd name="T70" fmla="*/ 399 w 465"/>
                <a:gd name="T71" fmla="*/ 756 h 1170"/>
                <a:gd name="T72" fmla="*/ 107 w 465"/>
                <a:gd name="T73" fmla="*/ 36 h 1170"/>
                <a:gd name="T74" fmla="*/ 358 w 465"/>
                <a:gd name="T75" fmla="*/ 36 h 1170"/>
                <a:gd name="T76" fmla="*/ 358 w 465"/>
                <a:gd name="T77" fmla="*/ 180 h 1170"/>
                <a:gd name="T78" fmla="*/ 107 w 465"/>
                <a:gd name="T79" fmla="*/ 180 h 1170"/>
                <a:gd name="T80" fmla="*/ 107 w 465"/>
                <a:gd name="T81" fmla="*/ 36 h 1170"/>
                <a:gd name="T82" fmla="*/ 359 w 465"/>
                <a:gd name="T83" fmla="*/ 216 h 1170"/>
                <a:gd name="T84" fmla="*/ 378 w 465"/>
                <a:gd name="T85" fmla="*/ 468 h 1170"/>
                <a:gd name="T86" fmla="*/ 87 w 465"/>
                <a:gd name="T87" fmla="*/ 468 h 1170"/>
                <a:gd name="T88" fmla="*/ 106 w 465"/>
                <a:gd name="T89" fmla="*/ 216 h 1170"/>
                <a:gd name="T90" fmla="*/ 359 w 465"/>
                <a:gd name="T91" fmla="*/ 216 h 1170"/>
                <a:gd name="T92" fmla="*/ 45 w 465"/>
                <a:gd name="T93" fmla="*/ 1043 h 1170"/>
                <a:gd name="T94" fmla="*/ 64 w 465"/>
                <a:gd name="T95" fmla="*/ 792 h 1170"/>
                <a:gd name="T96" fmla="*/ 402 w 465"/>
                <a:gd name="T97" fmla="*/ 792 h 1170"/>
                <a:gd name="T98" fmla="*/ 421 w 465"/>
                <a:gd name="T99" fmla="*/ 1043 h 1170"/>
                <a:gd name="T100" fmla="*/ 45 w 465"/>
                <a:gd name="T101" fmla="*/ 1043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65" h="1170">
                  <a:moveTo>
                    <a:pt x="430" y="1170"/>
                  </a:moveTo>
                  <a:lnTo>
                    <a:pt x="465" y="1168"/>
                  </a:lnTo>
                  <a:lnTo>
                    <a:pt x="395" y="216"/>
                  </a:lnTo>
                  <a:lnTo>
                    <a:pt x="448" y="216"/>
                  </a:lnTo>
                  <a:lnTo>
                    <a:pt x="448" y="180"/>
                  </a:lnTo>
                  <a:lnTo>
                    <a:pt x="394" y="180"/>
                  </a:lnTo>
                  <a:lnTo>
                    <a:pt x="394" y="18"/>
                  </a:lnTo>
                  <a:lnTo>
                    <a:pt x="394" y="18"/>
                  </a:lnTo>
                  <a:lnTo>
                    <a:pt x="394" y="15"/>
                  </a:lnTo>
                  <a:lnTo>
                    <a:pt x="393" y="12"/>
                  </a:lnTo>
                  <a:lnTo>
                    <a:pt x="388" y="6"/>
                  </a:lnTo>
                  <a:lnTo>
                    <a:pt x="383" y="2"/>
                  </a:lnTo>
                  <a:lnTo>
                    <a:pt x="379" y="0"/>
                  </a:lnTo>
                  <a:lnTo>
                    <a:pt x="376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6" y="0"/>
                  </a:lnTo>
                  <a:lnTo>
                    <a:pt x="83" y="2"/>
                  </a:lnTo>
                  <a:lnTo>
                    <a:pt x="77" y="6"/>
                  </a:lnTo>
                  <a:lnTo>
                    <a:pt x="73" y="12"/>
                  </a:lnTo>
                  <a:lnTo>
                    <a:pt x="72" y="15"/>
                  </a:lnTo>
                  <a:lnTo>
                    <a:pt x="72" y="18"/>
                  </a:lnTo>
                  <a:lnTo>
                    <a:pt x="72" y="180"/>
                  </a:lnTo>
                  <a:lnTo>
                    <a:pt x="18" y="180"/>
                  </a:lnTo>
                  <a:lnTo>
                    <a:pt x="18" y="216"/>
                  </a:lnTo>
                  <a:lnTo>
                    <a:pt x="70" y="216"/>
                  </a:lnTo>
                  <a:lnTo>
                    <a:pt x="0" y="1168"/>
                  </a:lnTo>
                  <a:lnTo>
                    <a:pt x="36" y="1170"/>
                  </a:lnTo>
                  <a:lnTo>
                    <a:pt x="42" y="1079"/>
                  </a:lnTo>
                  <a:lnTo>
                    <a:pt x="423" y="1079"/>
                  </a:lnTo>
                  <a:lnTo>
                    <a:pt x="430" y="1170"/>
                  </a:lnTo>
                  <a:close/>
                  <a:moveTo>
                    <a:pt x="399" y="756"/>
                  </a:moveTo>
                  <a:lnTo>
                    <a:pt x="66" y="756"/>
                  </a:lnTo>
                  <a:lnTo>
                    <a:pt x="85" y="504"/>
                  </a:lnTo>
                  <a:lnTo>
                    <a:pt x="380" y="504"/>
                  </a:lnTo>
                  <a:lnTo>
                    <a:pt x="399" y="756"/>
                  </a:lnTo>
                  <a:close/>
                  <a:moveTo>
                    <a:pt x="107" y="36"/>
                  </a:moveTo>
                  <a:lnTo>
                    <a:pt x="358" y="36"/>
                  </a:lnTo>
                  <a:lnTo>
                    <a:pt x="358" y="180"/>
                  </a:lnTo>
                  <a:lnTo>
                    <a:pt x="107" y="180"/>
                  </a:lnTo>
                  <a:lnTo>
                    <a:pt x="107" y="36"/>
                  </a:lnTo>
                  <a:close/>
                  <a:moveTo>
                    <a:pt x="359" y="216"/>
                  </a:moveTo>
                  <a:lnTo>
                    <a:pt x="378" y="468"/>
                  </a:lnTo>
                  <a:lnTo>
                    <a:pt x="87" y="468"/>
                  </a:lnTo>
                  <a:lnTo>
                    <a:pt x="106" y="216"/>
                  </a:lnTo>
                  <a:lnTo>
                    <a:pt x="359" y="216"/>
                  </a:lnTo>
                  <a:close/>
                  <a:moveTo>
                    <a:pt x="45" y="1043"/>
                  </a:moveTo>
                  <a:lnTo>
                    <a:pt x="64" y="792"/>
                  </a:lnTo>
                  <a:lnTo>
                    <a:pt x="402" y="792"/>
                  </a:lnTo>
                  <a:lnTo>
                    <a:pt x="421" y="1043"/>
                  </a:lnTo>
                  <a:lnTo>
                    <a:pt x="45" y="1043"/>
                  </a:lnTo>
                  <a:close/>
                </a:path>
              </a:pathLst>
            </a:custGeom>
            <a:grpFill/>
            <a:ln w="3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51">
              <a:extLst>
                <a:ext uri="{FF2B5EF4-FFF2-40B4-BE49-F238E27FC236}">
                  <a16:creationId xmlns:a16="http://schemas.microsoft.com/office/drawing/2014/main" id="{6D152F5B-D355-4AA6-87D5-725795B04B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7988" y="4465638"/>
              <a:ext cx="25400" cy="6350"/>
            </a:xfrm>
            <a:prstGeom prst="rect">
              <a:avLst/>
            </a:prstGeom>
            <a:grpFill/>
            <a:ln w="3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52">
              <a:extLst>
                <a:ext uri="{FF2B5EF4-FFF2-40B4-BE49-F238E27FC236}">
                  <a16:creationId xmlns:a16="http://schemas.microsoft.com/office/drawing/2014/main" id="{7CF89016-C736-483A-9F37-2CE9356588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72113" y="4675188"/>
              <a:ext cx="96838" cy="96838"/>
            </a:xfrm>
            <a:custGeom>
              <a:avLst/>
              <a:gdLst>
                <a:gd name="T0" fmla="*/ 547 w 547"/>
                <a:gd name="T1" fmla="*/ 79 h 550"/>
                <a:gd name="T2" fmla="*/ 545 w 547"/>
                <a:gd name="T3" fmla="*/ 71 h 550"/>
                <a:gd name="T4" fmla="*/ 540 w 547"/>
                <a:gd name="T5" fmla="*/ 65 h 550"/>
                <a:gd name="T6" fmla="*/ 526 w 547"/>
                <a:gd name="T7" fmla="*/ 55 h 550"/>
                <a:gd name="T8" fmla="*/ 496 w 547"/>
                <a:gd name="T9" fmla="*/ 38 h 550"/>
                <a:gd name="T10" fmla="*/ 464 w 547"/>
                <a:gd name="T11" fmla="*/ 24 h 550"/>
                <a:gd name="T12" fmla="*/ 433 w 547"/>
                <a:gd name="T13" fmla="*/ 12 h 550"/>
                <a:gd name="T14" fmla="*/ 400 w 547"/>
                <a:gd name="T15" fmla="*/ 6 h 550"/>
                <a:gd name="T16" fmla="*/ 368 w 547"/>
                <a:gd name="T17" fmla="*/ 1 h 550"/>
                <a:gd name="T18" fmla="*/ 336 w 547"/>
                <a:gd name="T19" fmla="*/ 0 h 550"/>
                <a:gd name="T20" fmla="*/ 303 w 547"/>
                <a:gd name="T21" fmla="*/ 2 h 550"/>
                <a:gd name="T22" fmla="*/ 271 w 547"/>
                <a:gd name="T23" fmla="*/ 7 h 550"/>
                <a:gd name="T24" fmla="*/ 239 w 547"/>
                <a:gd name="T25" fmla="*/ 16 h 550"/>
                <a:gd name="T26" fmla="*/ 208 w 547"/>
                <a:gd name="T27" fmla="*/ 27 h 550"/>
                <a:gd name="T28" fmla="*/ 179 w 547"/>
                <a:gd name="T29" fmla="*/ 41 h 550"/>
                <a:gd name="T30" fmla="*/ 150 w 547"/>
                <a:gd name="T31" fmla="*/ 59 h 550"/>
                <a:gd name="T32" fmla="*/ 123 w 547"/>
                <a:gd name="T33" fmla="*/ 79 h 550"/>
                <a:gd name="T34" fmla="*/ 98 w 547"/>
                <a:gd name="T35" fmla="*/ 101 h 550"/>
                <a:gd name="T36" fmla="*/ 75 w 547"/>
                <a:gd name="T37" fmla="*/ 127 h 550"/>
                <a:gd name="T38" fmla="*/ 65 w 547"/>
                <a:gd name="T39" fmla="*/ 142 h 550"/>
                <a:gd name="T40" fmla="*/ 37 w 547"/>
                <a:gd name="T41" fmla="*/ 188 h 550"/>
                <a:gd name="T42" fmla="*/ 15 w 547"/>
                <a:gd name="T43" fmla="*/ 237 h 550"/>
                <a:gd name="T44" fmla="*/ 4 w 547"/>
                <a:gd name="T45" fmla="*/ 289 h 550"/>
                <a:gd name="T46" fmla="*/ 0 w 547"/>
                <a:gd name="T47" fmla="*/ 342 h 550"/>
                <a:gd name="T48" fmla="*/ 4 w 547"/>
                <a:gd name="T49" fmla="*/ 395 h 550"/>
                <a:gd name="T50" fmla="*/ 15 w 547"/>
                <a:gd name="T51" fmla="*/ 446 h 550"/>
                <a:gd name="T52" fmla="*/ 37 w 547"/>
                <a:gd name="T53" fmla="*/ 496 h 550"/>
                <a:gd name="T54" fmla="*/ 65 w 547"/>
                <a:gd name="T55" fmla="*/ 543 h 550"/>
                <a:gd name="T56" fmla="*/ 67 w 547"/>
                <a:gd name="T57" fmla="*/ 545 h 550"/>
                <a:gd name="T58" fmla="*/ 74 w 547"/>
                <a:gd name="T59" fmla="*/ 549 h 550"/>
                <a:gd name="T60" fmla="*/ 78 w 547"/>
                <a:gd name="T61" fmla="*/ 550 h 550"/>
                <a:gd name="T62" fmla="*/ 79 w 547"/>
                <a:gd name="T63" fmla="*/ 550 h 550"/>
                <a:gd name="T64" fmla="*/ 86 w 547"/>
                <a:gd name="T65" fmla="*/ 549 h 550"/>
                <a:gd name="T66" fmla="*/ 92 w 547"/>
                <a:gd name="T67" fmla="*/ 544 h 550"/>
                <a:gd name="T68" fmla="*/ 541 w 547"/>
                <a:gd name="T69" fmla="*/ 92 h 550"/>
                <a:gd name="T70" fmla="*/ 546 w 547"/>
                <a:gd name="T71" fmla="*/ 86 h 550"/>
                <a:gd name="T72" fmla="*/ 547 w 547"/>
                <a:gd name="T73" fmla="*/ 79 h 550"/>
                <a:gd name="T74" fmla="*/ 81 w 547"/>
                <a:gd name="T75" fmla="*/ 504 h 550"/>
                <a:gd name="T76" fmla="*/ 74 w 547"/>
                <a:gd name="T77" fmla="*/ 490 h 550"/>
                <a:gd name="T78" fmla="*/ 60 w 547"/>
                <a:gd name="T79" fmla="*/ 462 h 550"/>
                <a:gd name="T80" fmla="*/ 50 w 547"/>
                <a:gd name="T81" fmla="*/ 434 h 550"/>
                <a:gd name="T82" fmla="*/ 42 w 547"/>
                <a:gd name="T83" fmla="*/ 405 h 550"/>
                <a:gd name="T84" fmla="*/ 38 w 547"/>
                <a:gd name="T85" fmla="*/ 375 h 550"/>
                <a:gd name="T86" fmla="*/ 36 w 547"/>
                <a:gd name="T87" fmla="*/ 346 h 550"/>
                <a:gd name="T88" fmla="*/ 37 w 547"/>
                <a:gd name="T89" fmla="*/ 316 h 550"/>
                <a:gd name="T90" fmla="*/ 40 w 547"/>
                <a:gd name="T91" fmla="*/ 288 h 550"/>
                <a:gd name="T92" fmla="*/ 47 w 547"/>
                <a:gd name="T93" fmla="*/ 259 h 550"/>
                <a:gd name="T94" fmla="*/ 57 w 547"/>
                <a:gd name="T95" fmla="*/ 230 h 550"/>
                <a:gd name="T96" fmla="*/ 68 w 547"/>
                <a:gd name="T97" fmla="*/ 204 h 550"/>
                <a:gd name="T98" fmla="*/ 83 w 547"/>
                <a:gd name="T99" fmla="*/ 178 h 550"/>
                <a:gd name="T100" fmla="*/ 99 w 547"/>
                <a:gd name="T101" fmla="*/ 154 h 550"/>
                <a:gd name="T102" fmla="*/ 120 w 547"/>
                <a:gd name="T103" fmla="*/ 132 h 550"/>
                <a:gd name="T104" fmla="*/ 142 w 547"/>
                <a:gd name="T105" fmla="*/ 110 h 550"/>
                <a:gd name="T106" fmla="*/ 165 w 547"/>
                <a:gd name="T107" fmla="*/ 91 h 550"/>
                <a:gd name="T108" fmla="*/ 179 w 547"/>
                <a:gd name="T109" fmla="*/ 82 h 550"/>
                <a:gd name="T110" fmla="*/ 217 w 547"/>
                <a:gd name="T111" fmla="*/ 62 h 550"/>
                <a:gd name="T112" fmla="*/ 257 w 547"/>
                <a:gd name="T113" fmla="*/ 47 h 550"/>
                <a:gd name="T114" fmla="*/ 299 w 547"/>
                <a:gd name="T115" fmla="*/ 39 h 550"/>
                <a:gd name="T116" fmla="*/ 340 w 547"/>
                <a:gd name="T117" fmla="*/ 36 h 550"/>
                <a:gd name="T118" fmla="*/ 381 w 547"/>
                <a:gd name="T119" fmla="*/ 39 h 550"/>
                <a:gd name="T120" fmla="*/ 423 w 547"/>
                <a:gd name="T121" fmla="*/ 47 h 550"/>
                <a:gd name="T122" fmla="*/ 463 w 547"/>
                <a:gd name="T123" fmla="*/ 62 h 550"/>
                <a:gd name="T124" fmla="*/ 501 w 547"/>
                <a:gd name="T125" fmla="*/ 82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47" h="550">
                  <a:moveTo>
                    <a:pt x="547" y="79"/>
                  </a:moveTo>
                  <a:lnTo>
                    <a:pt x="547" y="79"/>
                  </a:lnTo>
                  <a:lnTo>
                    <a:pt x="546" y="74"/>
                  </a:lnTo>
                  <a:lnTo>
                    <a:pt x="545" y="71"/>
                  </a:lnTo>
                  <a:lnTo>
                    <a:pt x="543" y="68"/>
                  </a:lnTo>
                  <a:lnTo>
                    <a:pt x="540" y="65"/>
                  </a:lnTo>
                  <a:lnTo>
                    <a:pt x="540" y="65"/>
                  </a:lnTo>
                  <a:lnTo>
                    <a:pt x="526" y="55"/>
                  </a:lnTo>
                  <a:lnTo>
                    <a:pt x="510" y="46"/>
                  </a:lnTo>
                  <a:lnTo>
                    <a:pt x="496" y="38"/>
                  </a:lnTo>
                  <a:lnTo>
                    <a:pt x="480" y="30"/>
                  </a:lnTo>
                  <a:lnTo>
                    <a:pt x="464" y="24"/>
                  </a:lnTo>
                  <a:lnTo>
                    <a:pt x="449" y="18"/>
                  </a:lnTo>
                  <a:lnTo>
                    <a:pt x="433" y="12"/>
                  </a:lnTo>
                  <a:lnTo>
                    <a:pt x="417" y="9"/>
                  </a:lnTo>
                  <a:lnTo>
                    <a:pt x="400" y="6"/>
                  </a:lnTo>
                  <a:lnTo>
                    <a:pt x="385" y="3"/>
                  </a:lnTo>
                  <a:lnTo>
                    <a:pt x="368" y="1"/>
                  </a:lnTo>
                  <a:lnTo>
                    <a:pt x="351" y="0"/>
                  </a:lnTo>
                  <a:lnTo>
                    <a:pt x="336" y="0"/>
                  </a:lnTo>
                  <a:lnTo>
                    <a:pt x="319" y="1"/>
                  </a:lnTo>
                  <a:lnTo>
                    <a:pt x="303" y="2"/>
                  </a:lnTo>
                  <a:lnTo>
                    <a:pt x="286" y="5"/>
                  </a:lnTo>
                  <a:lnTo>
                    <a:pt x="271" y="7"/>
                  </a:lnTo>
                  <a:lnTo>
                    <a:pt x="255" y="11"/>
                  </a:lnTo>
                  <a:lnTo>
                    <a:pt x="239" y="16"/>
                  </a:lnTo>
                  <a:lnTo>
                    <a:pt x="224" y="20"/>
                  </a:lnTo>
                  <a:lnTo>
                    <a:pt x="208" y="27"/>
                  </a:lnTo>
                  <a:lnTo>
                    <a:pt x="193" y="34"/>
                  </a:lnTo>
                  <a:lnTo>
                    <a:pt x="179" y="41"/>
                  </a:lnTo>
                  <a:lnTo>
                    <a:pt x="164" y="50"/>
                  </a:lnTo>
                  <a:lnTo>
                    <a:pt x="150" y="59"/>
                  </a:lnTo>
                  <a:lnTo>
                    <a:pt x="136" y="68"/>
                  </a:lnTo>
                  <a:lnTo>
                    <a:pt x="123" y="79"/>
                  </a:lnTo>
                  <a:lnTo>
                    <a:pt x="111" y="90"/>
                  </a:lnTo>
                  <a:lnTo>
                    <a:pt x="98" y="101"/>
                  </a:lnTo>
                  <a:lnTo>
                    <a:pt x="86" y="114"/>
                  </a:lnTo>
                  <a:lnTo>
                    <a:pt x="75" y="127"/>
                  </a:lnTo>
                  <a:lnTo>
                    <a:pt x="65" y="142"/>
                  </a:lnTo>
                  <a:lnTo>
                    <a:pt x="65" y="142"/>
                  </a:lnTo>
                  <a:lnTo>
                    <a:pt x="49" y="164"/>
                  </a:lnTo>
                  <a:lnTo>
                    <a:pt x="37" y="188"/>
                  </a:lnTo>
                  <a:lnTo>
                    <a:pt x="26" y="213"/>
                  </a:lnTo>
                  <a:lnTo>
                    <a:pt x="15" y="237"/>
                  </a:lnTo>
                  <a:lnTo>
                    <a:pt x="9" y="263"/>
                  </a:lnTo>
                  <a:lnTo>
                    <a:pt x="4" y="289"/>
                  </a:lnTo>
                  <a:lnTo>
                    <a:pt x="1" y="316"/>
                  </a:lnTo>
                  <a:lnTo>
                    <a:pt x="0" y="342"/>
                  </a:lnTo>
                  <a:lnTo>
                    <a:pt x="1" y="368"/>
                  </a:lnTo>
                  <a:lnTo>
                    <a:pt x="4" y="395"/>
                  </a:lnTo>
                  <a:lnTo>
                    <a:pt x="9" y="420"/>
                  </a:lnTo>
                  <a:lnTo>
                    <a:pt x="15" y="446"/>
                  </a:lnTo>
                  <a:lnTo>
                    <a:pt x="26" y="471"/>
                  </a:lnTo>
                  <a:lnTo>
                    <a:pt x="37" y="496"/>
                  </a:lnTo>
                  <a:lnTo>
                    <a:pt x="49" y="519"/>
                  </a:lnTo>
                  <a:lnTo>
                    <a:pt x="65" y="543"/>
                  </a:lnTo>
                  <a:lnTo>
                    <a:pt x="65" y="543"/>
                  </a:lnTo>
                  <a:lnTo>
                    <a:pt x="67" y="545"/>
                  </a:lnTo>
                  <a:lnTo>
                    <a:pt x="70" y="547"/>
                  </a:lnTo>
                  <a:lnTo>
                    <a:pt x="74" y="549"/>
                  </a:lnTo>
                  <a:lnTo>
                    <a:pt x="78" y="550"/>
                  </a:lnTo>
                  <a:lnTo>
                    <a:pt x="78" y="550"/>
                  </a:lnTo>
                  <a:lnTo>
                    <a:pt x="79" y="550"/>
                  </a:lnTo>
                  <a:lnTo>
                    <a:pt x="79" y="550"/>
                  </a:lnTo>
                  <a:lnTo>
                    <a:pt x="83" y="550"/>
                  </a:lnTo>
                  <a:lnTo>
                    <a:pt x="86" y="549"/>
                  </a:lnTo>
                  <a:lnTo>
                    <a:pt x="89" y="546"/>
                  </a:lnTo>
                  <a:lnTo>
                    <a:pt x="92" y="544"/>
                  </a:lnTo>
                  <a:lnTo>
                    <a:pt x="541" y="92"/>
                  </a:lnTo>
                  <a:lnTo>
                    <a:pt x="541" y="92"/>
                  </a:lnTo>
                  <a:lnTo>
                    <a:pt x="545" y="89"/>
                  </a:lnTo>
                  <a:lnTo>
                    <a:pt x="546" y="86"/>
                  </a:lnTo>
                  <a:lnTo>
                    <a:pt x="547" y="82"/>
                  </a:lnTo>
                  <a:lnTo>
                    <a:pt x="547" y="79"/>
                  </a:lnTo>
                  <a:lnTo>
                    <a:pt x="547" y="79"/>
                  </a:lnTo>
                  <a:close/>
                  <a:moveTo>
                    <a:pt x="81" y="504"/>
                  </a:moveTo>
                  <a:lnTo>
                    <a:pt x="81" y="504"/>
                  </a:lnTo>
                  <a:lnTo>
                    <a:pt x="74" y="490"/>
                  </a:lnTo>
                  <a:lnTo>
                    <a:pt x="67" y="477"/>
                  </a:lnTo>
                  <a:lnTo>
                    <a:pt x="60" y="462"/>
                  </a:lnTo>
                  <a:lnTo>
                    <a:pt x="55" y="449"/>
                  </a:lnTo>
                  <a:lnTo>
                    <a:pt x="50" y="434"/>
                  </a:lnTo>
                  <a:lnTo>
                    <a:pt x="46" y="419"/>
                  </a:lnTo>
                  <a:lnTo>
                    <a:pt x="42" y="405"/>
                  </a:lnTo>
                  <a:lnTo>
                    <a:pt x="39" y="390"/>
                  </a:lnTo>
                  <a:lnTo>
                    <a:pt x="38" y="375"/>
                  </a:lnTo>
                  <a:lnTo>
                    <a:pt x="36" y="361"/>
                  </a:lnTo>
                  <a:lnTo>
                    <a:pt x="36" y="346"/>
                  </a:lnTo>
                  <a:lnTo>
                    <a:pt x="36" y="331"/>
                  </a:lnTo>
                  <a:lnTo>
                    <a:pt x="37" y="316"/>
                  </a:lnTo>
                  <a:lnTo>
                    <a:pt x="38" y="301"/>
                  </a:lnTo>
                  <a:lnTo>
                    <a:pt x="40" y="288"/>
                  </a:lnTo>
                  <a:lnTo>
                    <a:pt x="43" y="273"/>
                  </a:lnTo>
                  <a:lnTo>
                    <a:pt x="47" y="259"/>
                  </a:lnTo>
                  <a:lnTo>
                    <a:pt x="51" y="245"/>
                  </a:lnTo>
                  <a:lnTo>
                    <a:pt x="57" y="230"/>
                  </a:lnTo>
                  <a:lnTo>
                    <a:pt x="62" y="217"/>
                  </a:lnTo>
                  <a:lnTo>
                    <a:pt x="68" y="204"/>
                  </a:lnTo>
                  <a:lnTo>
                    <a:pt x="75" y="191"/>
                  </a:lnTo>
                  <a:lnTo>
                    <a:pt x="83" y="178"/>
                  </a:lnTo>
                  <a:lnTo>
                    <a:pt x="92" y="165"/>
                  </a:lnTo>
                  <a:lnTo>
                    <a:pt x="99" y="154"/>
                  </a:lnTo>
                  <a:lnTo>
                    <a:pt x="109" y="142"/>
                  </a:lnTo>
                  <a:lnTo>
                    <a:pt x="120" y="132"/>
                  </a:lnTo>
                  <a:lnTo>
                    <a:pt x="130" y="120"/>
                  </a:lnTo>
                  <a:lnTo>
                    <a:pt x="142" y="110"/>
                  </a:lnTo>
                  <a:lnTo>
                    <a:pt x="153" y="100"/>
                  </a:lnTo>
                  <a:lnTo>
                    <a:pt x="165" y="91"/>
                  </a:lnTo>
                  <a:lnTo>
                    <a:pt x="179" y="82"/>
                  </a:lnTo>
                  <a:lnTo>
                    <a:pt x="179" y="82"/>
                  </a:lnTo>
                  <a:lnTo>
                    <a:pt x="198" y="72"/>
                  </a:lnTo>
                  <a:lnTo>
                    <a:pt x="217" y="62"/>
                  </a:lnTo>
                  <a:lnTo>
                    <a:pt x="237" y="54"/>
                  </a:lnTo>
                  <a:lnTo>
                    <a:pt x="257" y="47"/>
                  </a:lnTo>
                  <a:lnTo>
                    <a:pt x="277" y="43"/>
                  </a:lnTo>
                  <a:lnTo>
                    <a:pt x="299" y="39"/>
                  </a:lnTo>
                  <a:lnTo>
                    <a:pt x="319" y="37"/>
                  </a:lnTo>
                  <a:lnTo>
                    <a:pt x="340" y="36"/>
                  </a:lnTo>
                  <a:lnTo>
                    <a:pt x="361" y="37"/>
                  </a:lnTo>
                  <a:lnTo>
                    <a:pt x="381" y="39"/>
                  </a:lnTo>
                  <a:lnTo>
                    <a:pt x="403" y="43"/>
                  </a:lnTo>
                  <a:lnTo>
                    <a:pt x="423" y="47"/>
                  </a:lnTo>
                  <a:lnTo>
                    <a:pt x="443" y="54"/>
                  </a:lnTo>
                  <a:lnTo>
                    <a:pt x="463" y="62"/>
                  </a:lnTo>
                  <a:lnTo>
                    <a:pt x="482" y="72"/>
                  </a:lnTo>
                  <a:lnTo>
                    <a:pt x="501" y="82"/>
                  </a:lnTo>
                  <a:lnTo>
                    <a:pt x="81" y="504"/>
                  </a:lnTo>
                  <a:close/>
                </a:path>
              </a:pathLst>
            </a:custGeom>
            <a:grpFill/>
            <a:ln w="3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53">
              <a:extLst>
                <a:ext uri="{FF2B5EF4-FFF2-40B4-BE49-F238E27FC236}">
                  <a16:creationId xmlns:a16="http://schemas.microsoft.com/office/drawing/2014/main" id="{DDEF65E3-3CBF-4BCB-B656-7B8CCEF3C2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95925" y="4699000"/>
              <a:ext cx="96838" cy="96838"/>
            </a:xfrm>
            <a:custGeom>
              <a:avLst/>
              <a:gdLst>
                <a:gd name="T0" fmla="*/ 482 w 547"/>
                <a:gd name="T1" fmla="*/ 7 h 549"/>
                <a:gd name="T2" fmla="*/ 477 w 547"/>
                <a:gd name="T3" fmla="*/ 2 h 549"/>
                <a:gd name="T4" fmla="*/ 464 w 547"/>
                <a:gd name="T5" fmla="*/ 0 h 549"/>
                <a:gd name="T6" fmla="*/ 458 w 547"/>
                <a:gd name="T7" fmla="*/ 3 h 549"/>
                <a:gd name="T8" fmla="*/ 455 w 547"/>
                <a:gd name="T9" fmla="*/ 5 h 549"/>
                <a:gd name="T10" fmla="*/ 6 w 547"/>
                <a:gd name="T11" fmla="*/ 457 h 549"/>
                <a:gd name="T12" fmla="*/ 1 w 547"/>
                <a:gd name="T13" fmla="*/ 463 h 549"/>
                <a:gd name="T14" fmla="*/ 1 w 547"/>
                <a:gd name="T15" fmla="*/ 476 h 549"/>
                <a:gd name="T16" fmla="*/ 6 w 547"/>
                <a:gd name="T17" fmla="*/ 482 h 549"/>
                <a:gd name="T18" fmla="*/ 7 w 547"/>
                <a:gd name="T19" fmla="*/ 484 h 549"/>
                <a:gd name="T20" fmla="*/ 21 w 547"/>
                <a:gd name="T21" fmla="*/ 494 h 549"/>
                <a:gd name="T22" fmla="*/ 51 w 547"/>
                <a:gd name="T23" fmla="*/ 511 h 549"/>
                <a:gd name="T24" fmla="*/ 83 w 547"/>
                <a:gd name="T25" fmla="*/ 526 h 549"/>
                <a:gd name="T26" fmla="*/ 114 w 547"/>
                <a:gd name="T27" fmla="*/ 537 h 549"/>
                <a:gd name="T28" fmla="*/ 147 w 547"/>
                <a:gd name="T29" fmla="*/ 544 h 549"/>
                <a:gd name="T30" fmla="*/ 179 w 547"/>
                <a:gd name="T31" fmla="*/ 548 h 549"/>
                <a:gd name="T32" fmla="*/ 211 w 547"/>
                <a:gd name="T33" fmla="*/ 549 h 549"/>
                <a:gd name="T34" fmla="*/ 244 w 547"/>
                <a:gd name="T35" fmla="*/ 547 h 549"/>
                <a:gd name="T36" fmla="*/ 276 w 547"/>
                <a:gd name="T37" fmla="*/ 543 h 549"/>
                <a:gd name="T38" fmla="*/ 308 w 547"/>
                <a:gd name="T39" fmla="*/ 534 h 549"/>
                <a:gd name="T40" fmla="*/ 339 w 547"/>
                <a:gd name="T41" fmla="*/ 522 h 549"/>
                <a:gd name="T42" fmla="*/ 368 w 547"/>
                <a:gd name="T43" fmla="*/ 509 h 549"/>
                <a:gd name="T44" fmla="*/ 397 w 547"/>
                <a:gd name="T45" fmla="*/ 491 h 549"/>
                <a:gd name="T46" fmla="*/ 424 w 547"/>
                <a:gd name="T47" fmla="*/ 471 h 549"/>
                <a:gd name="T48" fmla="*/ 449 w 547"/>
                <a:gd name="T49" fmla="*/ 448 h 549"/>
                <a:gd name="T50" fmla="*/ 472 w 547"/>
                <a:gd name="T51" fmla="*/ 422 h 549"/>
                <a:gd name="T52" fmla="*/ 482 w 547"/>
                <a:gd name="T53" fmla="*/ 408 h 549"/>
                <a:gd name="T54" fmla="*/ 510 w 547"/>
                <a:gd name="T55" fmla="*/ 362 h 549"/>
                <a:gd name="T56" fmla="*/ 532 w 547"/>
                <a:gd name="T57" fmla="*/ 312 h 549"/>
                <a:gd name="T58" fmla="*/ 543 w 547"/>
                <a:gd name="T59" fmla="*/ 261 h 549"/>
                <a:gd name="T60" fmla="*/ 547 w 547"/>
                <a:gd name="T61" fmla="*/ 208 h 549"/>
                <a:gd name="T62" fmla="*/ 543 w 547"/>
                <a:gd name="T63" fmla="*/ 155 h 549"/>
                <a:gd name="T64" fmla="*/ 532 w 547"/>
                <a:gd name="T65" fmla="*/ 103 h 549"/>
                <a:gd name="T66" fmla="*/ 510 w 547"/>
                <a:gd name="T67" fmla="*/ 54 h 549"/>
                <a:gd name="T68" fmla="*/ 482 w 547"/>
                <a:gd name="T69" fmla="*/ 7 h 549"/>
                <a:gd name="T70" fmla="*/ 207 w 547"/>
                <a:gd name="T71" fmla="*/ 513 h 549"/>
                <a:gd name="T72" fmla="*/ 186 w 547"/>
                <a:gd name="T73" fmla="*/ 512 h 549"/>
                <a:gd name="T74" fmla="*/ 143 w 547"/>
                <a:gd name="T75" fmla="*/ 507 h 549"/>
                <a:gd name="T76" fmla="*/ 103 w 547"/>
                <a:gd name="T77" fmla="*/ 495 h 549"/>
                <a:gd name="T78" fmla="*/ 64 w 547"/>
                <a:gd name="T79" fmla="*/ 477 h 549"/>
                <a:gd name="T80" fmla="*/ 466 w 547"/>
                <a:gd name="T81" fmla="*/ 46 h 549"/>
                <a:gd name="T82" fmla="*/ 473 w 547"/>
                <a:gd name="T83" fmla="*/ 59 h 549"/>
                <a:gd name="T84" fmla="*/ 487 w 547"/>
                <a:gd name="T85" fmla="*/ 88 h 549"/>
                <a:gd name="T86" fmla="*/ 497 w 547"/>
                <a:gd name="T87" fmla="*/ 116 h 549"/>
                <a:gd name="T88" fmla="*/ 505 w 547"/>
                <a:gd name="T89" fmla="*/ 145 h 549"/>
                <a:gd name="T90" fmla="*/ 509 w 547"/>
                <a:gd name="T91" fmla="*/ 174 h 549"/>
                <a:gd name="T92" fmla="*/ 511 w 547"/>
                <a:gd name="T93" fmla="*/ 203 h 549"/>
                <a:gd name="T94" fmla="*/ 510 w 547"/>
                <a:gd name="T95" fmla="*/ 234 h 549"/>
                <a:gd name="T96" fmla="*/ 507 w 547"/>
                <a:gd name="T97" fmla="*/ 262 h 549"/>
                <a:gd name="T98" fmla="*/ 500 w 547"/>
                <a:gd name="T99" fmla="*/ 291 h 549"/>
                <a:gd name="T100" fmla="*/ 490 w 547"/>
                <a:gd name="T101" fmla="*/ 319 h 549"/>
                <a:gd name="T102" fmla="*/ 479 w 547"/>
                <a:gd name="T103" fmla="*/ 346 h 549"/>
                <a:gd name="T104" fmla="*/ 464 w 547"/>
                <a:gd name="T105" fmla="*/ 372 h 549"/>
                <a:gd name="T106" fmla="*/ 448 w 547"/>
                <a:gd name="T107" fmla="*/ 395 h 549"/>
                <a:gd name="T108" fmla="*/ 427 w 547"/>
                <a:gd name="T109" fmla="*/ 418 h 549"/>
                <a:gd name="T110" fmla="*/ 405 w 547"/>
                <a:gd name="T111" fmla="*/ 439 h 549"/>
                <a:gd name="T112" fmla="*/ 382 w 547"/>
                <a:gd name="T113" fmla="*/ 458 h 549"/>
                <a:gd name="T114" fmla="*/ 368 w 547"/>
                <a:gd name="T115" fmla="*/ 467 h 549"/>
                <a:gd name="T116" fmla="*/ 330 w 547"/>
                <a:gd name="T117" fmla="*/ 488 h 549"/>
                <a:gd name="T118" fmla="*/ 291 w 547"/>
                <a:gd name="T119" fmla="*/ 501 h 549"/>
                <a:gd name="T120" fmla="*/ 250 w 547"/>
                <a:gd name="T121" fmla="*/ 510 h 549"/>
                <a:gd name="T122" fmla="*/ 207 w 547"/>
                <a:gd name="T123" fmla="*/ 513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47" h="549">
                  <a:moveTo>
                    <a:pt x="482" y="7"/>
                  </a:moveTo>
                  <a:lnTo>
                    <a:pt x="482" y="7"/>
                  </a:lnTo>
                  <a:lnTo>
                    <a:pt x="480" y="4"/>
                  </a:lnTo>
                  <a:lnTo>
                    <a:pt x="477" y="2"/>
                  </a:lnTo>
                  <a:lnTo>
                    <a:pt x="471" y="0"/>
                  </a:lnTo>
                  <a:lnTo>
                    <a:pt x="464" y="0"/>
                  </a:lnTo>
                  <a:lnTo>
                    <a:pt x="461" y="1"/>
                  </a:lnTo>
                  <a:lnTo>
                    <a:pt x="458" y="3"/>
                  </a:lnTo>
                  <a:lnTo>
                    <a:pt x="458" y="3"/>
                  </a:lnTo>
                  <a:lnTo>
                    <a:pt x="455" y="5"/>
                  </a:lnTo>
                  <a:lnTo>
                    <a:pt x="6" y="457"/>
                  </a:lnTo>
                  <a:lnTo>
                    <a:pt x="6" y="457"/>
                  </a:lnTo>
                  <a:lnTo>
                    <a:pt x="3" y="459"/>
                  </a:lnTo>
                  <a:lnTo>
                    <a:pt x="1" y="463"/>
                  </a:lnTo>
                  <a:lnTo>
                    <a:pt x="0" y="470"/>
                  </a:lnTo>
                  <a:lnTo>
                    <a:pt x="1" y="476"/>
                  </a:lnTo>
                  <a:lnTo>
                    <a:pt x="3" y="480"/>
                  </a:lnTo>
                  <a:lnTo>
                    <a:pt x="6" y="482"/>
                  </a:lnTo>
                  <a:lnTo>
                    <a:pt x="6" y="482"/>
                  </a:lnTo>
                  <a:lnTo>
                    <a:pt x="7" y="484"/>
                  </a:lnTo>
                  <a:lnTo>
                    <a:pt x="7" y="484"/>
                  </a:lnTo>
                  <a:lnTo>
                    <a:pt x="21" y="494"/>
                  </a:lnTo>
                  <a:lnTo>
                    <a:pt x="37" y="503"/>
                  </a:lnTo>
                  <a:lnTo>
                    <a:pt x="51" y="511"/>
                  </a:lnTo>
                  <a:lnTo>
                    <a:pt x="67" y="519"/>
                  </a:lnTo>
                  <a:lnTo>
                    <a:pt x="83" y="526"/>
                  </a:lnTo>
                  <a:lnTo>
                    <a:pt x="98" y="531"/>
                  </a:lnTo>
                  <a:lnTo>
                    <a:pt x="114" y="537"/>
                  </a:lnTo>
                  <a:lnTo>
                    <a:pt x="130" y="540"/>
                  </a:lnTo>
                  <a:lnTo>
                    <a:pt x="147" y="544"/>
                  </a:lnTo>
                  <a:lnTo>
                    <a:pt x="162" y="546"/>
                  </a:lnTo>
                  <a:lnTo>
                    <a:pt x="179" y="548"/>
                  </a:lnTo>
                  <a:lnTo>
                    <a:pt x="196" y="549"/>
                  </a:lnTo>
                  <a:lnTo>
                    <a:pt x="211" y="549"/>
                  </a:lnTo>
                  <a:lnTo>
                    <a:pt x="228" y="548"/>
                  </a:lnTo>
                  <a:lnTo>
                    <a:pt x="244" y="547"/>
                  </a:lnTo>
                  <a:lnTo>
                    <a:pt x="261" y="545"/>
                  </a:lnTo>
                  <a:lnTo>
                    <a:pt x="276" y="543"/>
                  </a:lnTo>
                  <a:lnTo>
                    <a:pt x="292" y="538"/>
                  </a:lnTo>
                  <a:lnTo>
                    <a:pt x="308" y="534"/>
                  </a:lnTo>
                  <a:lnTo>
                    <a:pt x="323" y="529"/>
                  </a:lnTo>
                  <a:lnTo>
                    <a:pt x="339" y="522"/>
                  </a:lnTo>
                  <a:lnTo>
                    <a:pt x="354" y="516"/>
                  </a:lnTo>
                  <a:lnTo>
                    <a:pt x="368" y="509"/>
                  </a:lnTo>
                  <a:lnTo>
                    <a:pt x="383" y="500"/>
                  </a:lnTo>
                  <a:lnTo>
                    <a:pt x="397" y="491"/>
                  </a:lnTo>
                  <a:lnTo>
                    <a:pt x="411" y="482"/>
                  </a:lnTo>
                  <a:lnTo>
                    <a:pt x="424" y="471"/>
                  </a:lnTo>
                  <a:lnTo>
                    <a:pt x="436" y="459"/>
                  </a:lnTo>
                  <a:lnTo>
                    <a:pt x="449" y="448"/>
                  </a:lnTo>
                  <a:lnTo>
                    <a:pt x="461" y="436"/>
                  </a:lnTo>
                  <a:lnTo>
                    <a:pt x="472" y="422"/>
                  </a:lnTo>
                  <a:lnTo>
                    <a:pt x="482" y="408"/>
                  </a:lnTo>
                  <a:lnTo>
                    <a:pt x="482" y="408"/>
                  </a:lnTo>
                  <a:lnTo>
                    <a:pt x="498" y="385"/>
                  </a:lnTo>
                  <a:lnTo>
                    <a:pt x="510" y="362"/>
                  </a:lnTo>
                  <a:lnTo>
                    <a:pt x="521" y="337"/>
                  </a:lnTo>
                  <a:lnTo>
                    <a:pt x="532" y="312"/>
                  </a:lnTo>
                  <a:lnTo>
                    <a:pt x="538" y="286"/>
                  </a:lnTo>
                  <a:lnTo>
                    <a:pt x="543" y="261"/>
                  </a:lnTo>
                  <a:lnTo>
                    <a:pt x="546" y="234"/>
                  </a:lnTo>
                  <a:lnTo>
                    <a:pt x="547" y="208"/>
                  </a:lnTo>
                  <a:lnTo>
                    <a:pt x="546" y="182"/>
                  </a:lnTo>
                  <a:lnTo>
                    <a:pt x="543" y="155"/>
                  </a:lnTo>
                  <a:lnTo>
                    <a:pt x="538" y="129"/>
                  </a:lnTo>
                  <a:lnTo>
                    <a:pt x="532" y="103"/>
                  </a:lnTo>
                  <a:lnTo>
                    <a:pt x="521" y="79"/>
                  </a:lnTo>
                  <a:lnTo>
                    <a:pt x="510" y="54"/>
                  </a:lnTo>
                  <a:lnTo>
                    <a:pt x="498" y="30"/>
                  </a:lnTo>
                  <a:lnTo>
                    <a:pt x="482" y="7"/>
                  </a:lnTo>
                  <a:lnTo>
                    <a:pt x="482" y="7"/>
                  </a:lnTo>
                  <a:close/>
                  <a:moveTo>
                    <a:pt x="207" y="513"/>
                  </a:moveTo>
                  <a:lnTo>
                    <a:pt x="207" y="513"/>
                  </a:lnTo>
                  <a:lnTo>
                    <a:pt x="186" y="512"/>
                  </a:lnTo>
                  <a:lnTo>
                    <a:pt x="164" y="510"/>
                  </a:lnTo>
                  <a:lnTo>
                    <a:pt x="143" y="507"/>
                  </a:lnTo>
                  <a:lnTo>
                    <a:pt x="123" y="502"/>
                  </a:lnTo>
                  <a:lnTo>
                    <a:pt x="103" y="495"/>
                  </a:lnTo>
                  <a:lnTo>
                    <a:pt x="83" y="488"/>
                  </a:lnTo>
                  <a:lnTo>
                    <a:pt x="64" y="477"/>
                  </a:lnTo>
                  <a:lnTo>
                    <a:pt x="46" y="467"/>
                  </a:lnTo>
                  <a:lnTo>
                    <a:pt x="466" y="46"/>
                  </a:lnTo>
                  <a:lnTo>
                    <a:pt x="466" y="46"/>
                  </a:lnTo>
                  <a:lnTo>
                    <a:pt x="473" y="59"/>
                  </a:lnTo>
                  <a:lnTo>
                    <a:pt x="480" y="73"/>
                  </a:lnTo>
                  <a:lnTo>
                    <a:pt x="487" y="88"/>
                  </a:lnTo>
                  <a:lnTo>
                    <a:pt x="492" y="101"/>
                  </a:lnTo>
                  <a:lnTo>
                    <a:pt x="497" y="116"/>
                  </a:lnTo>
                  <a:lnTo>
                    <a:pt x="501" y="130"/>
                  </a:lnTo>
                  <a:lnTo>
                    <a:pt x="505" y="145"/>
                  </a:lnTo>
                  <a:lnTo>
                    <a:pt x="508" y="159"/>
                  </a:lnTo>
                  <a:lnTo>
                    <a:pt x="509" y="174"/>
                  </a:lnTo>
                  <a:lnTo>
                    <a:pt x="511" y="189"/>
                  </a:lnTo>
                  <a:lnTo>
                    <a:pt x="511" y="203"/>
                  </a:lnTo>
                  <a:lnTo>
                    <a:pt x="511" y="219"/>
                  </a:lnTo>
                  <a:lnTo>
                    <a:pt x="510" y="234"/>
                  </a:lnTo>
                  <a:lnTo>
                    <a:pt x="509" y="248"/>
                  </a:lnTo>
                  <a:lnTo>
                    <a:pt x="507" y="262"/>
                  </a:lnTo>
                  <a:lnTo>
                    <a:pt x="504" y="276"/>
                  </a:lnTo>
                  <a:lnTo>
                    <a:pt x="500" y="291"/>
                  </a:lnTo>
                  <a:lnTo>
                    <a:pt x="496" y="304"/>
                  </a:lnTo>
                  <a:lnTo>
                    <a:pt x="490" y="319"/>
                  </a:lnTo>
                  <a:lnTo>
                    <a:pt x="485" y="332"/>
                  </a:lnTo>
                  <a:lnTo>
                    <a:pt x="479" y="346"/>
                  </a:lnTo>
                  <a:lnTo>
                    <a:pt x="472" y="358"/>
                  </a:lnTo>
                  <a:lnTo>
                    <a:pt x="464" y="372"/>
                  </a:lnTo>
                  <a:lnTo>
                    <a:pt x="455" y="384"/>
                  </a:lnTo>
                  <a:lnTo>
                    <a:pt x="448" y="395"/>
                  </a:lnTo>
                  <a:lnTo>
                    <a:pt x="438" y="408"/>
                  </a:lnTo>
                  <a:lnTo>
                    <a:pt x="427" y="418"/>
                  </a:lnTo>
                  <a:lnTo>
                    <a:pt x="417" y="429"/>
                  </a:lnTo>
                  <a:lnTo>
                    <a:pt x="405" y="439"/>
                  </a:lnTo>
                  <a:lnTo>
                    <a:pt x="394" y="449"/>
                  </a:lnTo>
                  <a:lnTo>
                    <a:pt x="382" y="458"/>
                  </a:lnTo>
                  <a:lnTo>
                    <a:pt x="368" y="467"/>
                  </a:lnTo>
                  <a:lnTo>
                    <a:pt x="368" y="467"/>
                  </a:lnTo>
                  <a:lnTo>
                    <a:pt x="349" y="477"/>
                  </a:lnTo>
                  <a:lnTo>
                    <a:pt x="330" y="488"/>
                  </a:lnTo>
                  <a:lnTo>
                    <a:pt x="311" y="495"/>
                  </a:lnTo>
                  <a:lnTo>
                    <a:pt x="291" y="501"/>
                  </a:lnTo>
                  <a:lnTo>
                    <a:pt x="271" y="507"/>
                  </a:lnTo>
                  <a:lnTo>
                    <a:pt x="250" y="510"/>
                  </a:lnTo>
                  <a:lnTo>
                    <a:pt x="228" y="512"/>
                  </a:lnTo>
                  <a:lnTo>
                    <a:pt x="207" y="513"/>
                  </a:lnTo>
                  <a:lnTo>
                    <a:pt x="207" y="513"/>
                  </a:lnTo>
                  <a:close/>
                </a:path>
              </a:pathLst>
            </a:custGeom>
            <a:grpFill/>
            <a:ln w="3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9A9E51FE-6D18-425F-9E85-BED1E3389BCF}"/>
              </a:ext>
            </a:extLst>
          </p:cNvPr>
          <p:cNvGrpSpPr/>
          <p:nvPr/>
        </p:nvGrpSpPr>
        <p:grpSpPr>
          <a:xfrm>
            <a:off x="7087264" y="3986414"/>
            <a:ext cx="357226" cy="350248"/>
            <a:chOff x="5308601" y="4999038"/>
            <a:chExt cx="406400" cy="398462"/>
          </a:xfrm>
          <a:solidFill>
            <a:schemeClr val="accent2"/>
          </a:solidFill>
        </p:grpSpPr>
        <p:sp>
          <p:nvSpPr>
            <p:cNvPr id="81" name="Freeform 57">
              <a:extLst>
                <a:ext uri="{FF2B5EF4-FFF2-40B4-BE49-F238E27FC236}">
                  <a16:creationId xmlns:a16="http://schemas.microsoft.com/office/drawing/2014/main" id="{AC1D8725-F8CD-4C1E-8EC7-97823BBC27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13376" y="5094288"/>
              <a:ext cx="196850" cy="196850"/>
            </a:xfrm>
            <a:custGeom>
              <a:avLst/>
              <a:gdLst>
                <a:gd name="T0" fmla="*/ 427 w 990"/>
                <a:gd name="T1" fmla="*/ 51 h 995"/>
                <a:gd name="T2" fmla="*/ 321 w 990"/>
                <a:gd name="T3" fmla="*/ 81 h 995"/>
                <a:gd name="T4" fmla="*/ 227 w 990"/>
                <a:gd name="T5" fmla="*/ 136 h 995"/>
                <a:gd name="T6" fmla="*/ 149 w 990"/>
                <a:gd name="T7" fmla="*/ 210 h 995"/>
                <a:gd name="T8" fmla="*/ 91 w 990"/>
                <a:gd name="T9" fmla="*/ 302 h 995"/>
                <a:gd name="T10" fmla="*/ 55 w 990"/>
                <a:gd name="T11" fmla="*/ 406 h 995"/>
                <a:gd name="T12" fmla="*/ 46 w 990"/>
                <a:gd name="T13" fmla="*/ 497 h 995"/>
                <a:gd name="T14" fmla="*/ 61 w 990"/>
                <a:gd name="T15" fmla="*/ 609 h 995"/>
                <a:gd name="T16" fmla="*/ 100 w 990"/>
                <a:gd name="T17" fmla="*/ 712 h 995"/>
                <a:gd name="T18" fmla="*/ 163 w 990"/>
                <a:gd name="T19" fmla="*/ 800 h 995"/>
                <a:gd name="T20" fmla="*/ 244 w 990"/>
                <a:gd name="T21" fmla="*/ 870 h 995"/>
                <a:gd name="T22" fmla="*/ 341 w 990"/>
                <a:gd name="T23" fmla="*/ 921 h 995"/>
                <a:gd name="T24" fmla="*/ 449 w 990"/>
                <a:gd name="T25" fmla="*/ 945 h 995"/>
                <a:gd name="T26" fmla="*/ 541 w 990"/>
                <a:gd name="T27" fmla="*/ 945 h 995"/>
                <a:gd name="T28" fmla="*/ 649 w 990"/>
                <a:gd name="T29" fmla="*/ 921 h 995"/>
                <a:gd name="T30" fmla="*/ 746 w 990"/>
                <a:gd name="T31" fmla="*/ 870 h 995"/>
                <a:gd name="T32" fmla="*/ 827 w 990"/>
                <a:gd name="T33" fmla="*/ 800 h 995"/>
                <a:gd name="T34" fmla="*/ 890 w 990"/>
                <a:gd name="T35" fmla="*/ 712 h 995"/>
                <a:gd name="T36" fmla="*/ 929 w 990"/>
                <a:gd name="T37" fmla="*/ 609 h 995"/>
                <a:gd name="T38" fmla="*/ 944 w 990"/>
                <a:gd name="T39" fmla="*/ 497 h 995"/>
                <a:gd name="T40" fmla="*/ 935 w 990"/>
                <a:gd name="T41" fmla="*/ 406 h 995"/>
                <a:gd name="T42" fmla="*/ 899 w 990"/>
                <a:gd name="T43" fmla="*/ 302 h 995"/>
                <a:gd name="T44" fmla="*/ 841 w 990"/>
                <a:gd name="T45" fmla="*/ 210 h 995"/>
                <a:gd name="T46" fmla="*/ 763 w 990"/>
                <a:gd name="T47" fmla="*/ 136 h 995"/>
                <a:gd name="T48" fmla="*/ 669 w 990"/>
                <a:gd name="T49" fmla="*/ 81 h 995"/>
                <a:gd name="T50" fmla="*/ 563 w 990"/>
                <a:gd name="T51" fmla="*/ 51 h 995"/>
                <a:gd name="T52" fmla="*/ 495 w 990"/>
                <a:gd name="T53" fmla="*/ 47 h 995"/>
                <a:gd name="T54" fmla="*/ 419 w 990"/>
                <a:gd name="T55" fmla="*/ 989 h 995"/>
                <a:gd name="T56" fmla="*/ 302 w 990"/>
                <a:gd name="T57" fmla="*/ 955 h 995"/>
                <a:gd name="T58" fmla="*/ 198 w 990"/>
                <a:gd name="T59" fmla="*/ 896 h 995"/>
                <a:gd name="T60" fmla="*/ 112 w 990"/>
                <a:gd name="T61" fmla="*/ 813 h 995"/>
                <a:gd name="T62" fmla="*/ 49 w 990"/>
                <a:gd name="T63" fmla="*/ 712 h 995"/>
                <a:gd name="T64" fmla="*/ 10 w 990"/>
                <a:gd name="T65" fmla="*/ 597 h 995"/>
                <a:gd name="T66" fmla="*/ 0 w 990"/>
                <a:gd name="T67" fmla="*/ 497 h 995"/>
                <a:gd name="T68" fmla="*/ 15 w 990"/>
                <a:gd name="T69" fmla="*/ 373 h 995"/>
                <a:gd name="T70" fmla="*/ 59 w 990"/>
                <a:gd name="T71" fmla="*/ 260 h 995"/>
                <a:gd name="T72" fmla="*/ 128 w 990"/>
                <a:gd name="T73" fmla="*/ 162 h 995"/>
                <a:gd name="T74" fmla="*/ 218 w 990"/>
                <a:gd name="T75" fmla="*/ 85 h 995"/>
                <a:gd name="T76" fmla="*/ 324 w 990"/>
                <a:gd name="T77" fmla="*/ 30 h 995"/>
                <a:gd name="T78" fmla="*/ 445 w 990"/>
                <a:gd name="T79" fmla="*/ 2 h 995"/>
                <a:gd name="T80" fmla="*/ 545 w 990"/>
                <a:gd name="T81" fmla="*/ 2 h 995"/>
                <a:gd name="T82" fmla="*/ 666 w 990"/>
                <a:gd name="T83" fmla="*/ 30 h 995"/>
                <a:gd name="T84" fmla="*/ 772 w 990"/>
                <a:gd name="T85" fmla="*/ 85 h 995"/>
                <a:gd name="T86" fmla="*/ 862 w 990"/>
                <a:gd name="T87" fmla="*/ 162 h 995"/>
                <a:gd name="T88" fmla="*/ 931 w 990"/>
                <a:gd name="T89" fmla="*/ 260 h 995"/>
                <a:gd name="T90" fmla="*/ 975 w 990"/>
                <a:gd name="T91" fmla="*/ 373 h 995"/>
                <a:gd name="T92" fmla="*/ 990 w 990"/>
                <a:gd name="T93" fmla="*/ 497 h 995"/>
                <a:gd name="T94" fmla="*/ 980 w 990"/>
                <a:gd name="T95" fmla="*/ 597 h 995"/>
                <a:gd name="T96" fmla="*/ 941 w 990"/>
                <a:gd name="T97" fmla="*/ 712 h 995"/>
                <a:gd name="T98" fmla="*/ 878 w 990"/>
                <a:gd name="T99" fmla="*/ 813 h 995"/>
                <a:gd name="T100" fmla="*/ 792 w 990"/>
                <a:gd name="T101" fmla="*/ 896 h 995"/>
                <a:gd name="T102" fmla="*/ 688 w 990"/>
                <a:gd name="T103" fmla="*/ 955 h 995"/>
                <a:gd name="T104" fmla="*/ 571 w 990"/>
                <a:gd name="T105" fmla="*/ 989 h 9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90" h="995">
                  <a:moveTo>
                    <a:pt x="495" y="47"/>
                  </a:moveTo>
                  <a:lnTo>
                    <a:pt x="495" y="47"/>
                  </a:lnTo>
                  <a:lnTo>
                    <a:pt x="472" y="47"/>
                  </a:lnTo>
                  <a:lnTo>
                    <a:pt x="449" y="49"/>
                  </a:lnTo>
                  <a:lnTo>
                    <a:pt x="427" y="51"/>
                  </a:lnTo>
                  <a:lnTo>
                    <a:pt x="405" y="56"/>
                  </a:lnTo>
                  <a:lnTo>
                    <a:pt x="383" y="61"/>
                  </a:lnTo>
                  <a:lnTo>
                    <a:pt x="362" y="67"/>
                  </a:lnTo>
                  <a:lnTo>
                    <a:pt x="341" y="74"/>
                  </a:lnTo>
                  <a:lnTo>
                    <a:pt x="321" y="81"/>
                  </a:lnTo>
                  <a:lnTo>
                    <a:pt x="301" y="91"/>
                  </a:lnTo>
                  <a:lnTo>
                    <a:pt x="281" y="100"/>
                  </a:lnTo>
                  <a:lnTo>
                    <a:pt x="263" y="112"/>
                  </a:lnTo>
                  <a:lnTo>
                    <a:pt x="244" y="124"/>
                  </a:lnTo>
                  <a:lnTo>
                    <a:pt x="227" y="136"/>
                  </a:lnTo>
                  <a:lnTo>
                    <a:pt x="209" y="150"/>
                  </a:lnTo>
                  <a:lnTo>
                    <a:pt x="194" y="163"/>
                  </a:lnTo>
                  <a:lnTo>
                    <a:pt x="178" y="179"/>
                  </a:lnTo>
                  <a:lnTo>
                    <a:pt x="163" y="195"/>
                  </a:lnTo>
                  <a:lnTo>
                    <a:pt x="149" y="210"/>
                  </a:lnTo>
                  <a:lnTo>
                    <a:pt x="136" y="228"/>
                  </a:lnTo>
                  <a:lnTo>
                    <a:pt x="123" y="245"/>
                  </a:lnTo>
                  <a:lnTo>
                    <a:pt x="111" y="264"/>
                  </a:lnTo>
                  <a:lnTo>
                    <a:pt x="100" y="282"/>
                  </a:lnTo>
                  <a:lnTo>
                    <a:pt x="91" y="302"/>
                  </a:lnTo>
                  <a:lnTo>
                    <a:pt x="82" y="322"/>
                  </a:lnTo>
                  <a:lnTo>
                    <a:pt x="73" y="343"/>
                  </a:lnTo>
                  <a:lnTo>
                    <a:pt x="67" y="364"/>
                  </a:lnTo>
                  <a:lnTo>
                    <a:pt x="61" y="385"/>
                  </a:lnTo>
                  <a:lnTo>
                    <a:pt x="55" y="406"/>
                  </a:lnTo>
                  <a:lnTo>
                    <a:pt x="51" y="429"/>
                  </a:lnTo>
                  <a:lnTo>
                    <a:pt x="49" y="451"/>
                  </a:lnTo>
                  <a:lnTo>
                    <a:pt x="46" y="474"/>
                  </a:lnTo>
                  <a:lnTo>
                    <a:pt x="46" y="497"/>
                  </a:lnTo>
                  <a:lnTo>
                    <a:pt x="46" y="497"/>
                  </a:lnTo>
                  <a:lnTo>
                    <a:pt x="46" y="521"/>
                  </a:lnTo>
                  <a:lnTo>
                    <a:pt x="49" y="543"/>
                  </a:lnTo>
                  <a:lnTo>
                    <a:pt x="51" y="566"/>
                  </a:lnTo>
                  <a:lnTo>
                    <a:pt x="55" y="588"/>
                  </a:lnTo>
                  <a:lnTo>
                    <a:pt x="61" y="609"/>
                  </a:lnTo>
                  <a:lnTo>
                    <a:pt x="67" y="631"/>
                  </a:lnTo>
                  <a:lnTo>
                    <a:pt x="73" y="652"/>
                  </a:lnTo>
                  <a:lnTo>
                    <a:pt x="82" y="672"/>
                  </a:lnTo>
                  <a:lnTo>
                    <a:pt x="91" y="692"/>
                  </a:lnTo>
                  <a:lnTo>
                    <a:pt x="100" y="712"/>
                  </a:lnTo>
                  <a:lnTo>
                    <a:pt x="111" y="730"/>
                  </a:lnTo>
                  <a:lnTo>
                    <a:pt x="123" y="749"/>
                  </a:lnTo>
                  <a:lnTo>
                    <a:pt x="136" y="766"/>
                  </a:lnTo>
                  <a:lnTo>
                    <a:pt x="149" y="784"/>
                  </a:lnTo>
                  <a:lnTo>
                    <a:pt x="163" y="800"/>
                  </a:lnTo>
                  <a:lnTo>
                    <a:pt x="178" y="815"/>
                  </a:lnTo>
                  <a:lnTo>
                    <a:pt x="194" y="831"/>
                  </a:lnTo>
                  <a:lnTo>
                    <a:pt x="209" y="845"/>
                  </a:lnTo>
                  <a:lnTo>
                    <a:pt x="227" y="858"/>
                  </a:lnTo>
                  <a:lnTo>
                    <a:pt x="244" y="870"/>
                  </a:lnTo>
                  <a:lnTo>
                    <a:pt x="263" y="883"/>
                  </a:lnTo>
                  <a:lnTo>
                    <a:pt x="281" y="894"/>
                  </a:lnTo>
                  <a:lnTo>
                    <a:pt x="301" y="903"/>
                  </a:lnTo>
                  <a:lnTo>
                    <a:pt x="321" y="912"/>
                  </a:lnTo>
                  <a:lnTo>
                    <a:pt x="341" y="921"/>
                  </a:lnTo>
                  <a:lnTo>
                    <a:pt x="362" y="927"/>
                  </a:lnTo>
                  <a:lnTo>
                    <a:pt x="383" y="933"/>
                  </a:lnTo>
                  <a:lnTo>
                    <a:pt x="405" y="939"/>
                  </a:lnTo>
                  <a:lnTo>
                    <a:pt x="427" y="942"/>
                  </a:lnTo>
                  <a:lnTo>
                    <a:pt x="449" y="945"/>
                  </a:lnTo>
                  <a:lnTo>
                    <a:pt x="472" y="948"/>
                  </a:lnTo>
                  <a:lnTo>
                    <a:pt x="495" y="948"/>
                  </a:lnTo>
                  <a:lnTo>
                    <a:pt x="495" y="948"/>
                  </a:lnTo>
                  <a:lnTo>
                    <a:pt x="518" y="948"/>
                  </a:lnTo>
                  <a:lnTo>
                    <a:pt x="541" y="945"/>
                  </a:lnTo>
                  <a:lnTo>
                    <a:pt x="563" y="942"/>
                  </a:lnTo>
                  <a:lnTo>
                    <a:pt x="585" y="939"/>
                  </a:lnTo>
                  <a:lnTo>
                    <a:pt x="607" y="933"/>
                  </a:lnTo>
                  <a:lnTo>
                    <a:pt x="628" y="927"/>
                  </a:lnTo>
                  <a:lnTo>
                    <a:pt x="649" y="921"/>
                  </a:lnTo>
                  <a:lnTo>
                    <a:pt x="669" y="912"/>
                  </a:lnTo>
                  <a:lnTo>
                    <a:pt x="689" y="903"/>
                  </a:lnTo>
                  <a:lnTo>
                    <a:pt x="709" y="894"/>
                  </a:lnTo>
                  <a:lnTo>
                    <a:pt x="727" y="883"/>
                  </a:lnTo>
                  <a:lnTo>
                    <a:pt x="746" y="870"/>
                  </a:lnTo>
                  <a:lnTo>
                    <a:pt x="763" y="858"/>
                  </a:lnTo>
                  <a:lnTo>
                    <a:pt x="781" y="845"/>
                  </a:lnTo>
                  <a:lnTo>
                    <a:pt x="796" y="831"/>
                  </a:lnTo>
                  <a:lnTo>
                    <a:pt x="812" y="815"/>
                  </a:lnTo>
                  <a:lnTo>
                    <a:pt x="827" y="800"/>
                  </a:lnTo>
                  <a:lnTo>
                    <a:pt x="841" y="784"/>
                  </a:lnTo>
                  <a:lnTo>
                    <a:pt x="854" y="766"/>
                  </a:lnTo>
                  <a:lnTo>
                    <a:pt x="867" y="749"/>
                  </a:lnTo>
                  <a:lnTo>
                    <a:pt x="879" y="730"/>
                  </a:lnTo>
                  <a:lnTo>
                    <a:pt x="890" y="712"/>
                  </a:lnTo>
                  <a:lnTo>
                    <a:pt x="899" y="692"/>
                  </a:lnTo>
                  <a:lnTo>
                    <a:pt x="908" y="672"/>
                  </a:lnTo>
                  <a:lnTo>
                    <a:pt x="917" y="652"/>
                  </a:lnTo>
                  <a:lnTo>
                    <a:pt x="923" y="631"/>
                  </a:lnTo>
                  <a:lnTo>
                    <a:pt x="929" y="609"/>
                  </a:lnTo>
                  <a:lnTo>
                    <a:pt x="935" y="588"/>
                  </a:lnTo>
                  <a:lnTo>
                    <a:pt x="939" y="566"/>
                  </a:lnTo>
                  <a:lnTo>
                    <a:pt x="941" y="543"/>
                  </a:lnTo>
                  <a:lnTo>
                    <a:pt x="944" y="521"/>
                  </a:lnTo>
                  <a:lnTo>
                    <a:pt x="944" y="497"/>
                  </a:lnTo>
                  <a:lnTo>
                    <a:pt x="944" y="497"/>
                  </a:lnTo>
                  <a:lnTo>
                    <a:pt x="944" y="474"/>
                  </a:lnTo>
                  <a:lnTo>
                    <a:pt x="941" y="451"/>
                  </a:lnTo>
                  <a:lnTo>
                    <a:pt x="939" y="429"/>
                  </a:lnTo>
                  <a:lnTo>
                    <a:pt x="935" y="406"/>
                  </a:lnTo>
                  <a:lnTo>
                    <a:pt x="929" y="385"/>
                  </a:lnTo>
                  <a:lnTo>
                    <a:pt x="923" y="364"/>
                  </a:lnTo>
                  <a:lnTo>
                    <a:pt x="917" y="343"/>
                  </a:lnTo>
                  <a:lnTo>
                    <a:pt x="908" y="322"/>
                  </a:lnTo>
                  <a:lnTo>
                    <a:pt x="899" y="302"/>
                  </a:lnTo>
                  <a:lnTo>
                    <a:pt x="890" y="282"/>
                  </a:lnTo>
                  <a:lnTo>
                    <a:pt x="879" y="264"/>
                  </a:lnTo>
                  <a:lnTo>
                    <a:pt x="867" y="245"/>
                  </a:lnTo>
                  <a:lnTo>
                    <a:pt x="854" y="228"/>
                  </a:lnTo>
                  <a:lnTo>
                    <a:pt x="841" y="210"/>
                  </a:lnTo>
                  <a:lnTo>
                    <a:pt x="827" y="195"/>
                  </a:lnTo>
                  <a:lnTo>
                    <a:pt x="812" y="179"/>
                  </a:lnTo>
                  <a:lnTo>
                    <a:pt x="796" y="163"/>
                  </a:lnTo>
                  <a:lnTo>
                    <a:pt x="781" y="150"/>
                  </a:lnTo>
                  <a:lnTo>
                    <a:pt x="763" y="136"/>
                  </a:lnTo>
                  <a:lnTo>
                    <a:pt x="746" y="124"/>
                  </a:lnTo>
                  <a:lnTo>
                    <a:pt x="727" y="112"/>
                  </a:lnTo>
                  <a:lnTo>
                    <a:pt x="709" y="100"/>
                  </a:lnTo>
                  <a:lnTo>
                    <a:pt x="689" y="91"/>
                  </a:lnTo>
                  <a:lnTo>
                    <a:pt x="669" y="81"/>
                  </a:lnTo>
                  <a:lnTo>
                    <a:pt x="649" y="74"/>
                  </a:lnTo>
                  <a:lnTo>
                    <a:pt x="628" y="67"/>
                  </a:lnTo>
                  <a:lnTo>
                    <a:pt x="607" y="61"/>
                  </a:lnTo>
                  <a:lnTo>
                    <a:pt x="585" y="56"/>
                  </a:lnTo>
                  <a:lnTo>
                    <a:pt x="563" y="51"/>
                  </a:lnTo>
                  <a:lnTo>
                    <a:pt x="541" y="49"/>
                  </a:lnTo>
                  <a:lnTo>
                    <a:pt x="518" y="47"/>
                  </a:lnTo>
                  <a:lnTo>
                    <a:pt x="495" y="47"/>
                  </a:lnTo>
                  <a:lnTo>
                    <a:pt x="495" y="47"/>
                  </a:lnTo>
                  <a:lnTo>
                    <a:pt x="495" y="47"/>
                  </a:lnTo>
                  <a:close/>
                  <a:moveTo>
                    <a:pt x="495" y="995"/>
                  </a:moveTo>
                  <a:lnTo>
                    <a:pt x="495" y="995"/>
                  </a:lnTo>
                  <a:lnTo>
                    <a:pt x="469" y="995"/>
                  </a:lnTo>
                  <a:lnTo>
                    <a:pt x="445" y="992"/>
                  </a:lnTo>
                  <a:lnTo>
                    <a:pt x="419" y="989"/>
                  </a:lnTo>
                  <a:lnTo>
                    <a:pt x="396" y="985"/>
                  </a:lnTo>
                  <a:lnTo>
                    <a:pt x="371" y="979"/>
                  </a:lnTo>
                  <a:lnTo>
                    <a:pt x="348" y="972"/>
                  </a:lnTo>
                  <a:lnTo>
                    <a:pt x="324" y="964"/>
                  </a:lnTo>
                  <a:lnTo>
                    <a:pt x="302" y="955"/>
                  </a:lnTo>
                  <a:lnTo>
                    <a:pt x="281" y="945"/>
                  </a:lnTo>
                  <a:lnTo>
                    <a:pt x="258" y="935"/>
                  </a:lnTo>
                  <a:lnTo>
                    <a:pt x="238" y="923"/>
                  </a:lnTo>
                  <a:lnTo>
                    <a:pt x="218" y="910"/>
                  </a:lnTo>
                  <a:lnTo>
                    <a:pt x="198" y="896"/>
                  </a:lnTo>
                  <a:lnTo>
                    <a:pt x="180" y="882"/>
                  </a:lnTo>
                  <a:lnTo>
                    <a:pt x="161" y="866"/>
                  </a:lnTo>
                  <a:lnTo>
                    <a:pt x="145" y="849"/>
                  </a:lnTo>
                  <a:lnTo>
                    <a:pt x="128" y="832"/>
                  </a:lnTo>
                  <a:lnTo>
                    <a:pt x="112" y="813"/>
                  </a:lnTo>
                  <a:lnTo>
                    <a:pt x="98" y="795"/>
                  </a:lnTo>
                  <a:lnTo>
                    <a:pt x="84" y="775"/>
                  </a:lnTo>
                  <a:lnTo>
                    <a:pt x="71" y="755"/>
                  </a:lnTo>
                  <a:lnTo>
                    <a:pt x="59" y="735"/>
                  </a:lnTo>
                  <a:lnTo>
                    <a:pt x="49" y="712"/>
                  </a:lnTo>
                  <a:lnTo>
                    <a:pt x="39" y="691"/>
                  </a:lnTo>
                  <a:lnTo>
                    <a:pt x="30" y="669"/>
                  </a:lnTo>
                  <a:lnTo>
                    <a:pt x="22" y="645"/>
                  </a:lnTo>
                  <a:lnTo>
                    <a:pt x="15" y="622"/>
                  </a:lnTo>
                  <a:lnTo>
                    <a:pt x="10" y="597"/>
                  </a:lnTo>
                  <a:lnTo>
                    <a:pt x="5" y="573"/>
                  </a:lnTo>
                  <a:lnTo>
                    <a:pt x="2" y="548"/>
                  </a:lnTo>
                  <a:lnTo>
                    <a:pt x="0" y="523"/>
                  </a:lnTo>
                  <a:lnTo>
                    <a:pt x="0" y="497"/>
                  </a:lnTo>
                  <a:lnTo>
                    <a:pt x="0" y="497"/>
                  </a:lnTo>
                  <a:lnTo>
                    <a:pt x="0" y="471"/>
                  </a:lnTo>
                  <a:lnTo>
                    <a:pt x="2" y="447"/>
                  </a:lnTo>
                  <a:lnTo>
                    <a:pt x="5" y="421"/>
                  </a:lnTo>
                  <a:lnTo>
                    <a:pt x="10" y="397"/>
                  </a:lnTo>
                  <a:lnTo>
                    <a:pt x="15" y="373"/>
                  </a:lnTo>
                  <a:lnTo>
                    <a:pt x="22" y="349"/>
                  </a:lnTo>
                  <a:lnTo>
                    <a:pt x="30" y="326"/>
                  </a:lnTo>
                  <a:lnTo>
                    <a:pt x="39" y="303"/>
                  </a:lnTo>
                  <a:lnTo>
                    <a:pt x="49" y="282"/>
                  </a:lnTo>
                  <a:lnTo>
                    <a:pt x="59" y="260"/>
                  </a:lnTo>
                  <a:lnTo>
                    <a:pt x="71" y="239"/>
                  </a:lnTo>
                  <a:lnTo>
                    <a:pt x="84" y="219"/>
                  </a:lnTo>
                  <a:lnTo>
                    <a:pt x="98" y="199"/>
                  </a:lnTo>
                  <a:lnTo>
                    <a:pt x="112" y="181"/>
                  </a:lnTo>
                  <a:lnTo>
                    <a:pt x="128" y="162"/>
                  </a:lnTo>
                  <a:lnTo>
                    <a:pt x="145" y="145"/>
                  </a:lnTo>
                  <a:lnTo>
                    <a:pt x="161" y="128"/>
                  </a:lnTo>
                  <a:lnTo>
                    <a:pt x="180" y="113"/>
                  </a:lnTo>
                  <a:lnTo>
                    <a:pt x="198" y="98"/>
                  </a:lnTo>
                  <a:lnTo>
                    <a:pt x="218" y="85"/>
                  </a:lnTo>
                  <a:lnTo>
                    <a:pt x="238" y="71"/>
                  </a:lnTo>
                  <a:lnTo>
                    <a:pt x="258" y="59"/>
                  </a:lnTo>
                  <a:lnTo>
                    <a:pt x="281" y="49"/>
                  </a:lnTo>
                  <a:lnTo>
                    <a:pt x="302" y="39"/>
                  </a:lnTo>
                  <a:lnTo>
                    <a:pt x="324" y="30"/>
                  </a:lnTo>
                  <a:lnTo>
                    <a:pt x="348" y="22"/>
                  </a:lnTo>
                  <a:lnTo>
                    <a:pt x="371" y="15"/>
                  </a:lnTo>
                  <a:lnTo>
                    <a:pt x="396" y="10"/>
                  </a:lnTo>
                  <a:lnTo>
                    <a:pt x="419" y="5"/>
                  </a:lnTo>
                  <a:lnTo>
                    <a:pt x="445" y="2"/>
                  </a:lnTo>
                  <a:lnTo>
                    <a:pt x="469" y="0"/>
                  </a:lnTo>
                  <a:lnTo>
                    <a:pt x="495" y="0"/>
                  </a:lnTo>
                  <a:lnTo>
                    <a:pt x="495" y="0"/>
                  </a:lnTo>
                  <a:lnTo>
                    <a:pt x="521" y="0"/>
                  </a:lnTo>
                  <a:lnTo>
                    <a:pt x="545" y="2"/>
                  </a:lnTo>
                  <a:lnTo>
                    <a:pt x="571" y="5"/>
                  </a:lnTo>
                  <a:lnTo>
                    <a:pt x="594" y="10"/>
                  </a:lnTo>
                  <a:lnTo>
                    <a:pt x="619" y="15"/>
                  </a:lnTo>
                  <a:lnTo>
                    <a:pt x="642" y="22"/>
                  </a:lnTo>
                  <a:lnTo>
                    <a:pt x="666" y="30"/>
                  </a:lnTo>
                  <a:lnTo>
                    <a:pt x="688" y="39"/>
                  </a:lnTo>
                  <a:lnTo>
                    <a:pt x="709" y="49"/>
                  </a:lnTo>
                  <a:lnTo>
                    <a:pt x="732" y="59"/>
                  </a:lnTo>
                  <a:lnTo>
                    <a:pt x="752" y="71"/>
                  </a:lnTo>
                  <a:lnTo>
                    <a:pt x="772" y="85"/>
                  </a:lnTo>
                  <a:lnTo>
                    <a:pt x="792" y="98"/>
                  </a:lnTo>
                  <a:lnTo>
                    <a:pt x="810" y="113"/>
                  </a:lnTo>
                  <a:lnTo>
                    <a:pt x="829" y="128"/>
                  </a:lnTo>
                  <a:lnTo>
                    <a:pt x="845" y="145"/>
                  </a:lnTo>
                  <a:lnTo>
                    <a:pt x="862" y="162"/>
                  </a:lnTo>
                  <a:lnTo>
                    <a:pt x="878" y="181"/>
                  </a:lnTo>
                  <a:lnTo>
                    <a:pt x="892" y="199"/>
                  </a:lnTo>
                  <a:lnTo>
                    <a:pt x="906" y="219"/>
                  </a:lnTo>
                  <a:lnTo>
                    <a:pt x="919" y="239"/>
                  </a:lnTo>
                  <a:lnTo>
                    <a:pt x="931" y="260"/>
                  </a:lnTo>
                  <a:lnTo>
                    <a:pt x="941" y="282"/>
                  </a:lnTo>
                  <a:lnTo>
                    <a:pt x="951" y="303"/>
                  </a:lnTo>
                  <a:lnTo>
                    <a:pt x="960" y="326"/>
                  </a:lnTo>
                  <a:lnTo>
                    <a:pt x="968" y="349"/>
                  </a:lnTo>
                  <a:lnTo>
                    <a:pt x="975" y="373"/>
                  </a:lnTo>
                  <a:lnTo>
                    <a:pt x="980" y="397"/>
                  </a:lnTo>
                  <a:lnTo>
                    <a:pt x="985" y="421"/>
                  </a:lnTo>
                  <a:lnTo>
                    <a:pt x="988" y="447"/>
                  </a:lnTo>
                  <a:lnTo>
                    <a:pt x="990" y="471"/>
                  </a:lnTo>
                  <a:lnTo>
                    <a:pt x="990" y="497"/>
                  </a:lnTo>
                  <a:lnTo>
                    <a:pt x="990" y="497"/>
                  </a:lnTo>
                  <a:lnTo>
                    <a:pt x="990" y="523"/>
                  </a:lnTo>
                  <a:lnTo>
                    <a:pt x="988" y="548"/>
                  </a:lnTo>
                  <a:lnTo>
                    <a:pt x="985" y="573"/>
                  </a:lnTo>
                  <a:lnTo>
                    <a:pt x="980" y="597"/>
                  </a:lnTo>
                  <a:lnTo>
                    <a:pt x="975" y="622"/>
                  </a:lnTo>
                  <a:lnTo>
                    <a:pt x="968" y="645"/>
                  </a:lnTo>
                  <a:lnTo>
                    <a:pt x="960" y="669"/>
                  </a:lnTo>
                  <a:lnTo>
                    <a:pt x="951" y="691"/>
                  </a:lnTo>
                  <a:lnTo>
                    <a:pt x="941" y="712"/>
                  </a:lnTo>
                  <a:lnTo>
                    <a:pt x="931" y="735"/>
                  </a:lnTo>
                  <a:lnTo>
                    <a:pt x="919" y="755"/>
                  </a:lnTo>
                  <a:lnTo>
                    <a:pt x="906" y="775"/>
                  </a:lnTo>
                  <a:lnTo>
                    <a:pt x="892" y="795"/>
                  </a:lnTo>
                  <a:lnTo>
                    <a:pt x="878" y="813"/>
                  </a:lnTo>
                  <a:lnTo>
                    <a:pt x="862" y="832"/>
                  </a:lnTo>
                  <a:lnTo>
                    <a:pt x="845" y="849"/>
                  </a:lnTo>
                  <a:lnTo>
                    <a:pt x="829" y="866"/>
                  </a:lnTo>
                  <a:lnTo>
                    <a:pt x="810" y="882"/>
                  </a:lnTo>
                  <a:lnTo>
                    <a:pt x="792" y="896"/>
                  </a:lnTo>
                  <a:lnTo>
                    <a:pt x="772" y="910"/>
                  </a:lnTo>
                  <a:lnTo>
                    <a:pt x="752" y="923"/>
                  </a:lnTo>
                  <a:lnTo>
                    <a:pt x="732" y="935"/>
                  </a:lnTo>
                  <a:lnTo>
                    <a:pt x="709" y="945"/>
                  </a:lnTo>
                  <a:lnTo>
                    <a:pt x="688" y="955"/>
                  </a:lnTo>
                  <a:lnTo>
                    <a:pt x="666" y="964"/>
                  </a:lnTo>
                  <a:lnTo>
                    <a:pt x="642" y="972"/>
                  </a:lnTo>
                  <a:lnTo>
                    <a:pt x="619" y="979"/>
                  </a:lnTo>
                  <a:lnTo>
                    <a:pt x="594" y="985"/>
                  </a:lnTo>
                  <a:lnTo>
                    <a:pt x="571" y="989"/>
                  </a:lnTo>
                  <a:lnTo>
                    <a:pt x="545" y="992"/>
                  </a:lnTo>
                  <a:lnTo>
                    <a:pt x="521" y="995"/>
                  </a:lnTo>
                  <a:lnTo>
                    <a:pt x="495" y="995"/>
                  </a:lnTo>
                  <a:lnTo>
                    <a:pt x="495" y="995"/>
                  </a:lnTo>
                  <a:close/>
                </a:path>
              </a:pathLst>
            </a:custGeom>
            <a:grpFill/>
            <a:ln w="2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58">
              <a:extLst>
                <a:ext uri="{FF2B5EF4-FFF2-40B4-BE49-F238E27FC236}">
                  <a16:creationId xmlns:a16="http://schemas.microsoft.com/office/drawing/2014/main" id="{DA97F1B5-03D7-459D-A005-47227BD845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53051" y="5033963"/>
              <a:ext cx="317500" cy="319088"/>
            </a:xfrm>
            <a:custGeom>
              <a:avLst/>
              <a:gdLst>
                <a:gd name="T0" fmla="*/ 7 w 1600"/>
                <a:gd name="T1" fmla="*/ 651 h 1607"/>
                <a:gd name="T2" fmla="*/ 8 w 1600"/>
                <a:gd name="T3" fmla="*/ 600 h 1607"/>
                <a:gd name="T4" fmla="*/ 84 w 1600"/>
                <a:gd name="T5" fmla="*/ 408 h 1607"/>
                <a:gd name="T6" fmla="*/ 202 w 1600"/>
                <a:gd name="T7" fmla="*/ 243 h 1607"/>
                <a:gd name="T8" fmla="*/ 357 w 1600"/>
                <a:gd name="T9" fmla="*/ 113 h 1607"/>
                <a:gd name="T10" fmla="*/ 541 w 1600"/>
                <a:gd name="T11" fmla="*/ 24 h 1607"/>
                <a:gd name="T12" fmla="*/ 640 w 1600"/>
                <a:gd name="T13" fmla="*/ 2 h 1607"/>
                <a:gd name="T14" fmla="*/ 655 w 1600"/>
                <a:gd name="T15" fmla="*/ 23 h 1607"/>
                <a:gd name="T16" fmla="*/ 637 w 1600"/>
                <a:gd name="T17" fmla="*/ 47 h 1607"/>
                <a:gd name="T18" fmla="*/ 479 w 1600"/>
                <a:gd name="T19" fmla="*/ 99 h 1607"/>
                <a:gd name="T20" fmla="*/ 316 w 1600"/>
                <a:gd name="T21" fmla="*/ 201 h 1607"/>
                <a:gd name="T22" fmla="*/ 184 w 1600"/>
                <a:gd name="T23" fmla="*/ 338 h 1607"/>
                <a:gd name="T24" fmla="*/ 88 w 1600"/>
                <a:gd name="T25" fmla="*/ 505 h 1607"/>
                <a:gd name="T26" fmla="*/ 46 w 1600"/>
                <a:gd name="T27" fmla="*/ 643 h 1607"/>
                <a:gd name="T28" fmla="*/ 23 w 1600"/>
                <a:gd name="T29" fmla="*/ 657 h 1607"/>
                <a:gd name="T30" fmla="*/ 1556 w 1600"/>
                <a:gd name="T31" fmla="*/ 646 h 1607"/>
                <a:gd name="T32" fmla="*/ 1522 w 1600"/>
                <a:gd name="T33" fmla="*/ 531 h 1607"/>
                <a:gd name="T34" fmla="*/ 1433 w 1600"/>
                <a:gd name="T35" fmla="*/ 361 h 1607"/>
                <a:gd name="T36" fmla="*/ 1305 w 1600"/>
                <a:gd name="T37" fmla="*/ 218 h 1607"/>
                <a:gd name="T38" fmla="*/ 1147 w 1600"/>
                <a:gd name="T39" fmla="*/ 112 h 1607"/>
                <a:gd name="T40" fmla="*/ 963 w 1600"/>
                <a:gd name="T41" fmla="*/ 47 h 1607"/>
                <a:gd name="T42" fmla="*/ 945 w 1600"/>
                <a:gd name="T43" fmla="*/ 28 h 1607"/>
                <a:gd name="T44" fmla="*/ 955 w 1600"/>
                <a:gd name="T45" fmla="*/ 4 h 1607"/>
                <a:gd name="T46" fmla="*/ 1031 w 1600"/>
                <a:gd name="T47" fmla="*/ 15 h 1607"/>
                <a:gd name="T48" fmla="*/ 1218 w 1600"/>
                <a:gd name="T49" fmla="*/ 97 h 1607"/>
                <a:gd name="T50" fmla="*/ 1378 w 1600"/>
                <a:gd name="T51" fmla="*/ 223 h 1607"/>
                <a:gd name="T52" fmla="*/ 1503 w 1600"/>
                <a:gd name="T53" fmla="*/ 383 h 1607"/>
                <a:gd name="T54" fmla="*/ 1584 w 1600"/>
                <a:gd name="T55" fmla="*/ 571 h 1607"/>
                <a:gd name="T56" fmla="*/ 1595 w 1600"/>
                <a:gd name="T57" fmla="*/ 647 h 1607"/>
                <a:gd name="T58" fmla="*/ 1577 w 1600"/>
                <a:gd name="T59" fmla="*/ 657 h 1607"/>
                <a:gd name="T60" fmla="*/ 541 w 1600"/>
                <a:gd name="T61" fmla="*/ 1582 h 1607"/>
                <a:gd name="T62" fmla="*/ 357 w 1600"/>
                <a:gd name="T63" fmla="*/ 1493 h 1607"/>
                <a:gd name="T64" fmla="*/ 202 w 1600"/>
                <a:gd name="T65" fmla="*/ 1363 h 1607"/>
                <a:gd name="T66" fmla="*/ 84 w 1600"/>
                <a:gd name="T67" fmla="*/ 1199 h 1607"/>
                <a:gd name="T68" fmla="*/ 8 w 1600"/>
                <a:gd name="T69" fmla="*/ 1006 h 1607"/>
                <a:gd name="T70" fmla="*/ 7 w 1600"/>
                <a:gd name="T71" fmla="*/ 956 h 1607"/>
                <a:gd name="T72" fmla="*/ 32 w 1600"/>
                <a:gd name="T73" fmla="*/ 950 h 1607"/>
                <a:gd name="T74" fmla="*/ 54 w 1600"/>
                <a:gd name="T75" fmla="*/ 995 h 1607"/>
                <a:gd name="T76" fmla="*/ 124 w 1600"/>
                <a:gd name="T77" fmla="*/ 1175 h 1607"/>
                <a:gd name="T78" fmla="*/ 237 w 1600"/>
                <a:gd name="T79" fmla="*/ 1331 h 1607"/>
                <a:gd name="T80" fmla="*/ 382 w 1600"/>
                <a:gd name="T81" fmla="*/ 1453 h 1607"/>
                <a:gd name="T82" fmla="*/ 556 w 1600"/>
                <a:gd name="T83" fmla="*/ 1537 h 1607"/>
                <a:gd name="T84" fmla="*/ 648 w 1600"/>
                <a:gd name="T85" fmla="*/ 1566 h 1607"/>
                <a:gd name="T86" fmla="*/ 654 w 1600"/>
                <a:gd name="T87" fmla="*/ 1592 h 1607"/>
                <a:gd name="T88" fmla="*/ 632 w 1600"/>
                <a:gd name="T89" fmla="*/ 1607 h 1607"/>
                <a:gd name="T90" fmla="*/ 948 w 1600"/>
                <a:gd name="T91" fmla="*/ 1595 h 1607"/>
                <a:gd name="T92" fmla="*/ 948 w 1600"/>
                <a:gd name="T93" fmla="*/ 1570 h 1607"/>
                <a:gd name="T94" fmla="*/ 1018 w 1600"/>
                <a:gd name="T95" fmla="*/ 1546 h 1607"/>
                <a:gd name="T96" fmla="*/ 1195 w 1600"/>
                <a:gd name="T97" fmla="*/ 1468 h 1607"/>
                <a:gd name="T98" fmla="*/ 1344 w 1600"/>
                <a:gd name="T99" fmla="*/ 1350 h 1607"/>
                <a:gd name="T100" fmla="*/ 1462 w 1600"/>
                <a:gd name="T101" fmla="*/ 1200 h 1607"/>
                <a:gd name="T102" fmla="*/ 1540 w 1600"/>
                <a:gd name="T103" fmla="*/ 1022 h 1607"/>
                <a:gd name="T104" fmla="*/ 1563 w 1600"/>
                <a:gd name="T105" fmla="*/ 952 h 1607"/>
                <a:gd name="T106" fmla="*/ 1590 w 1600"/>
                <a:gd name="T107" fmla="*/ 953 h 1607"/>
                <a:gd name="T108" fmla="*/ 1599 w 1600"/>
                <a:gd name="T109" fmla="*/ 977 h 1607"/>
                <a:gd name="T110" fmla="*/ 1531 w 1600"/>
                <a:gd name="T111" fmla="*/ 1173 h 1607"/>
                <a:gd name="T112" fmla="*/ 1417 w 1600"/>
                <a:gd name="T113" fmla="*/ 1341 h 1607"/>
                <a:gd name="T114" fmla="*/ 1267 w 1600"/>
                <a:gd name="T115" fmla="*/ 1477 h 1607"/>
                <a:gd name="T116" fmla="*/ 1087 w 1600"/>
                <a:gd name="T117" fmla="*/ 1572 h 1607"/>
                <a:gd name="T118" fmla="*/ 968 w 1600"/>
                <a:gd name="T119" fmla="*/ 1607 h 1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00" h="1607">
                  <a:moveTo>
                    <a:pt x="23" y="657"/>
                  </a:moveTo>
                  <a:lnTo>
                    <a:pt x="23" y="657"/>
                  </a:lnTo>
                  <a:lnTo>
                    <a:pt x="19" y="657"/>
                  </a:lnTo>
                  <a:lnTo>
                    <a:pt x="19" y="657"/>
                  </a:lnTo>
                  <a:lnTo>
                    <a:pt x="15" y="655"/>
                  </a:lnTo>
                  <a:lnTo>
                    <a:pt x="10" y="653"/>
                  </a:lnTo>
                  <a:lnTo>
                    <a:pt x="7" y="651"/>
                  </a:lnTo>
                  <a:lnTo>
                    <a:pt x="5" y="647"/>
                  </a:lnTo>
                  <a:lnTo>
                    <a:pt x="2" y="643"/>
                  </a:lnTo>
                  <a:lnTo>
                    <a:pt x="1" y="638"/>
                  </a:lnTo>
                  <a:lnTo>
                    <a:pt x="0" y="634"/>
                  </a:lnTo>
                  <a:lnTo>
                    <a:pt x="1" y="629"/>
                  </a:lnTo>
                  <a:lnTo>
                    <a:pt x="1" y="629"/>
                  </a:lnTo>
                  <a:lnTo>
                    <a:pt x="8" y="600"/>
                  </a:lnTo>
                  <a:lnTo>
                    <a:pt x="16" y="571"/>
                  </a:lnTo>
                  <a:lnTo>
                    <a:pt x="25" y="543"/>
                  </a:lnTo>
                  <a:lnTo>
                    <a:pt x="35" y="515"/>
                  </a:lnTo>
                  <a:lnTo>
                    <a:pt x="45" y="487"/>
                  </a:lnTo>
                  <a:lnTo>
                    <a:pt x="57" y="460"/>
                  </a:lnTo>
                  <a:lnTo>
                    <a:pt x="69" y="433"/>
                  </a:lnTo>
                  <a:lnTo>
                    <a:pt x="84" y="408"/>
                  </a:lnTo>
                  <a:lnTo>
                    <a:pt x="97" y="383"/>
                  </a:lnTo>
                  <a:lnTo>
                    <a:pt x="113" y="358"/>
                  </a:lnTo>
                  <a:lnTo>
                    <a:pt x="129" y="334"/>
                  </a:lnTo>
                  <a:lnTo>
                    <a:pt x="146" y="310"/>
                  </a:lnTo>
                  <a:lnTo>
                    <a:pt x="164" y="288"/>
                  </a:lnTo>
                  <a:lnTo>
                    <a:pt x="183" y="265"/>
                  </a:lnTo>
                  <a:lnTo>
                    <a:pt x="202" y="243"/>
                  </a:lnTo>
                  <a:lnTo>
                    <a:pt x="222" y="223"/>
                  </a:lnTo>
                  <a:lnTo>
                    <a:pt x="242" y="202"/>
                  </a:lnTo>
                  <a:lnTo>
                    <a:pt x="264" y="183"/>
                  </a:lnTo>
                  <a:lnTo>
                    <a:pt x="287" y="164"/>
                  </a:lnTo>
                  <a:lnTo>
                    <a:pt x="309" y="146"/>
                  </a:lnTo>
                  <a:lnTo>
                    <a:pt x="333" y="130"/>
                  </a:lnTo>
                  <a:lnTo>
                    <a:pt x="357" y="113"/>
                  </a:lnTo>
                  <a:lnTo>
                    <a:pt x="382" y="97"/>
                  </a:lnTo>
                  <a:lnTo>
                    <a:pt x="406" y="84"/>
                  </a:lnTo>
                  <a:lnTo>
                    <a:pt x="432" y="69"/>
                  </a:lnTo>
                  <a:lnTo>
                    <a:pt x="459" y="57"/>
                  </a:lnTo>
                  <a:lnTo>
                    <a:pt x="485" y="44"/>
                  </a:lnTo>
                  <a:lnTo>
                    <a:pt x="513" y="34"/>
                  </a:lnTo>
                  <a:lnTo>
                    <a:pt x="541" y="24"/>
                  </a:lnTo>
                  <a:lnTo>
                    <a:pt x="569" y="15"/>
                  </a:lnTo>
                  <a:lnTo>
                    <a:pt x="598" y="8"/>
                  </a:lnTo>
                  <a:lnTo>
                    <a:pt x="627" y="1"/>
                  </a:lnTo>
                  <a:lnTo>
                    <a:pt x="627" y="1"/>
                  </a:lnTo>
                  <a:lnTo>
                    <a:pt x="632" y="0"/>
                  </a:lnTo>
                  <a:lnTo>
                    <a:pt x="636" y="1"/>
                  </a:lnTo>
                  <a:lnTo>
                    <a:pt x="640" y="2"/>
                  </a:lnTo>
                  <a:lnTo>
                    <a:pt x="645" y="4"/>
                  </a:lnTo>
                  <a:lnTo>
                    <a:pt x="648" y="6"/>
                  </a:lnTo>
                  <a:lnTo>
                    <a:pt x="650" y="10"/>
                  </a:lnTo>
                  <a:lnTo>
                    <a:pt x="653" y="14"/>
                  </a:lnTo>
                  <a:lnTo>
                    <a:pt x="655" y="19"/>
                  </a:lnTo>
                  <a:lnTo>
                    <a:pt x="655" y="19"/>
                  </a:lnTo>
                  <a:lnTo>
                    <a:pt x="655" y="23"/>
                  </a:lnTo>
                  <a:lnTo>
                    <a:pt x="655" y="28"/>
                  </a:lnTo>
                  <a:lnTo>
                    <a:pt x="654" y="32"/>
                  </a:lnTo>
                  <a:lnTo>
                    <a:pt x="652" y="37"/>
                  </a:lnTo>
                  <a:lnTo>
                    <a:pt x="648" y="40"/>
                  </a:lnTo>
                  <a:lnTo>
                    <a:pt x="645" y="43"/>
                  </a:lnTo>
                  <a:lnTo>
                    <a:pt x="642" y="46"/>
                  </a:lnTo>
                  <a:lnTo>
                    <a:pt x="637" y="47"/>
                  </a:lnTo>
                  <a:lnTo>
                    <a:pt x="637" y="47"/>
                  </a:lnTo>
                  <a:lnTo>
                    <a:pt x="609" y="53"/>
                  </a:lnTo>
                  <a:lnTo>
                    <a:pt x="582" y="60"/>
                  </a:lnTo>
                  <a:lnTo>
                    <a:pt x="556" y="69"/>
                  </a:lnTo>
                  <a:lnTo>
                    <a:pt x="529" y="78"/>
                  </a:lnTo>
                  <a:lnTo>
                    <a:pt x="503" y="88"/>
                  </a:lnTo>
                  <a:lnTo>
                    <a:pt x="479" y="99"/>
                  </a:lnTo>
                  <a:lnTo>
                    <a:pt x="453" y="112"/>
                  </a:lnTo>
                  <a:lnTo>
                    <a:pt x="430" y="124"/>
                  </a:lnTo>
                  <a:lnTo>
                    <a:pt x="405" y="139"/>
                  </a:lnTo>
                  <a:lnTo>
                    <a:pt x="382" y="153"/>
                  </a:lnTo>
                  <a:lnTo>
                    <a:pt x="359" y="168"/>
                  </a:lnTo>
                  <a:lnTo>
                    <a:pt x="337" y="185"/>
                  </a:lnTo>
                  <a:lnTo>
                    <a:pt x="316" y="201"/>
                  </a:lnTo>
                  <a:lnTo>
                    <a:pt x="295" y="218"/>
                  </a:lnTo>
                  <a:lnTo>
                    <a:pt x="275" y="237"/>
                  </a:lnTo>
                  <a:lnTo>
                    <a:pt x="256" y="256"/>
                  </a:lnTo>
                  <a:lnTo>
                    <a:pt x="237" y="275"/>
                  </a:lnTo>
                  <a:lnTo>
                    <a:pt x="218" y="296"/>
                  </a:lnTo>
                  <a:lnTo>
                    <a:pt x="201" y="317"/>
                  </a:lnTo>
                  <a:lnTo>
                    <a:pt x="184" y="338"/>
                  </a:lnTo>
                  <a:lnTo>
                    <a:pt x="167" y="361"/>
                  </a:lnTo>
                  <a:lnTo>
                    <a:pt x="153" y="383"/>
                  </a:lnTo>
                  <a:lnTo>
                    <a:pt x="138" y="406"/>
                  </a:lnTo>
                  <a:lnTo>
                    <a:pt x="124" y="431"/>
                  </a:lnTo>
                  <a:lnTo>
                    <a:pt x="112" y="455"/>
                  </a:lnTo>
                  <a:lnTo>
                    <a:pt x="99" y="480"/>
                  </a:lnTo>
                  <a:lnTo>
                    <a:pt x="88" y="505"/>
                  </a:lnTo>
                  <a:lnTo>
                    <a:pt x="78" y="531"/>
                  </a:lnTo>
                  <a:lnTo>
                    <a:pt x="69" y="558"/>
                  </a:lnTo>
                  <a:lnTo>
                    <a:pt x="60" y="585"/>
                  </a:lnTo>
                  <a:lnTo>
                    <a:pt x="54" y="612"/>
                  </a:lnTo>
                  <a:lnTo>
                    <a:pt x="47" y="640"/>
                  </a:lnTo>
                  <a:lnTo>
                    <a:pt x="47" y="640"/>
                  </a:lnTo>
                  <a:lnTo>
                    <a:pt x="46" y="643"/>
                  </a:lnTo>
                  <a:lnTo>
                    <a:pt x="44" y="646"/>
                  </a:lnTo>
                  <a:lnTo>
                    <a:pt x="41" y="650"/>
                  </a:lnTo>
                  <a:lnTo>
                    <a:pt x="38" y="653"/>
                  </a:lnTo>
                  <a:lnTo>
                    <a:pt x="31" y="656"/>
                  </a:lnTo>
                  <a:lnTo>
                    <a:pt x="28" y="657"/>
                  </a:lnTo>
                  <a:lnTo>
                    <a:pt x="23" y="657"/>
                  </a:lnTo>
                  <a:lnTo>
                    <a:pt x="23" y="657"/>
                  </a:lnTo>
                  <a:close/>
                  <a:moveTo>
                    <a:pt x="1577" y="657"/>
                  </a:moveTo>
                  <a:lnTo>
                    <a:pt x="1577" y="657"/>
                  </a:lnTo>
                  <a:lnTo>
                    <a:pt x="1572" y="657"/>
                  </a:lnTo>
                  <a:lnTo>
                    <a:pt x="1569" y="656"/>
                  </a:lnTo>
                  <a:lnTo>
                    <a:pt x="1562" y="653"/>
                  </a:lnTo>
                  <a:lnTo>
                    <a:pt x="1559" y="650"/>
                  </a:lnTo>
                  <a:lnTo>
                    <a:pt x="1556" y="646"/>
                  </a:lnTo>
                  <a:lnTo>
                    <a:pt x="1554" y="643"/>
                  </a:lnTo>
                  <a:lnTo>
                    <a:pt x="1553" y="640"/>
                  </a:lnTo>
                  <a:lnTo>
                    <a:pt x="1553" y="640"/>
                  </a:lnTo>
                  <a:lnTo>
                    <a:pt x="1546" y="612"/>
                  </a:lnTo>
                  <a:lnTo>
                    <a:pt x="1540" y="585"/>
                  </a:lnTo>
                  <a:lnTo>
                    <a:pt x="1531" y="558"/>
                  </a:lnTo>
                  <a:lnTo>
                    <a:pt x="1522" y="531"/>
                  </a:lnTo>
                  <a:lnTo>
                    <a:pt x="1512" y="505"/>
                  </a:lnTo>
                  <a:lnTo>
                    <a:pt x="1501" y="480"/>
                  </a:lnTo>
                  <a:lnTo>
                    <a:pt x="1488" y="455"/>
                  </a:lnTo>
                  <a:lnTo>
                    <a:pt x="1476" y="431"/>
                  </a:lnTo>
                  <a:lnTo>
                    <a:pt x="1462" y="406"/>
                  </a:lnTo>
                  <a:lnTo>
                    <a:pt x="1447" y="383"/>
                  </a:lnTo>
                  <a:lnTo>
                    <a:pt x="1433" y="361"/>
                  </a:lnTo>
                  <a:lnTo>
                    <a:pt x="1416" y="338"/>
                  </a:lnTo>
                  <a:lnTo>
                    <a:pt x="1399" y="317"/>
                  </a:lnTo>
                  <a:lnTo>
                    <a:pt x="1382" y="296"/>
                  </a:lnTo>
                  <a:lnTo>
                    <a:pt x="1363" y="275"/>
                  </a:lnTo>
                  <a:lnTo>
                    <a:pt x="1344" y="256"/>
                  </a:lnTo>
                  <a:lnTo>
                    <a:pt x="1325" y="237"/>
                  </a:lnTo>
                  <a:lnTo>
                    <a:pt x="1305" y="218"/>
                  </a:lnTo>
                  <a:lnTo>
                    <a:pt x="1284" y="201"/>
                  </a:lnTo>
                  <a:lnTo>
                    <a:pt x="1263" y="185"/>
                  </a:lnTo>
                  <a:lnTo>
                    <a:pt x="1241" y="168"/>
                  </a:lnTo>
                  <a:lnTo>
                    <a:pt x="1218" y="153"/>
                  </a:lnTo>
                  <a:lnTo>
                    <a:pt x="1195" y="139"/>
                  </a:lnTo>
                  <a:lnTo>
                    <a:pt x="1170" y="124"/>
                  </a:lnTo>
                  <a:lnTo>
                    <a:pt x="1147" y="112"/>
                  </a:lnTo>
                  <a:lnTo>
                    <a:pt x="1121" y="99"/>
                  </a:lnTo>
                  <a:lnTo>
                    <a:pt x="1097" y="88"/>
                  </a:lnTo>
                  <a:lnTo>
                    <a:pt x="1071" y="78"/>
                  </a:lnTo>
                  <a:lnTo>
                    <a:pt x="1044" y="69"/>
                  </a:lnTo>
                  <a:lnTo>
                    <a:pt x="1018" y="60"/>
                  </a:lnTo>
                  <a:lnTo>
                    <a:pt x="991" y="53"/>
                  </a:lnTo>
                  <a:lnTo>
                    <a:pt x="963" y="47"/>
                  </a:lnTo>
                  <a:lnTo>
                    <a:pt x="963" y="47"/>
                  </a:lnTo>
                  <a:lnTo>
                    <a:pt x="958" y="46"/>
                  </a:lnTo>
                  <a:lnTo>
                    <a:pt x="955" y="43"/>
                  </a:lnTo>
                  <a:lnTo>
                    <a:pt x="952" y="40"/>
                  </a:lnTo>
                  <a:lnTo>
                    <a:pt x="948" y="37"/>
                  </a:lnTo>
                  <a:lnTo>
                    <a:pt x="946" y="32"/>
                  </a:lnTo>
                  <a:lnTo>
                    <a:pt x="945" y="28"/>
                  </a:lnTo>
                  <a:lnTo>
                    <a:pt x="945" y="23"/>
                  </a:lnTo>
                  <a:lnTo>
                    <a:pt x="945" y="19"/>
                  </a:lnTo>
                  <a:lnTo>
                    <a:pt x="945" y="19"/>
                  </a:lnTo>
                  <a:lnTo>
                    <a:pt x="947" y="14"/>
                  </a:lnTo>
                  <a:lnTo>
                    <a:pt x="950" y="10"/>
                  </a:lnTo>
                  <a:lnTo>
                    <a:pt x="952" y="6"/>
                  </a:lnTo>
                  <a:lnTo>
                    <a:pt x="955" y="4"/>
                  </a:lnTo>
                  <a:lnTo>
                    <a:pt x="960" y="2"/>
                  </a:lnTo>
                  <a:lnTo>
                    <a:pt x="964" y="1"/>
                  </a:lnTo>
                  <a:lnTo>
                    <a:pt x="968" y="0"/>
                  </a:lnTo>
                  <a:lnTo>
                    <a:pt x="973" y="1"/>
                  </a:lnTo>
                  <a:lnTo>
                    <a:pt x="973" y="1"/>
                  </a:lnTo>
                  <a:lnTo>
                    <a:pt x="1002" y="8"/>
                  </a:lnTo>
                  <a:lnTo>
                    <a:pt x="1031" y="15"/>
                  </a:lnTo>
                  <a:lnTo>
                    <a:pt x="1059" y="24"/>
                  </a:lnTo>
                  <a:lnTo>
                    <a:pt x="1087" y="34"/>
                  </a:lnTo>
                  <a:lnTo>
                    <a:pt x="1115" y="44"/>
                  </a:lnTo>
                  <a:lnTo>
                    <a:pt x="1141" y="57"/>
                  </a:lnTo>
                  <a:lnTo>
                    <a:pt x="1168" y="69"/>
                  </a:lnTo>
                  <a:lnTo>
                    <a:pt x="1194" y="84"/>
                  </a:lnTo>
                  <a:lnTo>
                    <a:pt x="1218" y="97"/>
                  </a:lnTo>
                  <a:lnTo>
                    <a:pt x="1243" y="113"/>
                  </a:lnTo>
                  <a:lnTo>
                    <a:pt x="1267" y="130"/>
                  </a:lnTo>
                  <a:lnTo>
                    <a:pt x="1291" y="146"/>
                  </a:lnTo>
                  <a:lnTo>
                    <a:pt x="1313" y="164"/>
                  </a:lnTo>
                  <a:lnTo>
                    <a:pt x="1336" y="183"/>
                  </a:lnTo>
                  <a:lnTo>
                    <a:pt x="1358" y="202"/>
                  </a:lnTo>
                  <a:lnTo>
                    <a:pt x="1378" y="223"/>
                  </a:lnTo>
                  <a:lnTo>
                    <a:pt x="1398" y="243"/>
                  </a:lnTo>
                  <a:lnTo>
                    <a:pt x="1417" y="265"/>
                  </a:lnTo>
                  <a:lnTo>
                    <a:pt x="1436" y="288"/>
                  </a:lnTo>
                  <a:lnTo>
                    <a:pt x="1454" y="310"/>
                  </a:lnTo>
                  <a:lnTo>
                    <a:pt x="1471" y="334"/>
                  </a:lnTo>
                  <a:lnTo>
                    <a:pt x="1487" y="358"/>
                  </a:lnTo>
                  <a:lnTo>
                    <a:pt x="1503" y="383"/>
                  </a:lnTo>
                  <a:lnTo>
                    <a:pt x="1516" y="408"/>
                  </a:lnTo>
                  <a:lnTo>
                    <a:pt x="1531" y="433"/>
                  </a:lnTo>
                  <a:lnTo>
                    <a:pt x="1543" y="460"/>
                  </a:lnTo>
                  <a:lnTo>
                    <a:pt x="1555" y="487"/>
                  </a:lnTo>
                  <a:lnTo>
                    <a:pt x="1565" y="515"/>
                  </a:lnTo>
                  <a:lnTo>
                    <a:pt x="1575" y="543"/>
                  </a:lnTo>
                  <a:lnTo>
                    <a:pt x="1584" y="571"/>
                  </a:lnTo>
                  <a:lnTo>
                    <a:pt x="1592" y="600"/>
                  </a:lnTo>
                  <a:lnTo>
                    <a:pt x="1599" y="629"/>
                  </a:lnTo>
                  <a:lnTo>
                    <a:pt x="1599" y="629"/>
                  </a:lnTo>
                  <a:lnTo>
                    <a:pt x="1600" y="634"/>
                  </a:lnTo>
                  <a:lnTo>
                    <a:pt x="1599" y="638"/>
                  </a:lnTo>
                  <a:lnTo>
                    <a:pt x="1598" y="643"/>
                  </a:lnTo>
                  <a:lnTo>
                    <a:pt x="1595" y="647"/>
                  </a:lnTo>
                  <a:lnTo>
                    <a:pt x="1593" y="651"/>
                  </a:lnTo>
                  <a:lnTo>
                    <a:pt x="1590" y="653"/>
                  </a:lnTo>
                  <a:lnTo>
                    <a:pt x="1585" y="655"/>
                  </a:lnTo>
                  <a:lnTo>
                    <a:pt x="1581" y="657"/>
                  </a:lnTo>
                  <a:lnTo>
                    <a:pt x="1581" y="657"/>
                  </a:lnTo>
                  <a:lnTo>
                    <a:pt x="1577" y="657"/>
                  </a:lnTo>
                  <a:lnTo>
                    <a:pt x="1577" y="657"/>
                  </a:lnTo>
                  <a:close/>
                  <a:moveTo>
                    <a:pt x="632" y="1607"/>
                  </a:moveTo>
                  <a:lnTo>
                    <a:pt x="632" y="1607"/>
                  </a:lnTo>
                  <a:lnTo>
                    <a:pt x="627" y="1606"/>
                  </a:lnTo>
                  <a:lnTo>
                    <a:pt x="627" y="1606"/>
                  </a:lnTo>
                  <a:lnTo>
                    <a:pt x="598" y="1599"/>
                  </a:lnTo>
                  <a:lnTo>
                    <a:pt x="569" y="1591"/>
                  </a:lnTo>
                  <a:lnTo>
                    <a:pt x="541" y="1582"/>
                  </a:lnTo>
                  <a:lnTo>
                    <a:pt x="513" y="1572"/>
                  </a:lnTo>
                  <a:lnTo>
                    <a:pt x="485" y="1562"/>
                  </a:lnTo>
                  <a:lnTo>
                    <a:pt x="459" y="1549"/>
                  </a:lnTo>
                  <a:lnTo>
                    <a:pt x="432" y="1537"/>
                  </a:lnTo>
                  <a:lnTo>
                    <a:pt x="406" y="1523"/>
                  </a:lnTo>
                  <a:lnTo>
                    <a:pt x="382" y="1509"/>
                  </a:lnTo>
                  <a:lnTo>
                    <a:pt x="357" y="1493"/>
                  </a:lnTo>
                  <a:lnTo>
                    <a:pt x="333" y="1477"/>
                  </a:lnTo>
                  <a:lnTo>
                    <a:pt x="309" y="1460"/>
                  </a:lnTo>
                  <a:lnTo>
                    <a:pt x="287" y="1442"/>
                  </a:lnTo>
                  <a:lnTo>
                    <a:pt x="264" y="1423"/>
                  </a:lnTo>
                  <a:lnTo>
                    <a:pt x="242" y="1404"/>
                  </a:lnTo>
                  <a:lnTo>
                    <a:pt x="222" y="1384"/>
                  </a:lnTo>
                  <a:lnTo>
                    <a:pt x="202" y="1363"/>
                  </a:lnTo>
                  <a:lnTo>
                    <a:pt x="183" y="1341"/>
                  </a:lnTo>
                  <a:lnTo>
                    <a:pt x="164" y="1319"/>
                  </a:lnTo>
                  <a:lnTo>
                    <a:pt x="146" y="1296"/>
                  </a:lnTo>
                  <a:lnTo>
                    <a:pt x="129" y="1273"/>
                  </a:lnTo>
                  <a:lnTo>
                    <a:pt x="113" y="1248"/>
                  </a:lnTo>
                  <a:lnTo>
                    <a:pt x="97" y="1223"/>
                  </a:lnTo>
                  <a:lnTo>
                    <a:pt x="84" y="1199"/>
                  </a:lnTo>
                  <a:lnTo>
                    <a:pt x="69" y="1173"/>
                  </a:lnTo>
                  <a:lnTo>
                    <a:pt x="57" y="1146"/>
                  </a:lnTo>
                  <a:lnTo>
                    <a:pt x="45" y="1119"/>
                  </a:lnTo>
                  <a:lnTo>
                    <a:pt x="35" y="1091"/>
                  </a:lnTo>
                  <a:lnTo>
                    <a:pt x="25" y="1063"/>
                  </a:lnTo>
                  <a:lnTo>
                    <a:pt x="16" y="1035"/>
                  </a:lnTo>
                  <a:lnTo>
                    <a:pt x="8" y="1006"/>
                  </a:lnTo>
                  <a:lnTo>
                    <a:pt x="1" y="977"/>
                  </a:lnTo>
                  <a:lnTo>
                    <a:pt x="1" y="977"/>
                  </a:lnTo>
                  <a:lnTo>
                    <a:pt x="0" y="972"/>
                  </a:lnTo>
                  <a:lnTo>
                    <a:pt x="1" y="968"/>
                  </a:lnTo>
                  <a:lnTo>
                    <a:pt x="2" y="963"/>
                  </a:lnTo>
                  <a:lnTo>
                    <a:pt x="5" y="959"/>
                  </a:lnTo>
                  <a:lnTo>
                    <a:pt x="7" y="956"/>
                  </a:lnTo>
                  <a:lnTo>
                    <a:pt x="10" y="953"/>
                  </a:lnTo>
                  <a:lnTo>
                    <a:pt x="15" y="951"/>
                  </a:lnTo>
                  <a:lnTo>
                    <a:pt x="19" y="949"/>
                  </a:lnTo>
                  <a:lnTo>
                    <a:pt x="19" y="949"/>
                  </a:lnTo>
                  <a:lnTo>
                    <a:pt x="23" y="949"/>
                  </a:lnTo>
                  <a:lnTo>
                    <a:pt x="28" y="949"/>
                  </a:lnTo>
                  <a:lnTo>
                    <a:pt x="32" y="950"/>
                  </a:lnTo>
                  <a:lnTo>
                    <a:pt x="37" y="952"/>
                  </a:lnTo>
                  <a:lnTo>
                    <a:pt x="40" y="956"/>
                  </a:lnTo>
                  <a:lnTo>
                    <a:pt x="44" y="959"/>
                  </a:lnTo>
                  <a:lnTo>
                    <a:pt x="46" y="962"/>
                  </a:lnTo>
                  <a:lnTo>
                    <a:pt x="47" y="967"/>
                  </a:lnTo>
                  <a:lnTo>
                    <a:pt x="47" y="967"/>
                  </a:lnTo>
                  <a:lnTo>
                    <a:pt x="54" y="995"/>
                  </a:lnTo>
                  <a:lnTo>
                    <a:pt x="60" y="1022"/>
                  </a:lnTo>
                  <a:lnTo>
                    <a:pt x="69" y="1049"/>
                  </a:lnTo>
                  <a:lnTo>
                    <a:pt x="78" y="1075"/>
                  </a:lnTo>
                  <a:lnTo>
                    <a:pt x="88" y="1101"/>
                  </a:lnTo>
                  <a:lnTo>
                    <a:pt x="99" y="1126"/>
                  </a:lnTo>
                  <a:lnTo>
                    <a:pt x="112" y="1152"/>
                  </a:lnTo>
                  <a:lnTo>
                    <a:pt x="124" y="1175"/>
                  </a:lnTo>
                  <a:lnTo>
                    <a:pt x="138" y="1200"/>
                  </a:lnTo>
                  <a:lnTo>
                    <a:pt x="153" y="1223"/>
                  </a:lnTo>
                  <a:lnTo>
                    <a:pt x="167" y="1246"/>
                  </a:lnTo>
                  <a:lnTo>
                    <a:pt x="184" y="1268"/>
                  </a:lnTo>
                  <a:lnTo>
                    <a:pt x="201" y="1289"/>
                  </a:lnTo>
                  <a:lnTo>
                    <a:pt x="218" y="1311"/>
                  </a:lnTo>
                  <a:lnTo>
                    <a:pt x="237" y="1331"/>
                  </a:lnTo>
                  <a:lnTo>
                    <a:pt x="256" y="1350"/>
                  </a:lnTo>
                  <a:lnTo>
                    <a:pt x="275" y="1369"/>
                  </a:lnTo>
                  <a:lnTo>
                    <a:pt x="295" y="1388"/>
                  </a:lnTo>
                  <a:lnTo>
                    <a:pt x="316" y="1405"/>
                  </a:lnTo>
                  <a:lnTo>
                    <a:pt x="337" y="1422"/>
                  </a:lnTo>
                  <a:lnTo>
                    <a:pt x="359" y="1439"/>
                  </a:lnTo>
                  <a:lnTo>
                    <a:pt x="382" y="1453"/>
                  </a:lnTo>
                  <a:lnTo>
                    <a:pt x="405" y="1468"/>
                  </a:lnTo>
                  <a:lnTo>
                    <a:pt x="430" y="1482"/>
                  </a:lnTo>
                  <a:lnTo>
                    <a:pt x="453" y="1495"/>
                  </a:lnTo>
                  <a:lnTo>
                    <a:pt x="479" y="1507"/>
                  </a:lnTo>
                  <a:lnTo>
                    <a:pt x="503" y="1518"/>
                  </a:lnTo>
                  <a:lnTo>
                    <a:pt x="529" y="1528"/>
                  </a:lnTo>
                  <a:lnTo>
                    <a:pt x="556" y="1537"/>
                  </a:lnTo>
                  <a:lnTo>
                    <a:pt x="582" y="1546"/>
                  </a:lnTo>
                  <a:lnTo>
                    <a:pt x="609" y="1553"/>
                  </a:lnTo>
                  <a:lnTo>
                    <a:pt x="637" y="1560"/>
                  </a:lnTo>
                  <a:lnTo>
                    <a:pt x="637" y="1560"/>
                  </a:lnTo>
                  <a:lnTo>
                    <a:pt x="642" y="1561"/>
                  </a:lnTo>
                  <a:lnTo>
                    <a:pt x="645" y="1563"/>
                  </a:lnTo>
                  <a:lnTo>
                    <a:pt x="648" y="1566"/>
                  </a:lnTo>
                  <a:lnTo>
                    <a:pt x="652" y="1570"/>
                  </a:lnTo>
                  <a:lnTo>
                    <a:pt x="654" y="1574"/>
                  </a:lnTo>
                  <a:lnTo>
                    <a:pt x="655" y="1579"/>
                  </a:lnTo>
                  <a:lnTo>
                    <a:pt x="655" y="1583"/>
                  </a:lnTo>
                  <a:lnTo>
                    <a:pt x="655" y="1588"/>
                  </a:lnTo>
                  <a:lnTo>
                    <a:pt x="655" y="1588"/>
                  </a:lnTo>
                  <a:lnTo>
                    <a:pt x="654" y="1592"/>
                  </a:lnTo>
                  <a:lnTo>
                    <a:pt x="652" y="1595"/>
                  </a:lnTo>
                  <a:lnTo>
                    <a:pt x="649" y="1599"/>
                  </a:lnTo>
                  <a:lnTo>
                    <a:pt x="646" y="1601"/>
                  </a:lnTo>
                  <a:lnTo>
                    <a:pt x="639" y="1606"/>
                  </a:lnTo>
                  <a:lnTo>
                    <a:pt x="636" y="1606"/>
                  </a:lnTo>
                  <a:lnTo>
                    <a:pt x="632" y="1607"/>
                  </a:lnTo>
                  <a:lnTo>
                    <a:pt x="632" y="1607"/>
                  </a:lnTo>
                  <a:close/>
                  <a:moveTo>
                    <a:pt x="968" y="1607"/>
                  </a:moveTo>
                  <a:lnTo>
                    <a:pt x="968" y="1607"/>
                  </a:lnTo>
                  <a:lnTo>
                    <a:pt x="964" y="1606"/>
                  </a:lnTo>
                  <a:lnTo>
                    <a:pt x="961" y="1606"/>
                  </a:lnTo>
                  <a:lnTo>
                    <a:pt x="954" y="1601"/>
                  </a:lnTo>
                  <a:lnTo>
                    <a:pt x="951" y="1599"/>
                  </a:lnTo>
                  <a:lnTo>
                    <a:pt x="948" y="1595"/>
                  </a:lnTo>
                  <a:lnTo>
                    <a:pt x="946" y="1592"/>
                  </a:lnTo>
                  <a:lnTo>
                    <a:pt x="945" y="1588"/>
                  </a:lnTo>
                  <a:lnTo>
                    <a:pt x="945" y="1588"/>
                  </a:lnTo>
                  <a:lnTo>
                    <a:pt x="945" y="1583"/>
                  </a:lnTo>
                  <a:lnTo>
                    <a:pt x="945" y="1579"/>
                  </a:lnTo>
                  <a:lnTo>
                    <a:pt x="946" y="1574"/>
                  </a:lnTo>
                  <a:lnTo>
                    <a:pt x="948" y="1570"/>
                  </a:lnTo>
                  <a:lnTo>
                    <a:pt x="952" y="1566"/>
                  </a:lnTo>
                  <a:lnTo>
                    <a:pt x="955" y="1563"/>
                  </a:lnTo>
                  <a:lnTo>
                    <a:pt x="958" y="1561"/>
                  </a:lnTo>
                  <a:lnTo>
                    <a:pt x="963" y="1560"/>
                  </a:lnTo>
                  <a:lnTo>
                    <a:pt x="963" y="1560"/>
                  </a:lnTo>
                  <a:lnTo>
                    <a:pt x="991" y="1553"/>
                  </a:lnTo>
                  <a:lnTo>
                    <a:pt x="1018" y="1546"/>
                  </a:lnTo>
                  <a:lnTo>
                    <a:pt x="1044" y="1537"/>
                  </a:lnTo>
                  <a:lnTo>
                    <a:pt x="1071" y="1528"/>
                  </a:lnTo>
                  <a:lnTo>
                    <a:pt x="1097" y="1518"/>
                  </a:lnTo>
                  <a:lnTo>
                    <a:pt x="1121" y="1507"/>
                  </a:lnTo>
                  <a:lnTo>
                    <a:pt x="1147" y="1495"/>
                  </a:lnTo>
                  <a:lnTo>
                    <a:pt x="1170" y="1482"/>
                  </a:lnTo>
                  <a:lnTo>
                    <a:pt x="1195" y="1468"/>
                  </a:lnTo>
                  <a:lnTo>
                    <a:pt x="1218" y="1453"/>
                  </a:lnTo>
                  <a:lnTo>
                    <a:pt x="1241" y="1439"/>
                  </a:lnTo>
                  <a:lnTo>
                    <a:pt x="1263" y="1422"/>
                  </a:lnTo>
                  <a:lnTo>
                    <a:pt x="1284" y="1405"/>
                  </a:lnTo>
                  <a:lnTo>
                    <a:pt x="1305" y="1388"/>
                  </a:lnTo>
                  <a:lnTo>
                    <a:pt x="1325" y="1369"/>
                  </a:lnTo>
                  <a:lnTo>
                    <a:pt x="1344" y="1350"/>
                  </a:lnTo>
                  <a:lnTo>
                    <a:pt x="1363" y="1331"/>
                  </a:lnTo>
                  <a:lnTo>
                    <a:pt x="1382" y="1311"/>
                  </a:lnTo>
                  <a:lnTo>
                    <a:pt x="1399" y="1289"/>
                  </a:lnTo>
                  <a:lnTo>
                    <a:pt x="1416" y="1268"/>
                  </a:lnTo>
                  <a:lnTo>
                    <a:pt x="1433" y="1246"/>
                  </a:lnTo>
                  <a:lnTo>
                    <a:pt x="1447" y="1223"/>
                  </a:lnTo>
                  <a:lnTo>
                    <a:pt x="1462" y="1200"/>
                  </a:lnTo>
                  <a:lnTo>
                    <a:pt x="1476" y="1175"/>
                  </a:lnTo>
                  <a:lnTo>
                    <a:pt x="1488" y="1152"/>
                  </a:lnTo>
                  <a:lnTo>
                    <a:pt x="1501" y="1126"/>
                  </a:lnTo>
                  <a:lnTo>
                    <a:pt x="1512" y="1101"/>
                  </a:lnTo>
                  <a:lnTo>
                    <a:pt x="1522" y="1075"/>
                  </a:lnTo>
                  <a:lnTo>
                    <a:pt x="1531" y="1049"/>
                  </a:lnTo>
                  <a:lnTo>
                    <a:pt x="1540" y="1022"/>
                  </a:lnTo>
                  <a:lnTo>
                    <a:pt x="1546" y="995"/>
                  </a:lnTo>
                  <a:lnTo>
                    <a:pt x="1553" y="967"/>
                  </a:lnTo>
                  <a:lnTo>
                    <a:pt x="1553" y="967"/>
                  </a:lnTo>
                  <a:lnTo>
                    <a:pt x="1554" y="962"/>
                  </a:lnTo>
                  <a:lnTo>
                    <a:pt x="1556" y="959"/>
                  </a:lnTo>
                  <a:lnTo>
                    <a:pt x="1560" y="956"/>
                  </a:lnTo>
                  <a:lnTo>
                    <a:pt x="1563" y="952"/>
                  </a:lnTo>
                  <a:lnTo>
                    <a:pt x="1568" y="950"/>
                  </a:lnTo>
                  <a:lnTo>
                    <a:pt x="1572" y="949"/>
                  </a:lnTo>
                  <a:lnTo>
                    <a:pt x="1577" y="949"/>
                  </a:lnTo>
                  <a:lnTo>
                    <a:pt x="1581" y="949"/>
                  </a:lnTo>
                  <a:lnTo>
                    <a:pt x="1581" y="949"/>
                  </a:lnTo>
                  <a:lnTo>
                    <a:pt x="1585" y="951"/>
                  </a:lnTo>
                  <a:lnTo>
                    <a:pt x="1590" y="953"/>
                  </a:lnTo>
                  <a:lnTo>
                    <a:pt x="1593" y="956"/>
                  </a:lnTo>
                  <a:lnTo>
                    <a:pt x="1595" y="959"/>
                  </a:lnTo>
                  <a:lnTo>
                    <a:pt x="1598" y="963"/>
                  </a:lnTo>
                  <a:lnTo>
                    <a:pt x="1599" y="968"/>
                  </a:lnTo>
                  <a:lnTo>
                    <a:pt x="1600" y="972"/>
                  </a:lnTo>
                  <a:lnTo>
                    <a:pt x="1599" y="977"/>
                  </a:lnTo>
                  <a:lnTo>
                    <a:pt x="1599" y="977"/>
                  </a:lnTo>
                  <a:lnTo>
                    <a:pt x="1592" y="1006"/>
                  </a:lnTo>
                  <a:lnTo>
                    <a:pt x="1584" y="1035"/>
                  </a:lnTo>
                  <a:lnTo>
                    <a:pt x="1575" y="1063"/>
                  </a:lnTo>
                  <a:lnTo>
                    <a:pt x="1565" y="1091"/>
                  </a:lnTo>
                  <a:lnTo>
                    <a:pt x="1555" y="1119"/>
                  </a:lnTo>
                  <a:lnTo>
                    <a:pt x="1543" y="1146"/>
                  </a:lnTo>
                  <a:lnTo>
                    <a:pt x="1531" y="1173"/>
                  </a:lnTo>
                  <a:lnTo>
                    <a:pt x="1516" y="1199"/>
                  </a:lnTo>
                  <a:lnTo>
                    <a:pt x="1503" y="1223"/>
                  </a:lnTo>
                  <a:lnTo>
                    <a:pt x="1487" y="1248"/>
                  </a:lnTo>
                  <a:lnTo>
                    <a:pt x="1471" y="1273"/>
                  </a:lnTo>
                  <a:lnTo>
                    <a:pt x="1454" y="1296"/>
                  </a:lnTo>
                  <a:lnTo>
                    <a:pt x="1436" y="1319"/>
                  </a:lnTo>
                  <a:lnTo>
                    <a:pt x="1417" y="1341"/>
                  </a:lnTo>
                  <a:lnTo>
                    <a:pt x="1398" y="1363"/>
                  </a:lnTo>
                  <a:lnTo>
                    <a:pt x="1378" y="1384"/>
                  </a:lnTo>
                  <a:lnTo>
                    <a:pt x="1358" y="1404"/>
                  </a:lnTo>
                  <a:lnTo>
                    <a:pt x="1336" y="1423"/>
                  </a:lnTo>
                  <a:lnTo>
                    <a:pt x="1313" y="1442"/>
                  </a:lnTo>
                  <a:lnTo>
                    <a:pt x="1291" y="1460"/>
                  </a:lnTo>
                  <a:lnTo>
                    <a:pt x="1267" y="1477"/>
                  </a:lnTo>
                  <a:lnTo>
                    <a:pt x="1243" y="1493"/>
                  </a:lnTo>
                  <a:lnTo>
                    <a:pt x="1218" y="1509"/>
                  </a:lnTo>
                  <a:lnTo>
                    <a:pt x="1194" y="1523"/>
                  </a:lnTo>
                  <a:lnTo>
                    <a:pt x="1168" y="1537"/>
                  </a:lnTo>
                  <a:lnTo>
                    <a:pt x="1141" y="1549"/>
                  </a:lnTo>
                  <a:lnTo>
                    <a:pt x="1115" y="1562"/>
                  </a:lnTo>
                  <a:lnTo>
                    <a:pt x="1087" y="1572"/>
                  </a:lnTo>
                  <a:lnTo>
                    <a:pt x="1059" y="1582"/>
                  </a:lnTo>
                  <a:lnTo>
                    <a:pt x="1031" y="1591"/>
                  </a:lnTo>
                  <a:lnTo>
                    <a:pt x="1002" y="1599"/>
                  </a:lnTo>
                  <a:lnTo>
                    <a:pt x="973" y="1606"/>
                  </a:lnTo>
                  <a:lnTo>
                    <a:pt x="973" y="1606"/>
                  </a:lnTo>
                  <a:lnTo>
                    <a:pt x="968" y="1607"/>
                  </a:lnTo>
                  <a:lnTo>
                    <a:pt x="968" y="1607"/>
                  </a:lnTo>
                  <a:close/>
                </a:path>
              </a:pathLst>
            </a:custGeom>
            <a:grpFill/>
            <a:ln w="2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59">
              <a:extLst>
                <a:ext uri="{FF2B5EF4-FFF2-40B4-BE49-F238E27FC236}">
                  <a16:creationId xmlns:a16="http://schemas.microsoft.com/office/drawing/2014/main" id="{8A1996D9-01EE-4C8A-A55C-B7FCF5E90E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35626" y="5153025"/>
              <a:ext cx="79375" cy="79375"/>
            </a:xfrm>
            <a:custGeom>
              <a:avLst/>
              <a:gdLst>
                <a:gd name="T0" fmla="*/ 184 w 398"/>
                <a:gd name="T1" fmla="*/ 47 h 399"/>
                <a:gd name="T2" fmla="*/ 141 w 398"/>
                <a:gd name="T3" fmla="*/ 58 h 399"/>
                <a:gd name="T4" fmla="*/ 103 w 398"/>
                <a:gd name="T5" fmla="*/ 81 h 399"/>
                <a:gd name="T6" fmla="*/ 74 w 398"/>
                <a:gd name="T7" fmla="*/ 114 h 399"/>
                <a:gd name="T8" fmla="*/ 54 w 398"/>
                <a:gd name="T9" fmla="*/ 153 h 399"/>
                <a:gd name="T10" fmla="*/ 47 w 398"/>
                <a:gd name="T11" fmla="*/ 199 h 399"/>
                <a:gd name="T12" fmla="*/ 50 w 398"/>
                <a:gd name="T13" fmla="*/ 229 h 399"/>
                <a:gd name="T14" fmla="*/ 66 w 398"/>
                <a:gd name="T15" fmla="*/ 272 h 399"/>
                <a:gd name="T16" fmla="*/ 91 w 398"/>
                <a:gd name="T17" fmla="*/ 307 h 399"/>
                <a:gd name="T18" fmla="*/ 127 w 398"/>
                <a:gd name="T19" fmla="*/ 334 h 399"/>
                <a:gd name="T20" fmla="*/ 168 w 398"/>
                <a:gd name="T21" fmla="*/ 349 h 399"/>
                <a:gd name="T22" fmla="*/ 200 w 398"/>
                <a:gd name="T23" fmla="*/ 352 h 399"/>
                <a:gd name="T24" fmla="*/ 244 w 398"/>
                <a:gd name="T25" fmla="*/ 345 h 399"/>
                <a:gd name="T26" fmla="*/ 285 w 398"/>
                <a:gd name="T27" fmla="*/ 326 h 399"/>
                <a:gd name="T28" fmla="*/ 317 w 398"/>
                <a:gd name="T29" fmla="*/ 297 h 399"/>
                <a:gd name="T30" fmla="*/ 339 w 398"/>
                <a:gd name="T31" fmla="*/ 259 h 399"/>
                <a:gd name="T32" fmla="*/ 350 w 398"/>
                <a:gd name="T33" fmla="*/ 215 h 399"/>
                <a:gd name="T34" fmla="*/ 350 w 398"/>
                <a:gd name="T35" fmla="*/ 183 h 399"/>
                <a:gd name="T36" fmla="*/ 339 w 398"/>
                <a:gd name="T37" fmla="*/ 140 h 399"/>
                <a:gd name="T38" fmla="*/ 317 w 398"/>
                <a:gd name="T39" fmla="*/ 102 h 399"/>
                <a:gd name="T40" fmla="*/ 285 w 398"/>
                <a:gd name="T41" fmla="*/ 73 h 399"/>
                <a:gd name="T42" fmla="*/ 244 w 398"/>
                <a:gd name="T43" fmla="*/ 53 h 399"/>
                <a:gd name="T44" fmla="*/ 200 w 398"/>
                <a:gd name="T45" fmla="*/ 47 h 399"/>
                <a:gd name="T46" fmla="*/ 200 w 398"/>
                <a:gd name="T47" fmla="*/ 399 h 399"/>
                <a:gd name="T48" fmla="*/ 141 w 398"/>
                <a:gd name="T49" fmla="*/ 390 h 399"/>
                <a:gd name="T50" fmla="*/ 88 w 398"/>
                <a:gd name="T51" fmla="*/ 365 h 399"/>
                <a:gd name="T52" fmla="*/ 46 w 398"/>
                <a:gd name="T53" fmla="*/ 326 h 399"/>
                <a:gd name="T54" fmla="*/ 16 w 398"/>
                <a:gd name="T55" fmla="*/ 276 h 399"/>
                <a:gd name="T56" fmla="*/ 1 w 398"/>
                <a:gd name="T57" fmla="*/ 219 h 399"/>
                <a:gd name="T58" fmla="*/ 1 w 398"/>
                <a:gd name="T59" fmla="*/ 179 h 399"/>
                <a:gd name="T60" fmla="*/ 16 w 398"/>
                <a:gd name="T61" fmla="*/ 122 h 399"/>
                <a:gd name="T62" fmla="*/ 46 w 398"/>
                <a:gd name="T63" fmla="*/ 73 h 399"/>
                <a:gd name="T64" fmla="*/ 88 w 398"/>
                <a:gd name="T65" fmla="*/ 33 h 399"/>
                <a:gd name="T66" fmla="*/ 141 w 398"/>
                <a:gd name="T67" fmla="*/ 9 h 399"/>
                <a:gd name="T68" fmla="*/ 200 w 398"/>
                <a:gd name="T69" fmla="*/ 0 h 399"/>
                <a:gd name="T70" fmla="*/ 240 w 398"/>
                <a:gd name="T71" fmla="*/ 3 h 399"/>
                <a:gd name="T72" fmla="*/ 295 w 398"/>
                <a:gd name="T73" fmla="*/ 23 h 399"/>
                <a:gd name="T74" fmla="*/ 340 w 398"/>
                <a:gd name="T75" fmla="*/ 58 h 399"/>
                <a:gd name="T76" fmla="*/ 375 w 398"/>
                <a:gd name="T77" fmla="*/ 104 h 399"/>
                <a:gd name="T78" fmla="*/ 394 w 398"/>
                <a:gd name="T79" fmla="*/ 159 h 399"/>
                <a:gd name="T80" fmla="*/ 398 w 398"/>
                <a:gd name="T81" fmla="*/ 199 h 399"/>
                <a:gd name="T82" fmla="*/ 389 w 398"/>
                <a:gd name="T83" fmla="*/ 259 h 399"/>
                <a:gd name="T84" fmla="*/ 365 w 398"/>
                <a:gd name="T85" fmla="*/ 311 h 399"/>
                <a:gd name="T86" fmla="*/ 326 w 398"/>
                <a:gd name="T87" fmla="*/ 354 h 399"/>
                <a:gd name="T88" fmla="*/ 277 w 398"/>
                <a:gd name="T89" fmla="*/ 383 h 399"/>
                <a:gd name="T90" fmla="*/ 220 w 398"/>
                <a:gd name="T91" fmla="*/ 399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98" h="399">
                  <a:moveTo>
                    <a:pt x="200" y="47"/>
                  </a:moveTo>
                  <a:lnTo>
                    <a:pt x="200" y="47"/>
                  </a:lnTo>
                  <a:lnTo>
                    <a:pt x="184" y="47"/>
                  </a:lnTo>
                  <a:lnTo>
                    <a:pt x="168" y="49"/>
                  </a:lnTo>
                  <a:lnTo>
                    <a:pt x="154" y="53"/>
                  </a:lnTo>
                  <a:lnTo>
                    <a:pt x="141" y="58"/>
                  </a:lnTo>
                  <a:lnTo>
                    <a:pt x="127" y="65"/>
                  </a:lnTo>
                  <a:lnTo>
                    <a:pt x="114" y="73"/>
                  </a:lnTo>
                  <a:lnTo>
                    <a:pt x="103" y="81"/>
                  </a:lnTo>
                  <a:lnTo>
                    <a:pt x="91" y="92"/>
                  </a:lnTo>
                  <a:lnTo>
                    <a:pt x="83" y="102"/>
                  </a:lnTo>
                  <a:lnTo>
                    <a:pt x="74" y="114"/>
                  </a:lnTo>
                  <a:lnTo>
                    <a:pt x="66" y="126"/>
                  </a:lnTo>
                  <a:lnTo>
                    <a:pt x="59" y="140"/>
                  </a:lnTo>
                  <a:lnTo>
                    <a:pt x="54" y="153"/>
                  </a:lnTo>
                  <a:lnTo>
                    <a:pt x="50" y="169"/>
                  </a:lnTo>
                  <a:lnTo>
                    <a:pt x="48" y="183"/>
                  </a:lnTo>
                  <a:lnTo>
                    <a:pt x="47" y="199"/>
                  </a:lnTo>
                  <a:lnTo>
                    <a:pt x="47" y="199"/>
                  </a:lnTo>
                  <a:lnTo>
                    <a:pt x="48" y="215"/>
                  </a:lnTo>
                  <a:lnTo>
                    <a:pt x="50" y="229"/>
                  </a:lnTo>
                  <a:lnTo>
                    <a:pt x="54" y="244"/>
                  </a:lnTo>
                  <a:lnTo>
                    <a:pt x="59" y="259"/>
                  </a:lnTo>
                  <a:lnTo>
                    <a:pt x="66" y="272"/>
                  </a:lnTo>
                  <a:lnTo>
                    <a:pt x="74" y="284"/>
                  </a:lnTo>
                  <a:lnTo>
                    <a:pt x="83" y="297"/>
                  </a:lnTo>
                  <a:lnTo>
                    <a:pt x="91" y="307"/>
                  </a:lnTo>
                  <a:lnTo>
                    <a:pt x="103" y="317"/>
                  </a:lnTo>
                  <a:lnTo>
                    <a:pt x="114" y="326"/>
                  </a:lnTo>
                  <a:lnTo>
                    <a:pt x="127" y="334"/>
                  </a:lnTo>
                  <a:lnTo>
                    <a:pt x="141" y="340"/>
                  </a:lnTo>
                  <a:lnTo>
                    <a:pt x="154" y="345"/>
                  </a:lnTo>
                  <a:lnTo>
                    <a:pt x="168" y="349"/>
                  </a:lnTo>
                  <a:lnTo>
                    <a:pt x="184" y="352"/>
                  </a:lnTo>
                  <a:lnTo>
                    <a:pt x="200" y="352"/>
                  </a:lnTo>
                  <a:lnTo>
                    <a:pt x="200" y="352"/>
                  </a:lnTo>
                  <a:lnTo>
                    <a:pt x="215" y="352"/>
                  </a:lnTo>
                  <a:lnTo>
                    <a:pt x="230" y="349"/>
                  </a:lnTo>
                  <a:lnTo>
                    <a:pt x="244" y="345"/>
                  </a:lnTo>
                  <a:lnTo>
                    <a:pt x="259" y="340"/>
                  </a:lnTo>
                  <a:lnTo>
                    <a:pt x="272" y="334"/>
                  </a:lnTo>
                  <a:lnTo>
                    <a:pt x="285" y="326"/>
                  </a:lnTo>
                  <a:lnTo>
                    <a:pt x="296" y="317"/>
                  </a:lnTo>
                  <a:lnTo>
                    <a:pt x="307" y="307"/>
                  </a:lnTo>
                  <a:lnTo>
                    <a:pt x="317" y="297"/>
                  </a:lnTo>
                  <a:lnTo>
                    <a:pt x="326" y="284"/>
                  </a:lnTo>
                  <a:lnTo>
                    <a:pt x="334" y="272"/>
                  </a:lnTo>
                  <a:lnTo>
                    <a:pt x="339" y="259"/>
                  </a:lnTo>
                  <a:lnTo>
                    <a:pt x="345" y="244"/>
                  </a:lnTo>
                  <a:lnTo>
                    <a:pt x="348" y="229"/>
                  </a:lnTo>
                  <a:lnTo>
                    <a:pt x="350" y="215"/>
                  </a:lnTo>
                  <a:lnTo>
                    <a:pt x="351" y="199"/>
                  </a:lnTo>
                  <a:lnTo>
                    <a:pt x="351" y="199"/>
                  </a:lnTo>
                  <a:lnTo>
                    <a:pt x="350" y="183"/>
                  </a:lnTo>
                  <a:lnTo>
                    <a:pt x="348" y="169"/>
                  </a:lnTo>
                  <a:lnTo>
                    <a:pt x="345" y="153"/>
                  </a:lnTo>
                  <a:lnTo>
                    <a:pt x="339" y="140"/>
                  </a:lnTo>
                  <a:lnTo>
                    <a:pt x="334" y="126"/>
                  </a:lnTo>
                  <a:lnTo>
                    <a:pt x="326" y="114"/>
                  </a:lnTo>
                  <a:lnTo>
                    <a:pt x="317" y="102"/>
                  </a:lnTo>
                  <a:lnTo>
                    <a:pt x="307" y="92"/>
                  </a:lnTo>
                  <a:lnTo>
                    <a:pt x="296" y="81"/>
                  </a:lnTo>
                  <a:lnTo>
                    <a:pt x="285" y="73"/>
                  </a:lnTo>
                  <a:lnTo>
                    <a:pt x="272" y="65"/>
                  </a:lnTo>
                  <a:lnTo>
                    <a:pt x="259" y="58"/>
                  </a:lnTo>
                  <a:lnTo>
                    <a:pt x="244" y="53"/>
                  </a:lnTo>
                  <a:lnTo>
                    <a:pt x="230" y="49"/>
                  </a:lnTo>
                  <a:lnTo>
                    <a:pt x="215" y="47"/>
                  </a:lnTo>
                  <a:lnTo>
                    <a:pt x="200" y="47"/>
                  </a:lnTo>
                  <a:lnTo>
                    <a:pt x="200" y="47"/>
                  </a:lnTo>
                  <a:close/>
                  <a:moveTo>
                    <a:pt x="200" y="399"/>
                  </a:moveTo>
                  <a:lnTo>
                    <a:pt x="200" y="399"/>
                  </a:lnTo>
                  <a:lnTo>
                    <a:pt x="179" y="399"/>
                  </a:lnTo>
                  <a:lnTo>
                    <a:pt x="160" y="395"/>
                  </a:lnTo>
                  <a:lnTo>
                    <a:pt x="141" y="390"/>
                  </a:lnTo>
                  <a:lnTo>
                    <a:pt x="122" y="383"/>
                  </a:lnTo>
                  <a:lnTo>
                    <a:pt x="105" y="375"/>
                  </a:lnTo>
                  <a:lnTo>
                    <a:pt x="88" y="365"/>
                  </a:lnTo>
                  <a:lnTo>
                    <a:pt x="73" y="354"/>
                  </a:lnTo>
                  <a:lnTo>
                    <a:pt x="59" y="340"/>
                  </a:lnTo>
                  <a:lnTo>
                    <a:pt x="46" y="326"/>
                  </a:lnTo>
                  <a:lnTo>
                    <a:pt x="35" y="311"/>
                  </a:lnTo>
                  <a:lnTo>
                    <a:pt x="25" y="294"/>
                  </a:lnTo>
                  <a:lnTo>
                    <a:pt x="16" y="276"/>
                  </a:lnTo>
                  <a:lnTo>
                    <a:pt x="9" y="259"/>
                  </a:lnTo>
                  <a:lnTo>
                    <a:pt x="4" y="239"/>
                  </a:lnTo>
                  <a:lnTo>
                    <a:pt x="1" y="219"/>
                  </a:lnTo>
                  <a:lnTo>
                    <a:pt x="0" y="199"/>
                  </a:lnTo>
                  <a:lnTo>
                    <a:pt x="0" y="199"/>
                  </a:lnTo>
                  <a:lnTo>
                    <a:pt x="1" y="179"/>
                  </a:lnTo>
                  <a:lnTo>
                    <a:pt x="4" y="159"/>
                  </a:lnTo>
                  <a:lnTo>
                    <a:pt x="9" y="140"/>
                  </a:lnTo>
                  <a:lnTo>
                    <a:pt x="16" y="122"/>
                  </a:lnTo>
                  <a:lnTo>
                    <a:pt x="25" y="104"/>
                  </a:lnTo>
                  <a:lnTo>
                    <a:pt x="35" y="87"/>
                  </a:lnTo>
                  <a:lnTo>
                    <a:pt x="46" y="73"/>
                  </a:lnTo>
                  <a:lnTo>
                    <a:pt x="59" y="58"/>
                  </a:lnTo>
                  <a:lnTo>
                    <a:pt x="73" y="45"/>
                  </a:lnTo>
                  <a:lnTo>
                    <a:pt x="88" y="33"/>
                  </a:lnTo>
                  <a:lnTo>
                    <a:pt x="105" y="23"/>
                  </a:lnTo>
                  <a:lnTo>
                    <a:pt x="122" y="15"/>
                  </a:lnTo>
                  <a:lnTo>
                    <a:pt x="141" y="9"/>
                  </a:lnTo>
                  <a:lnTo>
                    <a:pt x="160" y="3"/>
                  </a:lnTo>
                  <a:lnTo>
                    <a:pt x="179" y="0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20" y="0"/>
                  </a:lnTo>
                  <a:lnTo>
                    <a:pt x="240" y="3"/>
                  </a:lnTo>
                  <a:lnTo>
                    <a:pt x="259" y="9"/>
                  </a:lnTo>
                  <a:lnTo>
                    <a:pt x="277" y="15"/>
                  </a:lnTo>
                  <a:lnTo>
                    <a:pt x="295" y="23"/>
                  </a:lnTo>
                  <a:lnTo>
                    <a:pt x="310" y="33"/>
                  </a:lnTo>
                  <a:lnTo>
                    <a:pt x="326" y="45"/>
                  </a:lnTo>
                  <a:lnTo>
                    <a:pt x="340" y="58"/>
                  </a:lnTo>
                  <a:lnTo>
                    <a:pt x="353" y="73"/>
                  </a:lnTo>
                  <a:lnTo>
                    <a:pt x="365" y="87"/>
                  </a:lnTo>
                  <a:lnTo>
                    <a:pt x="375" y="104"/>
                  </a:lnTo>
                  <a:lnTo>
                    <a:pt x="383" y="122"/>
                  </a:lnTo>
                  <a:lnTo>
                    <a:pt x="389" y="140"/>
                  </a:lnTo>
                  <a:lnTo>
                    <a:pt x="394" y="159"/>
                  </a:lnTo>
                  <a:lnTo>
                    <a:pt x="397" y="179"/>
                  </a:lnTo>
                  <a:lnTo>
                    <a:pt x="398" y="199"/>
                  </a:lnTo>
                  <a:lnTo>
                    <a:pt x="398" y="199"/>
                  </a:lnTo>
                  <a:lnTo>
                    <a:pt x="397" y="219"/>
                  </a:lnTo>
                  <a:lnTo>
                    <a:pt x="394" y="239"/>
                  </a:lnTo>
                  <a:lnTo>
                    <a:pt x="389" y="259"/>
                  </a:lnTo>
                  <a:lnTo>
                    <a:pt x="383" y="276"/>
                  </a:lnTo>
                  <a:lnTo>
                    <a:pt x="375" y="294"/>
                  </a:lnTo>
                  <a:lnTo>
                    <a:pt x="365" y="311"/>
                  </a:lnTo>
                  <a:lnTo>
                    <a:pt x="353" y="326"/>
                  </a:lnTo>
                  <a:lnTo>
                    <a:pt x="340" y="340"/>
                  </a:lnTo>
                  <a:lnTo>
                    <a:pt x="326" y="354"/>
                  </a:lnTo>
                  <a:lnTo>
                    <a:pt x="310" y="365"/>
                  </a:lnTo>
                  <a:lnTo>
                    <a:pt x="295" y="375"/>
                  </a:lnTo>
                  <a:lnTo>
                    <a:pt x="277" y="383"/>
                  </a:lnTo>
                  <a:lnTo>
                    <a:pt x="259" y="390"/>
                  </a:lnTo>
                  <a:lnTo>
                    <a:pt x="240" y="395"/>
                  </a:lnTo>
                  <a:lnTo>
                    <a:pt x="220" y="399"/>
                  </a:lnTo>
                  <a:lnTo>
                    <a:pt x="200" y="399"/>
                  </a:lnTo>
                  <a:lnTo>
                    <a:pt x="200" y="399"/>
                  </a:lnTo>
                  <a:close/>
                </a:path>
              </a:pathLst>
            </a:custGeom>
            <a:grpFill/>
            <a:ln w="2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60">
              <a:extLst>
                <a:ext uri="{FF2B5EF4-FFF2-40B4-BE49-F238E27FC236}">
                  <a16:creationId xmlns:a16="http://schemas.microsoft.com/office/drawing/2014/main" id="{F7B78C78-E00A-47D5-883D-451028E343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72113" y="4999038"/>
              <a:ext cx="79375" cy="79375"/>
            </a:xfrm>
            <a:custGeom>
              <a:avLst/>
              <a:gdLst>
                <a:gd name="T0" fmla="*/ 183 w 398"/>
                <a:gd name="T1" fmla="*/ 48 h 400"/>
                <a:gd name="T2" fmla="*/ 140 w 398"/>
                <a:gd name="T3" fmla="*/ 59 h 400"/>
                <a:gd name="T4" fmla="*/ 102 w 398"/>
                <a:gd name="T5" fmla="*/ 82 h 400"/>
                <a:gd name="T6" fmla="*/ 73 w 398"/>
                <a:gd name="T7" fmla="*/ 114 h 400"/>
                <a:gd name="T8" fmla="*/ 54 w 398"/>
                <a:gd name="T9" fmla="*/ 154 h 400"/>
                <a:gd name="T10" fmla="*/ 47 w 398"/>
                <a:gd name="T11" fmla="*/ 200 h 400"/>
                <a:gd name="T12" fmla="*/ 49 w 398"/>
                <a:gd name="T13" fmla="*/ 231 h 400"/>
                <a:gd name="T14" fmla="*/ 65 w 398"/>
                <a:gd name="T15" fmla="*/ 273 h 400"/>
                <a:gd name="T16" fmla="*/ 92 w 398"/>
                <a:gd name="T17" fmla="*/ 308 h 400"/>
                <a:gd name="T18" fmla="*/ 126 w 398"/>
                <a:gd name="T19" fmla="*/ 334 h 400"/>
                <a:gd name="T20" fmla="*/ 169 w 398"/>
                <a:gd name="T21" fmla="*/ 349 h 400"/>
                <a:gd name="T22" fmla="*/ 199 w 398"/>
                <a:gd name="T23" fmla="*/ 353 h 400"/>
                <a:gd name="T24" fmla="*/ 244 w 398"/>
                <a:gd name="T25" fmla="*/ 346 h 400"/>
                <a:gd name="T26" fmla="*/ 284 w 398"/>
                <a:gd name="T27" fmla="*/ 327 h 400"/>
                <a:gd name="T28" fmla="*/ 316 w 398"/>
                <a:gd name="T29" fmla="*/ 297 h 400"/>
                <a:gd name="T30" fmla="*/ 340 w 398"/>
                <a:gd name="T31" fmla="*/ 260 h 400"/>
                <a:gd name="T32" fmla="*/ 351 w 398"/>
                <a:gd name="T33" fmla="*/ 215 h 400"/>
                <a:gd name="T34" fmla="*/ 351 w 398"/>
                <a:gd name="T35" fmla="*/ 185 h 400"/>
                <a:gd name="T36" fmla="*/ 340 w 398"/>
                <a:gd name="T37" fmla="*/ 141 h 400"/>
                <a:gd name="T38" fmla="*/ 316 w 398"/>
                <a:gd name="T39" fmla="*/ 103 h 400"/>
                <a:gd name="T40" fmla="*/ 284 w 398"/>
                <a:gd name="T41" fmla="*/ 74 h 400"/>
                <a:gd name="T42" fmla="*/ 244 w 398"/>
                <a:gd name="T43" fmla="*/ 54 h 400"/>
                <a:gd name="T44" fmla="*/ 199 w 398"/>
                <a:gd name="T45" fmla="*/ 47 h 400"/>
                <a:gd name="T46" fmla="*/ 199 w 398"/>
                <a:gd name="T47" fmla="*/ 400 h 400"/>
                <a:gd name="T48" fmla="*/ 140 w 398"/>
                <a:gd name="T49" fmla="*/ 391 h 400"/>
                <a:gd name="T50" fmla="*/ 87 w 398"/>
                <a:gd name="T51" fmla="*/ 365 h 400"/>
                <a:gd name="T52" fmla="*/ 45 w 398"/>
                <a:gd name="T53" fmla="*/ 327 h 400"/>
                <a:gd name="T54" fmla="*/ 16 w 398"/>
                <a:gd name="T55" fmla="*/ 278 h 400"/>
                <a:gd name="T56" fmla="*/ 0 w 398"/>
                <a:gd name="T57" fmla="*/ 220 h 400"/>
                <a:gd name="T58" fmla="*/ 0 w 398"/>
                <a:gd name="T59" fmla="*/ 179 h 400"/>
                <a:gd name="T60" fmla="*/ 16 w 398"/>
                <a:gd name="T61" fmla="*/ 122 h 400"/>
                <a:gd name="T62" fmla="*/ 45 w 398"/>
                <a:gd name="T63" fmla="*/ 73 h 400"/>
                <a:gd name="T64" fmla="*/ 87 w 398"/>
                <a:gd name="T65" fmla="*/ 34 h 400"/>
                <a:gd name="T66" fmla="*/ 140 w 398"/>
                <a:gd name="T67" fmla="*/ 9 h 400"/>
                <a:gd name="T68" fmla="*/ 199 w 398"/>
                <a:gd name="T69" fmla="*/ 0 h 400"/>
                <a:gd name="T70" fmla="*/ 239 w 398"/>
                <a:gd name="T71" fmla="*/ 4 h 400"/>
                <a:gd name="T72" fmla="*/ 294 w 398"/>
                <a:gd name="T73" fmla="*/ 24 h 400"/>
                <a:gd name="T74" fmla="*/ 340 w 398"/>
                <a:gd name="T75" fmla="*/ 58 h 400"/>
                <a:gd name="T76" fmla="*/ 374 w 398"/>
                <a:gd name="T77" fmla="*/ 105 h 400"/>
                <a:gd name="T78" fmla="*/ 394 w 398"/>
                <a:gd name="T79" fmla="*/ 160 h 400"/>
                <a:gd name="T80" fmla="*/ 398 w 398"/>
                <a:gd name="T81" fmla="*/ 200 h 400"/>
                <a:gd name="T82" fmla="*/ 389 w 398"/>
                <a:gd name="T83" fmla="*/ 260 h 400"/>
                <a:gd name="T84" fmla="*/ 364 w 398"/>
                <a:gd name="T85" fmla="*/ 311 h 400"/>
                <a:gd name="T86" fmla="*/ 325 w 398"/>
                <a:gd name="T87" fmla="*/ 354 h 400"/>
                <a:gd name="T88" fmla="*/ 276 w 398"/>
                <a:gd name="T89" fmla="*/ 384 h 400"/>
                <a:gd name="T90" fmla="*/ 219 w 398"/>
                <a:gd name="T91" fmla="*/ 399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98" h="400">
                  <a:moveTo>
                    <a:pt x="199" y="47"/>
                  </a:moveTo>
                  <a:lnTo>
                    <a:pt x="199" y="47"/>
                  </a:lnTo>
                  <a:lnTo>
                    <a:pt x="183" y="48"/>
                  </a:lnTo>
                  <a:lnTo>
                    <a:pt x="169" y="50"/>
                  </a:lnTo>
                  <a:lnTo>
                    <a:pt x="153" y="54"/>
                  </a:lnTo>
                  <a:lnTo>
                    <a:pt x="140" y="59"/>
                  </a:lnTo>
                  <a:lnTo>
                    <a:pt x="126" y="66"/>
                  </a:lnTo>
                  <a:lnTo>
                    <a:pt x="114" y="74"/>
                  </a:lnTo>
                  <a:lnTo>
                    <a:pt x="102" y="82"/>
                  </a:lnTo>
                  <a:lnTo>
                    <a:pt x="92" y="92"/>
                  </a:lnTo>
                  <a:lnTo>
                    <a:pt x="82" y="103"/>
                  </a:lnTo>
                  <a:lnTo>
                    <a:pt x="73" y="114"/>
                  </a:lnTo>
                  <a:lnTo>
                    <a:pt x="65" y="127"/>
                  </a:lnTo>
                  <a:lnTo>
                    <a:pt x="58" y="141"/>
                  </a:lnTo>
                  <a:lnTo>
                    <a:pt x="54" y="154"/>
                  </a:lnTo>
                  <a:lnTo>
                    <a:pt x="49" y="169"/>
                  </a:lnTo>
                  <a:lnTo>
                    <a:pt x="47" y="185"/>
                  </a:lnTo>
                  <a:lnTo>
                    <a:pt x="47" y="200"/>
                  </a:lnTo>
                  <a:lnTo>
                    <a:pt x="47" y="200"/>
                  </a:lnTo>
                  <a:lnTo>
                    <a:pt x="47" y="215"/>
                  </a:lnTo>
                  <a:lnTo>
                    <a:pt x="49" y="231"/>
                  </a:lnTo>
                  <a:lnTo>
                    <a:pt x="54" y="245"/>
                  </a:lnTo>
                  <a:lnTo>
                    <a:pt x="58" y="260"/>
                  </a:lnTo>
                  <a:lnTo>
                    <a:pt x="65" y="273"/>
                  </a:lnTo>
                  <a:lnTo>
                    <a:pt x="73" y="285"/>
                  </a:lnTo>
                  <a:lnTo>
                    <a:pt x="82" y="297"/>
                  </a:lnTo>
                  <a:lnTo>
                    <a:pt x="92" y="308"/>
                  </a:lnTo>
                  <a:lnTo>
                    <a:pt x="102" y="318"/>
                  </a:lnTo>
                  <a:lnTo>
                    <a:pt x="114" y="327"/>
                  </a:lnTo>
                  <a:lnTo>
                    <a:pt x="126" y="334"/>
                  </a:lnTo>
                  <a:lnTo>
                    <a:pt x="140" y="340"/>
                  </a:lnTo>
                  <a:lnTo>
                    <a:pt x="153" y="346"/>
                  </a:lnTo>
                  <a:lnTo>
                    <a:pt x="169" y="349"/>
                  </a:lnTo>
                  <a:lnTo>
                    <a:pt x="183" y="352"/>
                  </a:lnTo>
                  <a:lnTo>
                    <a:pt x="199" y="353"/>
                  </a:lnTo>
                  <a:lnTo>
                    <a:pt x="199" y="353"/>
                  </a:lnTo>
                  <a:lnTo>
                    <a:pt x="215" y="352"/>
                  </a:lnTo>
                  <a:lnTo>
                    <a:pt x="229" y="349"/>
                  </a:lnTo>
                  <a:lnTo>
                    <a:pt x="244" y="346"/>
                  </a:lnTo>
                  <a:lnTo>
                    <a:pt x="258" y="340"/>
                  </a:lnTo>
                  <a:lnTo>
                    <a:pt x="272" y="334"/>
                  </a:lnTo>
                  <a:lnTo>
                    <a:pt x="284" y="327"/>
                  </a:lnTo>
                  <a:lnTo>
                    <a:pt x="296" y="318"/>
                  </a:lnTo>
                  <a:lnTo>
                    <a:pt x="306" y="308"/>
                  </a:lnTo>
                  <a:lnTo>
                    <a:pt x="316" y="297"/>
                  </a:lnTo>
                  <a:lnTo>
                    <a:pt x="325" y="285"/>
                  </a:lnTo>
                  <a:lnTo>
                    <a:pt x="333" y="273"/>
                  </a:lnTo>
                  <a:lnTo>
                    <a:pt x="340" y="260"/>
                  </a:lnTo>
                  <a:lnTo>
                    <a:pt x="344" y="245"/>
                  </a:lnTo>
                  <a:lnTo>
                    <a:pt x="349" y="231"/>
                  </a:lnTo>
                  <a:lnTo>
                    <a:pt x="351" y="215"/>
                  </a:lnTo>
                  <a:lnTo>
                    <a:pt x="351" y="200"/>
                  </a:lnTo>
                  <a:lnTo>
                    <a:pt x="351" y="200"/>
                  </a:lnTo>
                  <a:lnTo>
                    <a:pt x="351" y="185"/>
                  </a:lnTo>
                  <a:lnTo>
                    <a:pt x="349" y="169"/>
                  </a:lnTo>
                  <a:lnTo>
                    <a:pt x="344" y="154"/>
                  </a:lnTo>
                  <a:lnTo>
                    <a:pt x="340" y="141"/>
                  </a:lnTo>
                  <a:lnTo>
                    <a:pt x="333" y="127"/>
                  </a:lnTo>
                  <a:lnTo>
                    <a:pt x="325" y="114"/>
                  </a:lnTo>
                  <a:lnTo>
                    <a:pt x="316" y="103"/>
                  </a:lnTo>
                  <a:lnTo>
                    <a:pt x="306" y="92"/>
                  </a:lnTo>
                  <a:lnTo>
                    <a:pt x="296" y="82"/>
                  </a:lnTo>
                  <a:lnTo>
                    <a:pt x="284" y="74"/>
                  </a:lnTo>
                  <a:lnTo>
                    <a:pt x="272" y="66"/>
                  </a:lnTo>
                  <a:lnTo>
                    <a:pt x="258" y="59"/>
                  </a:lnTo>
                  <a:lnTo>
                    <a:pt x="244" y="54"/>
                  </a:lnTo>
                  <a:lnTo>
                    <a:pt x="229" y="50"/>
                  </a:lnTo>
                  <a:lnTo>
                    <a:pt x="215" y="48"/>
                  </a:lnTo>
                  <a:lnTo>
                    <a:pt x="199" y="47"/>
                  </a:lnTo>
                  <a:lnTo>
                    <a:pt x="199" y="47"/>
                  </a:lnTo>
                  <a:close/>
                  <a:moveTo>
                    <a:pt x="199" y="400"/>
                  </a:moveTo>
                  <a:lnTo>
                    <a:pt x="199" y="400"/>
                  </a:lnTo>
                  <a:lnTo>
                    <a:pt x="179" y="399"/>
                  </a:lnTo>
                  <a:lnTo>
                    <a:pt x="159" y="395"/>
                  </a:lnTo>
                  <a:lnTo>
                    <a:pt x="140" y="391"/>
                  </a:lnTo>
                  <a:lnTo>
                    <a:pt x="122" y="384"/>
                  </a:lnTo>
                  <a:lnTo>
                    <a:pt x="104" y="375"/>
                  </a:lnTo>
                  <a:lnTo>
                    <a:pt x="87" y="365"/>
                  </a:lnTo>
                  <a:lnTo>
                    <a:pt x="73" y="354"/>
                  </a:lnTo>
                  <a:lnTo>
                    <a:pt x="58" y="342"/>
                  </a:lnTo>
                  <a:lnTo>
                    <a:pt x="45" y="327"/>
                  </a:lnTo>
                  <a:lnTo>
                    <a:pt x="34" y="311"/>
                  </a:lnTo>
                  <a:lnTo>
                    <a:pt x="24" y="296"/>
                  </a:lnTo>
                  <a:lnTo>
                    <a:pt x="16" y="278"/>
                  </a:lnTo>
                  <a:lnTo>
                    <a:pt x="9" y="260"/>
                  </a:lnTo>
                  <a:lnTo>
                    <a:pt x="4" y="240"/>
                  </a:lnTo>
                  <a:lnTo>
                    <a:pt x="0" y="220"/>
                  </a:lnTo>
                  <a:lnTo>
                    <a:pt x="0" y="200"/>
                  </a:lnTo>
                  <a:lnTo>
                    <a:pt x="0" y="200"/>
                  </a:lnTo>
                  <a:lnTo>
                    <a:pt x="0" y="179"/>
                  </a:lnTo>
                  <a:lnTo>
                    <a:pt x="4" y="160"/>
                  </a:lnTo>
                  <a:lnTo>
                    <a:pt x="9" y="141"/>
                  </a:lnTo>
                  <a:lnTo>
                    <a:pt x="16" y="122"/>
                  </a:lnTo>
                  <a:lnTo>
                    <a:pt x="24" y="105"/>
                  </a:lnTo>
                  <a:lnTo>
                    <a:pt x="34" y="88"/>
                  </a:lnTo>
                  <a:lnTo>
                    <a:pt x="45" y="73"/>
                  </a:lnTo>
                  <a:lnTo>
                    <a:pt x="58" y="58"/>
                  </a:lnTo>
                  <a:lnTo>
                    <a:pt x="73" y="46"/>
                  </a:lnTo>
                  <a:lnTo>
                    <a:pt x="87" y="34"/>
                  </a:lnTo>
                  <a:lnTo>
                    <a:pt x="104" y="24"/>
                  </a:lnTo>
                  <a:lnTo>
                    <a:pt x="122" y="15"/>
                  </a:lnTo>
                  <a:lnTo>
                    <a:pt x="140" y="9"/>
                  </a:lnTo>
                  <a:lnTo>
                    <a:pt x="159" y="4"/>
                  </a:lnTo>
                  <a:lnTo>
                    <a:pt x="179" y="1"/>
                  </a:lnTo>
                  <a:lnTo>
                    <a:pt x="199" y="0"/>
                  </a:lnTo>
                  <a:lnTo>
                    <a:pt x="199" y="0"/>
                  </a:lnTo>
                  <a:lnTo>
                    <a:pt x="219" y="1"/>
                  </a:lnTo>
                  <a:lnTo>
                    <a:pt x="239" y="4"/>
                  </a:lnTo>
                  <a:lnTo>
                    <a:pt x="258" y="9"/>
                  </a:lnTo>
                  <a:lnTo>
                    <a:pt x="276" y="15"/>
                  </a:lnTo>
                  <a:lnTo>
                    <a:pt x="294" y="24"/>
                  </a:lnTo>
                  <a:lnTo>
                    <a:pt x="311" y="34"/>
                  </a:lnTo>
                  <a:lnTo>
                    <a:pt x="325" y="46"/>
                  </a:lnTo>
                  <a:lnTo>
                    <a:pt x="340" y="58"/>
                  </a:lnTo>
                  <a:lnTo>
                    <a:pt x="353" y="73"/>
                  </a:lnTo>
                  <a:lnTo>
                    <a:pt x="364" y="88"/>
                  </a:lnTo>
                  <a:lnTo>
                    <a:pt x="374" y="105"/>
                  </a:lnTo>
                  <a:lnTo>
                    <a:pt x="382" y="122"/>
                  </a:lnTo>
                  <a:lnTo>
                    <a:pt x="389" y="141"/>
                  </a:lnTo>
                  <a:lnTo>
                    <a:pt x="394" y="160"/>
                  </a:lnTo>
                  <a:lnTo>
                    <a:pt x="398" y="179"/>
                  </a:lnTo>
                  <a:lnTo>
                    <a:pt x="398" y="200"/>
                  </a:lnTo>
                  <a:lnTo>
                    <a:pt x="398" y="200"/>
                  </a:lnTo>
                  <a:lnTo>
                    <a:pt x="398" y="220"/>
                  </a:lnTo>
                  <a:lnTo>
                    <a:pt x="394" y="240"/>
                  </a:lnTo>
                  <a:lnTo>
                    <a:pt x="389" y="260"/>
                  </a:lnTo>
                  <a:lnTo>
                    <a:pt x="382" y="278"/>
                  </a:lnTo>
                  <a:lnTo>
                    <a:pt x="374" y="296"/>
                  </a:lnTo>
                  <a:lnTo>
                    <a:pt x="364" y="311"/>
                  </a:lnTo>
                  <a:lnTo>
                    <a:pt x="353" y="327"/>
                  </a:lnTo>
                  <a:lnTo>
                    <a:pt x="340" y="342"/>
                  </a:lnTo>
                  <a:lnTo>
                    <a:pt x="325" y="354"/>
                  </a:lnTo>
                  <a:lnTo>
                    <a:pt x="311" y="365"/>
                  </a:lnTo>
                  <a:lnTo>
                    <a:pt x="294" y="375"/>
                  </a:lnTo>
                  <a:lnTo>
                    <a:pt x="276" y="384"/>
                  </a:lnTo>
                  <a:lnTo>
                    <a:pt x="258" y="391"/>
                  </a:lnTo>
                  <a:lnTo>
                    <a:pt x="239" y="395"/>
                  </a:lnTo>
                  <a:lnTo>
                    <a:pt x="219" y="399"/>
                  </a:lnTo>
                  <a:lnTo>
                    <a:pt x="199" y="400"/>
                  </a:lnTo>
                  <a:lnTo>
                    <a:pt x="199" y="400"/>
                  </a:lnTo>
                  <a:close/>
                </a:path>
              </a:pathLst>
            </a:custGeom>
            <a:grpFill/>
            <a:ln w="2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61">
              <a:extLst>
                <a:ext uri="{FF2B5EF4-FFF2-40B4-BE49-F238E27FC236}">
                  <a16:creationId xmlns:a16="http://schemas.microsoft.com/office/drawing/2014/main" id="{CEBAA0E7-FAD9-4D1C-B5C1-D4276C1341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08601" y="5153025"/>
              <a:ext cx="79375" cy="79375"/>
            </a:xfrm>
            <a:custGeom>
              <a:avLst/>
              <a:gdLst>
                <a:gd name="T0" fmla="*/ 183 w 398"/>
                <a:gd name="T1" fmla="*/ 47 h 399"/>
                <a:gd name="T2" fmla="*/ 139 w 398"/>
                <a:gd name="T3" fmla="*/ 58 h 399"/>
                <a:gd name="T4" fmla="*/ 102 w 398"/>
                <a:gd name="T5" fmla="*/ 81 h 399"/>
                <a:gd name="T6" fmla="*/ 72 w 398"/>
                <a:gd name="T7" fmla="*/ 114 h 399"/>
                <a:gd name="T8" fmla="*/ 53 w 398"/>
                <a:gd name="T9" fmla="*/ 153 h 399"/>
                <a:gd name="T10" fmla="*/ 47 w 398"/>
                <a:gd name="T11" fmla="*/ 199 h 399"/>
                <a:gd name="T12" fmla="*/ 50 w 398"/>
                <a:gd name="T13" fmla="*/ 229 h 399"/>
                <a:gd name="T14" fmla="*/ 64 w 398"/>
                <a:gd name="T15" fmla="*/ 272 h 399"/>
                <a:gd name="T16" fmla="*/ 91 w 398"/>
                <a:gd name="T17" fmla="*/ 307 h 399"/>
                <a:gd name="T18" fmla="*/ 126 w 398"/>
                <a:gd name="T19" fmla="*/ 334 h 399"/>
                <a:gd name="T20" fmla="*/ 168 w 398"/>
                <a:gd name="T21" fmla="*/ 349 h 399"/>
                <a:gd name="T22" fmla="*/ 198 w 398"/>
                <a:gd name="T23" fmla="*/ 352 h 399"/>
                <a:gd name="T24" fmla="*/ 244 w 398"/>
                <a:gd name="T25" fmla="*/ 345 h 399"/>
                <a:gd name="T26" fmla="*/ 284 w 398"/>
                <a:gd name="T27" fmla="*/ 326 h 399"/>
                <a:gd name="T28" fmla="*/ 317 w 398"/>
                <a:gd name="T29" fmla="*/ 297 h 399"/>
                <a:gd name="T30" fmla="*/ 339 w 398"/>
                <a:gd name="T31" fmla="*/ 259 h 399"/>
                <a:gd name="T32" fmla="*/ 350 w 398"/>
                <a:gd name="T33" fmla="*/ 215 h 399"/>
                <a:gd name="T34" fmla="*/ 350 w 398"/>
                <a:gd name="T35" fmla="*/ 183 h 399"/>
                <a:gd name="T36" fmla="*/ 339 w 398"/>
                <a:gd name="T37" fmla="*/ 140 h 399"/>
                <a:gd name="T38" fmla="*/ 317 w 398"/>
                <a:gd name="T39" fmla="*/ 102 h 399"/>
                <a:gd name="T40" fmla="*/ 284 w 398"/>
                <a:gd name="T41" fmla="*/ 73 h 399"/>
                <a:gd name="T42" fmla="*/ 244 w 398"/>
                <a:gd name="T43" fmla="*/ 53 h 399"/>
                <a:gd name="T44" fmla="*/ 198 w 398"/>
                <a:gd name="T45" fmla="*/ 47 h 399"/>
                <a:gd name="T46" fmla="*/ 198 w 398"/>
                <a:gd name="T47" fmla="*/ 399 h 399"/>
                <a:gd name="T48" fmla="*/ 139 w 398"/>
                <a:gd name="T49" fmla="*/ 390 h 399"/>
                <a:gd name="T50" fmla="*/ 88 w 398"/>
                <a:gd name="T51" fmla="*/ 365 h 399"/>
                <a:gd name="T52" fmla="*/ 45 w 398"/>
                <a:gd name="T53" fmla="*/ 326 h 399"/>
                <a:gd name="T54" fmla="*/ 15 w 398"/>
                <a:gd name="T55" fmla="*/ 276 h 399"/>
                <a:gd name="T56" fmla="*/ 1 w 398"/>
                <a:gd name="T57" fmla="*/ 219 h 399"/>
                <a:gd name="T58" fmla="*/ 1 w 398"/>
                <a:gd name="T59" fmla="*/ 179 h 399"/>
                <a:gd name="T60" fmla="*/ 15 w 398"/>
                <a:gd name="T61" fmla="*/ 122 h 399"/>
                <a:gd name="T62" fmla="*/ 45 w 398"/>
                <a:gd name="T63" fmla="*/ 73 h 399"/>
                <a:gd name="T64" fmla="*/ 88 w 398"/>
                <a:gd name="T65" fmla="*/ 33 h 399"/>
                <a:gd name="T66" fmla="*/ 139 w 398"/>
                <a:gd name="T67" fmla="*/ 9 h 399"/>
                <a:gd name="T68" fmla="*/ 198 w 398"/>
                <a:gd name="T69" fmla="*/ 0 h 399"/>
                <a:gd name="T70" fmla="*/ 238 w 398"/>
                <a:gd name="T71" fmla="*/ 3 h 399"/>
                <a:gd name="T72" fmla="*/ 293 w 398"/>
                <a:gd name="T73" fmla="*/ 23 h 399"/>
                <a:gd name="T74" fmla="*/ 339 w 398"/>
                <a:gd name="T75" fmla="*/ 58 h 399"/>
                <a:gd name="T76" fmla="*/ 373 w 398"/>
                <a:gd name="T77" fmla="*/ 104 h 399"/>
                <a:gd name="T78" fmla="*/ 394 w 398"/>
                <a:gd name="T79" fmla="*/ 159 h 399"/>
                <a:gd name="T80" fmla="*/ 398 w 398"/>
                <a:gd name="T81" fmla="*/ 199 h 399"/>
                <a:gd name="T82" fmla="*/ 389 w 398"/>
                <a:gd name="T83" fmla="*/ 259 h 399"/>
                <a:gd name="T84" fmla="*/ 363 w 398"/>
                <a:gd name="T85" fmla="*/ 311 h 399"/>
                <a:gd name="T86" fmla="*/ 325 w 398"/>
                <a:gd name="T87" fmla="*/ 354 h 399"/>
                <a:gd name="T88" fmla="*/ 276 w 398"/>
                <a:gd name="T89" fmla="*/ 383 h 399"/>
                <a:gd name="T90" fmla="*/ 219 w 398"/>
                <a:gd name="T91" fmla="*/ 399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98" h="399">
                  <a:moveTo>
                    <a:pt x="198" y="47"/>
                  </a:moveTo>
                  <a:lnTo>
                    <a:pt x="198" y="47"/>
                  </a:lnTo>
                  <a:lnTo>
                    <a:pt x="183" y="47"/>
                  </a:lnTo>
                  <a:lnTo>
                    <a:pt x="168" y="49"/>
                  </a:lnTo>
                  <a:lnTo>
                    <a:pt x="154" y="53"/>
                  </a:lnTo>
                  <a:lnTo>
                    <a:pt x="139" y="58"/>
                  </a:lnTo>
                  <a:lnTo>
                    <a:pt x="126" y="65"/>
                  </a:lnTo>
                  <a:lnTo>
                    <a:pt x="113" y="73"/>
                  </a:lnTo>
                  <a:lnTo>
                    <a:pt x="102" y="81"/>
                  </a:lnTo>
                  <a:lnTo>
                    <a:pt x="91" y="92"/>
                  </a:lnTo>
                  <a:lnTo>
                    <a:pt x="81" y="102"/>
                  </a:lnTo>
                  <a:lnTo>
                    <a:pt x="72" y="114"/>
                  </a:lnTo>
                  <a:lnTo>
                    <a:pt x="64" y="126"/>
                  </a:lnTo>
                  <a:lnTo>
                    <a:pt x="59" y="140"/>
                  </a:lnTo>
                  <a:lnTo>
                    <a:pt x="53" y="153"/>
                  </a:lnTo>
                  <a:lnTo>
                    <a:pt x="50" y="169"/>
                  </a:lnTo>
                  <a:lnTo>
                    <a:pt x="48" y="183"/>
                  </a:lnTo>
                  <a:lnTo>
                    <a:pt x="47" y="199"/>
                  </a:lnTo>
                  <a:lnTo>
                    <a:pt x="47" y="199"/>
                  </a:lnTo>
                  <a:lnTo>
                    <a:pt x="48" y="215"/>
                  </a:lnTo>
                  <a:lnTo>
                    <a:pt x="50" y="229"/>
                  </a:lnTo>
                  <a:lnTo>
                    <a:pt x="53" y="244"/>
                  </a:lnTo>
                  <a:lnTo>
                    <a:pt x="59" y="259"/>
                  </a:lnTo>
                  <a:lnTo>
                    <a:pt x="64" y="272"/>
                  </a:lnTo>
                  <a:lnTo>
                    <a:pt x="72" y="284"/>
                  </a:lnTo>
                  <a:lnTo>
                    <a:pt x="81" y="297"/>
                  </a:lnTo>
                  <a:lnTo>
                    <a:pt x="91" y="307"/>
                  </a:lnTo>
                  <a:lnTo>
                    <a:pt x="102" y="317"/>
                  </a:lnTo>
                  <a:lnTo>
                    <a:pt x="113" y="326"/>
                  </a:lnTo>
                  <a:lnTo>
                    <a:pt x="126" y="334"/>
                  </a:lnTo>
                  <a:lnTo>
                    <a:pt x="139" y="340"/>
                  </a:lnTo>
                  <a:lnTo>
                    <a:pt x="154" y="345"/>
                  </a:lnTo>
                  <a:lnTo>
                    <a:pt x="168" y="349"/>
                  </a:lnTo>
                  <a:lnTo>
                    <a:pt x="183" y="352"/>
                  </a:lnTo>
                  <a:lnTo>
                    <a:pt x="198" y="352"/>
                  </a:lnTo>
                  <a:lnTo>
                    <a:pt x="198" y="352"/>
                  </a:lnTo>
                  <a:lnTo>
                    <a:pt x="214" y="352"/>
                  </a:lnTo>
                  <a:lnTo>
                    <a:pt x="230" y="349"/>
                  </a:lnTo>
                  <a:lnTo>
                    <a:pt x="244" y="345"/>
                  </a:lnTo>
                  <a:lnTo>
                    <a:pt x="257" y="340"/>
                  </a:lnTo>
                  <a:lnTo>
                    <a:pt x="271" y="334"/>
                  </a:lnTo>
                  <a:lnTo>
                    <a:pt x="284" y="326"/>
                  </a:lnTo>
                  <a:lnTo>
                    <a:pt x="295" y="317"/>
                  </a:lnTo>
                  <a:lnTo>
                    <a:pt x="307" y="307"/>
                  </a:lnTo>
                  <a:lnTo>
                    <a:pt x="317" y="297"/>
                  </a:lnTo>
                  <a:lnTo>
                    <a:pt x="324" y="284"/>
                  </a:lnTo>
                  <a:lnTo>
                    <a:pt x="332" y="272"/>
                  </a:lnTo>
                  <a:lnTo>
                    <a:pt x="339" y="259"/>
                  </a:lnTo>
                  <a:lnTo>
                    <a:pt x="344" y="244"/>
                  </a:lnTo>
                  <a:lnTo>
                    <a:pt x="348" y="229"/>
                  </a:lnTo>
                  <a:lnTo>
                    <a:pt x="350" y="215"/>
                  </a:lnTo>
                  <a:lnTo>
                    <a:pt x="351" y="199"/>
                  </a:lnTo>
                  <a:lnTo>
                    <a:pt x="351" y="199"/>
                  </a:lnTo>
                  <a:lnTo>
                    <a:pt x="350" y="183"/>
                  </a:lnTo>
                  <a:lnTo>
                    <a:pt x="348" y="169"/>
                  </a:lnTo>
                  <a:lnTo>
                    <a:pt x="344" y="153"/>
                  </a:lnTo>
                  <a:lnTo>
                    <a:pt x="339" y="140"/>
                  </a:lnTo>
                  <a:lnTo>
                    <a:pt x="332" y="126"/>
                  </a:lnTo>
                  <a:lnTo>
                    <a:pt x="324" y="114"/>
                  </a:lnTo>
                  <a:lnTo>
                    <a:pt x="317" y="102"/>
                  </a:lnTo>
                  <a:lnTo>
                    <a:pt x="307" y="92"/>
                  </a:lnTo>
                  <a:lnTo>
                    <a:pt x="295" y="81"/>
                  </a:lnTo>
                  <a:lnTo>
                    <a:pt x="284" y="73"/>
                  </a:lnTo>
                  <a:lnTo>
                    <a:pt x="271" y="65"/>
                  </a:lnTo>
                  <a:lnTo>
                    <a:pt x="257" y="58"/>
                  </a:lnTo>
                  <a:lnTo>
                    <a:pt x="244" y="53"/>
                  </a:lnTo>
                  <a:lnTo>
                    <a:pt x="230" y="49"/>
                  </a:lnTo>
                  <a:lnTo>
                    <a:pt x="214" y="47"/>
                  </a:lnTo>
                  <a:lnTo>
                    <a:pt x="198" y="47"/>
                  </a:lnTo>
                  <a:lnTo>
                    <a:pt x="198" y="47"/>
                  </a:lnTo>
                  <a:close/>
                  <a:moveTo>
                    <a:pt x="198" y="399"/>
                  </a:moveTo>
                  <a:lnTo>
                    <a:pt x="198" y="399"/>
                  </a:lnTo>
                  <a:lnTo>
                    <a:pt x="178" y="399"/>
                  </a:lnTo>
                  <a:lnTo>
                    <a:pt x="158" y="395"/>
                  </a:lnTo>
                  <a:lnTo>
                    <a:pt x="139" y="390"/>
                  </a:lnTo>
                  <a:lnTo>
                    <a:pt x="121" y="383"/>
                  </a:lnTo>
                  <a:lnTo>
                    <a:pt x="103" y="375"/>
                  </a:lnTo>
                  <a:lnTo>
                    <a:pt x="88" y="365"/>
                  </a:lnTo>
                  <a:lnTo>
                    <a:pt x="72" y="354"/>
                  </a:lnTo>
                  <a:lnTo>
                    <a:pt x="58" y="340"/>
                  </a:lnTo>
                  <a:lnTo>
                    <a:pt x="45" y="326"/>
                  </a:lnTo>
                  <a:lnTo>
                    <a:pt x="33" y="311"/>
                  </a:lnTo>
                  <a:lnTo>
                    <a:pt x="23" y="294"/>
                  </a:lnTo>
                  <a:lnTo>
                    <a:pt x="15" y="276"/>
                  </a:lnTo>
                  <a:lnTo>
                    <a:pt x="9" y="259"/>
                  </a:lnTo>
                  <a:lnTo>
                    <a:pt x="4" y="239"/>
                  </a:lnTo>
                  <a:lnTo>
                    <a:pt x="1" y="219"/>
                  </a:lnTo>
                  <a:lnTo>
                    <a:pt x="0" y="199"/>
                  </a:lnTo>
                  <a:lnTo>
                    <a:pt x="0" y="199"/>
                  </a:lnTo>
                  <a:lnTo>
                    <a:pt x="1" y="179"/>
                  </a:lnTo>
                  <a:lnTo>
                    <a:pt x="4" y="159"/>
                  </a:lnTo>
                  <a:lnTo>
                    <a:pt x="9" y="140"/>
                  </a:lnTo>
                  <a:lnTo>
                    <a:pt x="15" y="122"/>
                  </a:lnTo>
                  <a:lnTo>
                    <a:pt x="23" y="104"/>
                  </a:lnTo>
                  <a:lnTo>
                    <a:pt x="33" y="87"/>
                  </a:lnTo>
                  <a:lnTo>
                    <a:pt x="45" y="73"/>
                  </a:lnTo>
                  <a:lnTo>
                    <a:pt x="58" y="58"/>
                  </a:lnTo>
                  <a:lnTo>
                    <a:pt x="72" y="45"/>
                  </a:lnTo>
                  <a:lnTo>
                    <a:pt x="88" y="33"/>
                  </a:lnTo>
                  <a:lnTo>
                    <a:pt x="103" y="23"/>
                  </a:lnTo>
                  <a:lnTo>
                    <a:pt x="121" y="15"/>
                  </a:lnTo>
                  <a:lnTo>
                    <a:pt x="139" y="9"/>
                  </a:lnTo>
                  <a:lnTo>
                    <a:pt x="158" y="3"/>
                  </a:lnTo>
                  <a:lnTo>
                    <a:pt x="178" y="0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219" y="0"/>
                  </a:lnTo>
                  <a:lnTo>
                    <a:pt x="238" y="3"/>
                  </a:lnTo>
                  <a:lnTo>
                    <a:pt x="257" y="9"/>
                  </a:lnTo>
                  <a:lnTo>
                    <a:pt x="276" y="15"/>
                  </a:lnTo>
                  <a:lnTo>
                    <a:pt x="293" y="23"/>
                  </a:lnTo>
                  <a:lnTo>
                    <a:pt x="310" y="33"/>
                  </a:lnTo>
                  <a:lnTo>
                    <a:pt x="325" y="45"/>
                  </a:lnTo>
                  <a:lnTo>
                    <a:pt x="339" y="58"/>
                  </a:lnTo>
                  <a:lnTo>
                    <a:pt x="352" y="73"/>
                  </a:lnTo>
                  <a:lnTo>
                    <a:pt x="363" y="87"/>
                  </a:lnTo>
                  <a:lnTo>
                    <a:pt x="373" y="104"/>
                  </a:lnTo>
                  <a:lnTo>
                    <a:pt x="382" y="122"/>
                  </a:lnTo>
                  <a:lnTo>
                    <a:pt x="389" y="140"/>
                  </a:lnTo>
                  <a:lnTo>
                    <a:pt x="394" y="159"/>
                  </a:lnTo>
                  <a:lnTo>
                    <a:pt x="397" y="179"/>
                  </a:lnTo>
                  <a:lnTo>
                    <a:pt x="398" y="199"/>
                  </a:lnTo>
                  <a:lnTo>
                    <a:pt x="398" y="199"/>
                  </a:lnTo>
                  <a:lnTo>
                    <a:pt x="397" y="219"/>
                  </a:lnTo>
                  <a:lnTo>
                    <a:pt x="394" y="239"/>
                  </a:lnTo>
                  <a:lnTo>
                    <a:pt x="389" y="259"/>
                  </a:lnTo>
                  <a:lnTo>
                    <a:pt x="382" y="276"/>
                  </a:lnTo>
                  <a:lnTo>
                    <a:pt x="373" y="294"/>
                  </a:lnTo>
                  <a:lnTo>
                    <a:pt x="363" y="311"/>
                  </a:lnTo>
                  <a:lnTo>
                    <a:pt x="352" y="326"/>
                  </a:lnTo>
                  <a:lnTo>
                    <a:pt x="339" y="340"/>
                  </a:lnTo>
                  <a:lnTo>
                    <a:pt x="325" y="354"/>
                  </a:lnTo>
                  <a:lnTo>
                    <a:pt x="310" y="365"/>
                  </a:lnTo>
                  <a:lnTo>
                    <a:pt x="293" y="375"/>
                  </a:lnTo>
                  <a:lnTo>
                    <a:pt x="276" y="383"/>
                  </a:lnTo>
                  <a:lnTo>
                    <a:pt x="257" y="390"/>
                  </a:lnTo>
                  <a:lnTo>
                    <a:pt x="238" y="395"/>
                  </a:lnTo>
                  <a:lnTo>
                    <a:pt x="219" y="399"/>
                  </a:lnTo>
                  <a:lnTo>
                    <a:pt x="198" y="399"/>
                  </a:lnTo>
                  <a:lnTo>
                    <a:pt x="198" y="399"/>
                  </a:lnTo>
                  <a:close/>
                </a:path>
              </a:pathLst>
            </a:custGeom>
            <a:grpFill/>
            <a:ln w="2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62">
              <a:extLst>
                <a:ext uri="{FF2B5EF4-FFF2-40B4-BE49-F238E27FC236}">
                  <a16:creationId xmlns:a16="http://schemas.microsoft.com/office/drawing/2014/main" id="{E8D24D23-4007-4CFB-B4AA-A9A7D8D49A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72113" y="5318125"/>
              <a:ext cx="79375" cy="79375"/>
            </a:xfrm>
            <a:custGeom>
              <a:avLst/>
              <a:gdLst>
                <a:gd name="T0" fmla="*/ 183 w 398"/>
                <a:gd name="T1" fmla="*/ 48 h 400"/>
                <a:gd name="T2" fmla="*/ 140 w 398"/>
                <a:gd name="T3" fmla="*/ 59 h 400"/>
                <a:gd name="T4" fmla="*/ 102 w 398"/>
                <a:gd name="T5" fmla="*/ 82 h 400"/>
                <a:gd name="T6" fmla="*/ 73 w 398"/>
                <a:gd name="T7" fmla="*/ 114 h 400"/>
                <a:gd name="T8" fmla="*/ 54 w 398"/>
                <a:gd name="T9" fmla="*/ 155 h 400"/>
                <a:gd name="T10" fmla="*/ 47 w 398"/>
                <a:gd name="T11" fmla="*/ 201 h 400"/>
                <a:gd name="T12" fmla="*/ 49 w 398"/>
                <a:gd name="T13" fmla="*/ 231 h 400"/>
                <a:gd name="T14" fmla="*/ 65 w 398"/>
                <a:gd name="T15" fmla="*/ 273 h 400"/>
                <a:gd name="T16" fmla="*/ 92 w 398"/>
                <a:gd name="T17" fmla="*/ 308 h 400"/>
                <a:gd name="T18" fmla="*/ 126 w 398"/>
                <a:gd name="T19" fmla="*/ 335 h 400"/>
                <a:gd name="T20" fmla="*/ 169 w 398"/>
                <a:gd name="T21" fmla="*/ 350 h 400"/>
                <a:gd name="T22" fmla="*/ 199 w 398"/>
                <a:gd name="T23" fmla="*/ 353 h 400"/>
                <a:gd name="T24" fmla="*/ 244 w 398"/>
                <a:gd name="T25" fmla="*/ 346 h 400"/>
                <a:gd name="T26" fmla="*/ 284 w 398"/>
                <a:gd name="T27" fmla="*/ 327 h 400"/>
                <a:gd name="T28" fmla="*/ 316 w 398"/>
                <a:gd name="T29" fmla="*/ 297 h 400"/>
                <a:gd name="T30" fmla="*/ 340 w 398"/>
                <a:gd name="T31" fmla="*/ 260 h 400"/>
                <a:gd name="T32" fmla="*/ 351 w 398"/>
                <a:gd name="T33" fmla="*/ 216 h 400"/>
                <a:gd name="T34" fmla="*/ 351 w 398"/>
                <a:gd name="T35" fmla="*/ 185 h 400"/>
                <a:gd name="T36" fmla="*/ 340 w 398"/>
                <a:gd name="T37" fmla="*/ 141 h 400"/>
                <a:gd name="T38" fmla="*/ 316 w 398"/>
                <a:gd name="T39" fmla="*/ 103 h 400"/>
                <a:gd name="T40" fmla="*/ 284 w 398"/>
                <a:gd name="T41" fmla="*/ 74 h 400"/>
                <a:gd name="T42" fmla="*/ 245 w 398"/>
                <a:gd name="T43" fmla="*/ 54 h 400"/>
                <a:gd name="T44" fmla="*/ 199 w 398"/>
                <a:gd name="T45" fmla="*/ 47 h 400"/>
                <a:gd name="T46" fmla="*/ 199 w 398"/>
                <a:gd name="T47" fmla="*/ 400 h 400"/>
                <a:gd name="T48" fmla="*/ 140 w 398"/>
                <a:gd name="T49" fmla="*/ 391 h 400"/>
                <a:gd name="T50" fmla="*/ 87 w 398"/>
                <a:gd name="T51" fmla="*/ 366 h 400"/>
                <a:gd name="T52" fmla="*/ 45 w 398"/>
                <a:gd name="T53" fmla="*/ 327 h 400"/>
                <a:gd name="T54" fmla="*/ 16 w 398"/>
                <a:gd name="T55" fmla="*/ 278 h 400"/>
                <a:gd name="T56" fmla="*/ 0 w 398"/>
                <a:gd name="T57" fmla="*/ 221 h 400"/>
                <a:gd name="T58" fmla="*/ 0 w 398"/>
                <a:gd name="T59" fmla="*/ 179 h 400"/>
                <a:gd name="T60" fmla="*/ 16 w 398"/>
                <a:gd name="T61" fmla="*/ 122 h 400"/>
                <a:gd name="T62" fmla="*/ 45 w 398"/>
                <a:gd name="T63" fmla="*/ 73 h 400"/>
                <a:gd name="T64" fmla="*/ 87 w 398"/>
                <a:gd name="T65" fmla="*/ 35 h 400"/>
                <a:gd name="T66" fmla="*/ 140 w 398"/>
                <a:gd name="T67" fmla="*/ 9 h 400"/>
                <a:gd name="T68" fmla="*/ 199 w 398"/>
                <a:gd name="T69" fmla="*/ 0 h 400"/>
                <a:gd name="T70" fmla="*/ 239 w 398"/>
                <a:gd name="T71" fmla="*/ 4 h 400"/>
                <a:gd name="T72" fmla="*/ 294 w 398"/>
                <a:gd name="T73" fmla="*/ 25 h 400"/>
                <a:gd name="T74" fmla="*/ 340 w 398"/>
                <a:gd name="T75" fmla="*/ 59 h 400"/>
                <a:gd name="T76" fmla="*/ 374 w 398"/>
                <a:gd name="T77" fmla="*/ 105 h 400"/>
                <a:gd name="T78" fmla="*/ 394 w 398"/>
                <a:gd name="T79" fmla="*/ 160 h 400"/>
                <a:gd name="T80" fmla="*/ 398 w 398"/>
                <a:gd name="T81" fmla="*/ 201 h 400"/>
                <a:gd name="T82" fmla="*/ 389 w 398"/>
                <a:gd name="T83" fmla="*/ 260 h 400"/>
                <a:gd name="T84" fmla="*/ 364 w 398"/>
                <a:gd name="T85" fmla="*/ 311 h 400"/>
                <a:gd name="T86" fmla="*/ 325 w 398"/>
                <a:gd name="T87" fmla="*/ 354 h 400"/>
                <a:gd name="T88" fmla="*/ 276 w 398"/>
                <a:gd name="T89" fmla="*/ 384 h 400"/>
                <a:gd name="T90" fmla="*/ 219 w 398"/>
                <a:gd name="T91" fmla="*/ 399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98" h="400">
                  <a:moveTo>
                    <a:pt x="199" y="47"/>
                  </a:moveTo>
                  <a:lnTo>
                    <a:pt x="199" y="47"/>
                  </a:lnTo>
                  <a:lnTo>
                    <a:pt x="183" y="48"/>
                  </a:lnTo>
                  <a:lnTo>
                    <a:pt x="169" y="50"/>
                  </a:lnTo>
                  <a:lnTo>
                    <a:pt x="153" y="54"/>
                  </a:lnTo>
                  <a:lnTo>
                    <a:pt x="140" y="59"/>
                  </a:lnTo>
                  <a:lnTo>
                    <a:pt x="126" y="66"/>
                  </a:lnTo>
                  <a:lnTo>
                    <a:pt x="114" y="74"/>
                  </a:lnTo>
                  <a:lnTo>
                    <a:pt x="102" y="82"/>
                  </a:lnTo>
                  <a:lnTo>
                    <a:pt x="92" y="92"/>
                  </a:lnTo>
                  <a:lnTo>
                    <a:pt x="82" y="103"/>
                  </a:lnTo>
                  <a:lnTo>
                    <a:pt x="73" y="114"/>
                  </a:lnTo>
                  <a:lnTo>
                    <a:pt x="65" y="128"/>
                  </a:lnTo>
                  <a:lnTo>
                    <a:pt x="58" y="141"/>
                  </a:lnTo>
                  <a:lnTo>
                    <a:pt x="54" y="155"/>
                  </a:lnTo>
                  <a:lnTo>
                    <a:pt x="49" y="169"/>
                  </a:lnTo>
                  <a:lnTo>
                    <a:pt x="47" y="185"/>
                  </a:lnTo>
                  <a:lnTo>
                    <a:pt x="47" y="201"/>
                  </a:lnTo>
                  <a:lnTo>
                    <a:pt x="47" y="201"/>
                  </a:lnTo>
                  <a:lnTo>
                    <a:pt x="47" y="216"/>
                  </a:lnTo>
                  <a:lnTo>
                    <a:pt x="49" y="231"/>
                  </a:lnTo>
                  <a:lnTo>
                    <a:pt x="54" y="245"/>
                  </a:lnTo>
                  <a:lnTo>
                    <a:pt x="58" y="260"/>
                  </a:lnTo>
                  <a:lnTo>
                    <a:pt x="65" y="273"/>
                  </a:lnTo>
                  <a:lnTo>
                    <a:pt x="73" y="286"/>
                  </a:lnTo>
                  <a:lnTo>
                    <a:pt x="82" y="297"/>
                  </a:lnTo>
                  <a:lnTo>
                    <a:pt x="92" y="308"/>
                  </a:lnTo>
                  <a:lnTo>
                    <a:pt x="102" y="318"/>
                  </a:lnTo>
                  <a:lnTo>
                    <a:pt x="114" y="327"/>
                  </a:lnTo>
                  <a:lnTo>
                    <a:pt x="126" y="335"/>
                  </a:lnTo>
                  <a:lnTo>
                    <a:pt x="140" y="341"/>
                  </a:lnTo>
                  <a:lnTo>
                    <a:pt x="153" y="346"/>
                  </a:lnTo>
                  <a:lnTo>
                    <a:pt x="169" y="350"/>
                  </a:lnTo>
                  <a:lnTo>
                    <a:pt x="183" y="352"/>
                  </a:lnTo>
                  <a:lnTo>
                    <a:pt x="199" y="353"/>
                  </a:lnTo>
                  <a:lnTo>
                    <a:pt x="199" y="353"/>
                  </a:lnTo>
                  <a:lnTo>
                    <a:pt x="215" y="352"/>
                  </a:lnTo>
                  <a:lnTo>
                    <a:pt x="229" y="350"/>
                  </a:lnTo>
                  <a:lnTo>
                    <a:pt x="244" y="346"/>
                  </a:lnTo>
                  <a:lnTo>
                    <a:pt x="258" y="341"/>
                  </a:lnTo>
                  <a:lnTo>
                    <a:pt x="272" y="335"/>
                  </a:lnTo>
                  <a:lnTo>
                    <a:pt x="284" y="327"/>
                  </a:lnTo>
                  <a:lnTo>
                    <a:pt x="296" y="318"/>
                  </a:lnTo>
                  <a:lnTo>
                    <a:pt x="306" y="308"/>
                  </a:lnTo>
                  <a:lnTo>
                    <a:pt x="316" y="297"/>
                  </a:lnTo>
                  <a:lnTo>
                    <a:pt x="325" y="286"/>
                  </a:lnTo>
                  <a:lnTo>
                    <a:pt x="333" y="273"/>
                  </a:lnTo>
                  <a:lnTo>
                    <a:pt x="340" y="260"/>
                  </a:lnTo>
                  <a:lnTo>
                    <a:pt x="344" y="245"/>
                  </a:lnTo>
                  <a:lnTo>
                    <a:pt x="349" y="231"/>
                  </a:lnTo>
                  <a:lnTo>
                    <a:pt x="351" y="216"/>
                  </a:lnTo>
                  <a:lnTo>
                    <a:pt x="351" y="201"/>
                  </a:lnTo>
                  <a:lnTo>
                    <a:pt x="351" y="201"/>
                  </a:lnTo>
                  <a:lnTo>
                    <a:pt x="351" y="185"/>
                  </a:lnTo>
                  <a:lnTo>
                    <a:pt x="349" y="169"/>
                  </a:lnTo>
                  <a:lnTo>
                    <a:pt x="344" y="155"/>
                  </a:lnTo>
                  <a:lnTo>
                    <a:pt x="340" y="141"/>
                  </a:lnTo>
                  <a:lnTo>
                    <a:pt x="333" y="128"/>
                  </a:lnTo>
                  <a:lnTo>
                    <a:pt x="325" y="114"/>
                  </a:lnTo>
                  <a:lnTo>
                    <a:pt x="316" y="103"/>
                  </a:lnTo>
                  <a:lnTo>
                    <a:pt x="306" y="92"/>
                  </a:lnTo>
                  <a:lnTo>
                    <a:pt x="296" y="82"/>
                  </a:lnTo>
                  <a:lnTo>
                    <a:pt x="284" y="74"/>
                  </a:lnTo>
                  <a:lnTo>
                    <a:pt x="272" y="66"/>
                  </a:lnTo>
                  <a:lnTo>
                    <a:pt x="258" y="59"/>
                  </a:lnTo>
                  <a:lnTo>
                    <a:pt x="245" y="54"/>
                  </a:lnTo>
                  <a:lnTo>
                    <a:pt x="229" y="50"/>
                  </a:lnTo>
                  <a:lnTo>
                    <a:pt x="215" y="48"/>
                  </a:lnTo>
                  <a:lnTo>
                    <a:pt x="199" y="47"/>
                  </a:lnTo>
                  <a:lnTo>
                    <a:pt x="199" y="47"/>
                  </a:lnTo>
                  <a:close/>
                  <a:moveTo>
                    <a:pt x="199" y="400"/>
                  </a:moveTo>
                  <a:lnTo>
                    <a:pt x="199" y="400"/>
                  </a:lnTo>
                  <a:lnTo>
                    <a:pt x="179" y="399"/>
                  </a:lnTo>
                  <a:lnTo>
                    <a:pt x="159" y="396"/>
                  </a:lnTo>
                  <a:lnTo>
                    <a:pt x="140" y="391"/>
                  </a:lnTo>
                  <a:lnTo>
                    <a:pt x="122" y="384"/>
                  </a:lnTo>
                  <a:lnTo>
                    <a:pt x="104" y="376"/>
                  </a:lnTo>
                  <a:lnTo>
                    <a:pt x="87" y="366"/>
                  </a:lnTo>
                  <a:lnTo>
                    <a:pt x="73" y="354"/>
                  </a:lnTo>
                  <a:lnTo>
                    <a:pt x="58" y="342"/>
                  </a:lnTo>
                  <a:lnTo>
                    <a:pt x="45" y="327"/>
                  </a:lnTo>
                  <a:lnTo>
                    <a:pt x="34" y="311"/>
                  </a:lnTo>
                  <a:lnTo>
                    <a:pt x="24" y="296"/>
                  </a:lnTo>
                  <a:lnTo>
                    <a:pt x="16" y="278"/>
                  </a:lnTo>
                  <a:lnTo>
                    <a:pt x="9" y="260"/>
                  </a:lnTo>
                  <a:lnTo>
                    <a:pt x="4" y="241"/>
                  </a:lnTo>
                  <a:lnTo>
                    <a:pt x="0" y="22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179"/>
                  </a:lnTo>
                  <a:lnTo>
                    <a:pt x="4" y="160"/>
                  </a:lnTo>
                  <a:lnTo>
                    <a:pt x="9" y="141"/>
                  </a:lnTo>
                  <a:lnTo>
                    <a:pt x="16" y="122"/>
                  </a:lnTo>
                  <a:lnTo>
                    <a:pt x="24" y="105"/>
                  </a:lnTo>
                  <a:lnTo>
                    <a:pt x="34" y="88"/>
                  </a:lnTo>
                  <a:lnTo>
                    <a:pt x="45" y="73"/>
                  </a:lnTo>
                  <a:lnTo>
                    <a:pt x="58" y="59"/>
                  </a:lnTo>
                  <a:lnTo>
                    <a:pt x="73" y="46"/>
                  </a:lnTo>
                  <a:lnTo>
                    <a:pt x="87" y="35"/>
                  </a:lnTo>
                  <a:lnTo>
                    <a:pt x="104" y="25"/>
                  </a:lnTo>
                  <a:lnTo>
                    <a:pt x="122" y="16"/>
                  </a:lnTo>
                  <a:lnTo>
                    <a:pt x="140" y="9"/>
                  </a:lnTo>
                  <a:lnTo>
                    <a:pt x="159" y="4"/>
                  </a:lnTo>
                  <a:lnTo>
                    <a:pt x="179" y="1"/>
                  </a:lnTo>
                  <a:lnTo>
                    <a:pt x="199" y="0"/>
                  </a:lnTo>
                  <a:lnTo>
                    <a:pt x="199" y="0"/>
                  </a:lnTo>
                  <a:lnTo>
                    <a:pt x="219" y="1"/>
                  </a:lnTo>
                  <a:lnTo>
                    <a:pt x="239" y="4"/>
                  </a:lnTo>
                  <a:lnTo>
                    <a:pt x="258" y="9"/>
                  </a:lnTo>
                  <a:lnTo>
                    <a:pt x="276" y="16"/>
                  </a:lnTo>
                  <a:lnTo>
                    <a:pt x="294" y="25"/>
                  </a:lnTo>
                  <a:lnTo>
                    <a:pt x="311" y="35"/>
                  </a:lnTo>
                  <a:lnTo>
                    <a:pt x="325" y="46"/>
                  </a:lnTo>
                  <a:lnTo>
                    <a:pt x="340" y="59"/>
                  </a:lnTo>
                  <a:lnTo>
                    <a:pt x="353" y="73"/>
                  </a:lnTo>
                  <a:lnTo>
                    <a:pt x="364" y="88"/>
                  </a:lnTo>
                  <a:lnTo>
                    <a:pt x="374" y="105"/>
                  </a:lnTo>
                  <a:lnTo>
                    <a:pt x="382" y="122"/>
                  </a:lnTo>
                  <a:lnTo>
                    <a:pt x="389" y="141"/>
                  </a:lnTo>
                  <a:lnTo>
                    <a:pt x="394" y="160"/>
                  </a:lnTo>
                  <a:lnTo>
                    <a:pt x="398" y="179"/>
                  </a:lnTo>
                  <a:lnTo>
                    <a:pt x="398" y="201"/>
                  </a:lnTo>
                  <a:lnTo>
                    <a:pt x="398" y="201"/>
                  </a:lnTo>
                  <a:lnTo>
                    <a:pt x="398" y="221"/>
                  </a:lnTo>
                  <a:lnTo>
                    <a:pt x="394" y="241"/>
                  </a:lnTo>
                  <a:lnTo>
                    <a:pt x="389" y="260"/>
                  </a:lnTo>
                  <a:lnTo>
                    <a:pt x="382" y="278"/>
                  </a:lnTo>
                  <a:lnTo>
                    <a:pt x="374" y="296"/>
                  </a:lnTo>
                  <a:lnTo>
                    <a:pt x="364" y="311"/>
                  </a:lnTo>
                  <a:lnTo>
                    <a:pt x="353" y="327"/>
                  </a:lnTo>
                  <a:lnTo>
                    <a:pt x="340" y="342"/>
                  </a:lnTo>
                  <a:lnTo>
                    <a:pt x="325" y="354"/>
                  </a:lnTo>
                  <a:lnTo>
                    <a:pt x="311" y="366"/>
                  </a:lnTo>
                  <a:lnTo>
                    <a:pt x="294" y="376"/>
                  </a:lnTo>
                  <a:lnTo>
                    <a:pt x="276" y="384"/>
                  </a:lnTo>
                  <a:lnTo>
                    <a:pt x="258" y="391"/>
                  </a:lnTo>
                  <a:lnTo>
                    <a:pt x="239" y="396"/>
                  </a:lnTo>
                  <a:lnTo>
                    <a:pt x="219" y="399"/>
                  </a:lnTo>
                  <a:lnTo>
                    <a:pt x="199" y="400"/>
                  </a:lnTo>
                  <a:lnTo>
                    <a:pt x="199" y="400"/>
                  </a:lnTo>
                  <a:close/>
                </a:path>
              </a:pathLst>
            </a:custGeom>
            <a:grpFill/>
            <a:ln w="2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63">
              <a:extLst>
                <a:ext uri="{FF2B5EF4-FFF2-40B4-BE49-F238E27FC236}">
                  <a16:creationId xmlns:a16="http://schemas.microsoft.com/office/drawing/2014/main" id="{71DA9BAC-CFFD-431A-8A62-37D3C3EB4B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80051" y="5111750"/>
              <a:ext cx="63500" cy="161925"/>
            </a:xfrm>
            <a:custGeom>
              <a:avLst/>
              <a:gdLst>
                <a:gd name="T0" fmla="*/ 97 w 324"/>
                <a:gd name="T1" fmla="*/ 358 h 816"/>
                <a:gd name="T2" fmla="*/ 101 w 324"/>
                <a:gd name="T3" fmla="*/ 360 h 816"/>
                <a:gd name="T4" fmla="*/ 108 w 324"/>
                <a:gd name="T5" fmla="*/ 364 h 816"/>
                <a:gd name="T6" fmla="*/ 113 w 324"/>
                <a:gd name="T7" fmla="*/ 372 h 816"/>
                <a:gd name="T8" fmla="*/ 114 w 324"/>
                <a:gd name="T9" fmla="*/ 380 h 816"/>
                <a:gd name="T10" fmla="*/ 74 w 324"/>
                <a:gd name="T11" fmla="*/ 661 h 816"/>
                <a:gd name="T12" fmla="*/ 214 w 324"/>
                <a:gd name="T13" fmla="*/ 320 h 816"/>
                <a:gd name="T14" fmla="*/ 213 w 324"/>
                <a:gd name="T15" fmla="*/ 320 h 816"/>
                <a:gd name="T16" fmla="*/ 201 w 324"/>
                <a:gd name="T17" fmla="*/ 321 h 816"/>
                <a:gd name="T18" fmla="*/ 190 w 324"/>
                <a:gd name="T19" fmla="*/ 320 h 816"/>
                <a:gd name="T20" fmla="*/ 181 w 324"/>
                <a:gd name="T21" fmla="*/ 314 h 816"/>
                <a:gd name="T22" fmla="*/ 178 w 324"/>
                <a:gd name="T23" fmla="*/ 310 h 816"/>
                <a:gd name="T24" fmla="*/ 174 w 324"/>
                <a:gd name="T25" fmla="*/ 298 h 816"/>
                <a:gd name="T26" fmla="*/ 227 w 324"/>
                <a:gd name="T27" fmla="*/ 51 h 816"/>
                <a:gd name="T28" fmla="*/ 52 w 324"/>
                <a:gd name="T29" fmla="*/ 347 h 816"/>
                <a:gd name="T30" fmla="*/ 31 w 324"/>
                <a:gd name="T31" fmla="*/ 816 h 816"/>
                <a:gd name="T32" fmla="*/ 24 w 324"/>
                <a:gd name="T33" fmla="*/ 815 h 816"/>
                <a:gd name="T34" fmla="*/ 20 w 324"/>
                <a:gd name="T35" fmla="*/ 814 h 816"/>
                <a:gd name="T36" fmla="*/ 14 w 324"/>
                <a:gd name="T37" fmla="*/ 808 h 816"/>
                <a:gd name="T38" fmla="*/ 9 w 324"/>
                <a:gd name="T39" fmla="*/ 801 h 816"/>
                <a:gd name="T40" fmla="*/ 8 w 324"/>
                <a:gd name="T41" fmla="*/ 794 h 816"/>
                <a:gd name="T42" fmla="*/ 65 w 324"/>
                <a:gd name="T43" fmla="*/ 398 h 816"/>
                <a:gd name="T44" fmla="*/ 17 w 324"/>
                <a:gd name="T45" fmla="*/ 386 h 816"/>
                <a:gd name="T46" fmla="*/ 9 w 324"/>
                <a:gd name="T47" fmla="*/ 381 h 816"/>
                <a:gd name="T48" fmla="*/ 2 w 324"/>
                <a:gd name="T49" fmla="*/ 375 h 816"/>
                <a:gd name="T50" fmla="*/ 0 w 324"/>
                <a:gd name="T51" fmla="*/ 366 h 816"/>
                <a:gd name="T52" fmla="*/ 0 w 324"/>
                <a:gd name="T53" fmla="*/ 357 h 816"/>
                <a:gd name="T54" fmla="*/ 86 w 324"/>
                <a:gd name="T55" fmla="*/ 35 h 816"/>
                <a:gd name="T56" fmla="*/ 94 w 324"/>
                <a:gd name="T57" fmla="*/ 24 h 816"/>
                <a:gd name="T58" fmla="*/ 106 w 324"/>
                <a:gd name="T59" fmla="*/ 18 h 816"/>
                <a:gd name="T60" fmla="*/ 253 w 324"/>
                <a:gd name="T61" fmla="*/ 0 h 816"/>
                <a:gd name="T62" fmla="*/ 265 w 324"/>
                <a:gd name="T63" fmla="*/ 1 h 816"/>
                <a:gd name="T64" fmla="*/ 274 w 324"/>
                <a:gd name="T65" fmla="*/ 7 h 816"/>
                <a:gd name="T66" fmla="*/ 277 w 324"/>
                <a:gd name="T67" fmla="*/ 11 h 816"/>
                <a:gd name="T68" fmla="*/ 279 w 324"/>
                <a:gd name="T69" fmla="*/ 23 h 816"/>
                <a:gd name="T70" fmla="*/ 228 w 324"/>
                <a:gd name="T71" fmla="*/ 269 h 816"/>
                <a:gd name="T72" fmla="*/ 297 w 324"/>
                <a:gd name="T73" fmla="*/ 259 h 816"/>
                <a:gd name="T74" fmla="*/ 310 w 324"/>
                <a:gd name="T75" fmla="*/ 261 h 816"/>
                <a:gd name="T76" fmla="*/ 320 w 324"/>
                <a:gd name="T77" fmla="*/ 269 h 816"/>
                <a:gd name="T78" fmla="*/ 323 w 324"/>
                <a:gd name="T79" fmla="*/ 275 h 816"/>
                <a:gd name="T80" fmla="*/ 324 w 324"/>
                <a:gd name="T81" fmla="*/ 288 h 816"/>
                <a:gd name="T82" fmla="*/ 52 w 324"/>
                <a:gd name="T83" fmla="*/ 804 h 816"/>
                <a:gd name="T84" fmla="*/ 48 w 324"/>
                <a:gd name="T85" fmla="*/ 809 h 816"/>
                <a:gd name="T86" fmla="*/ 37 w 324"/>
                <a:gd name="T87" fmla="*/ 816 h 816"/>
                <a:gd name="T88" fmla="*/ 31 w 324"/>
                <a:gd name="T89" fmla="*/ 816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4" h="816">
                  <a:moveTo>
                    <a:pt x="52" y="347"/>
                  </a:moveTo>
                  <a:lnTo>
                    <a:pt x="97" y="358"/>
                  </a:lnTo>
                  <a:lnTo>
                    <a:pt x="97" y="358"/>
                  </a:lnTo>
                  <a:lnTo>
                    <a:pt x="101" y="360"/>
                  </a:lnTo>
                  <a:lnTo>
                    <a:pt x="105" y="362"/>
                  </a:lnTo>
                  <a:lnTo>
                    <a:pt x="108" y="364"/>
                  </a:lnTo>
                  <a:lnTo>
                    <a:pt x="111" y="368"/>
                  </a:lnTo>
                  <a:lnTo>
                    <a:pt x="113" y="372"/>
                  </a:lnTo>
                  <a:lnTo>
                    <a:pt x="114" y="376"/>
                  </a:lnTo>
                  <a:lnTo>
                    <a:pt x="114" y="380"/>
                  </a:lnTo>
                  <a:lnTo>
                    <a:pt x="114" y="385"/>
                  </a:lnTo>
                  <a:lnTo>
                    <a:pt x="74" y="661"/>
                  </a:lnTo>
                  <a:lnTo>
                    <a:pt x="258" y="313"/>
                  </a:lnTo>
                  <a:lnTo>
                    <a:pt x="214" y="320"/>
                  </a:lnTo>
                  <a:lnTo>
                    <a:pt x="214" y="320"/>
                  </a:lnTo>
                  <a:lnTo>
                    <a:pt x="213" y="320"/>
                  </a:lnTo>
                  <a:lnTo>
                    <a:pt x="201" y="321"/>
                  </a:lnTo>
                  <a:lnTo>
                    <a:pt x="201" y="321"/>
                  </a:lnTo>
                  <a:lnTo>
                    <a:pt x="195" y="321"/>
                  </a:lnTo>
                  <a:lnTo>
                    <a:pt x="190" y="320"/>
                  </a:lnTo>
                  <a:lnTo>
                    <a:pt x="185" y="317"/>
                  </a:lnTo>
                  <a:lnTo>
                    <a:pt x="181" y="314"/>
                  </a:lnTo>
                  <a:lnTo>
                    <a:pt x="181" y="314"/>
                  </a:lnTo>
                  <a:lnTo>
                    <a:pt x="178" y="310"/>
                  </a:lnTo>
                  <a:lnTo>
                    <a:pt x="175" y="304"/>
                  </a:lnTo>
                  <a:lnTo>
                    <a:pt x="174" y="298"/>
                  </a:lnTo>
                  <a:lnTo>
                    <a:pt x="175" y="293"/>
                  </a:lnTo>
                  <a:lnTo>
                    <a:pt x="227" y="51"/>
                  </a:lnTo>
                  <a:lnTo>
                    <a:pt x="127" y="63"/>
                  </a:lnTo>
                  <a:lnTo>
                    <a:pt x="52" y="347"/>
                  </a:lnTo>
                  <a:lnTo>
                    <a:pt x="52" y="347"/>
                  </a:lnTo>
                  <a:close/>
                  <a:moveTo>
                    <a:pt x="31" y="816"/>
                  </a:moveTo>
                  <a:lnTo>
                    <a:pt x="31" y="816"/>
                  </a:lnTo>
                  <a:lnTo>
                    <a:pt x="24" y="815"/>
                  </a:lnTo>
                  <a:lnTo>
                    <a:pt x="24" y="815"/>
                  </a:lnTo>
                  <a:lnTo>
                    <a:pt x="20" y="814"/>
                  </a:lnTo>
                  <a:lnTo>
                    <a:pt x="17" y="812"/>
                  </a:lnTo>
                  <a:lnTo>
                    <a:pt x="14" y="808"/>
                  </a:lnTo>
                  <a:lnTo>
                    <a:pt x="11" y="805"/>
                  </a:lnTo>
                  <a:lnTo>
                    <a:pt x="9" y="801"/>
                  </a:lnTo>
                  <a:lnTo>
                    <a:pt x="8" y="798"/>
                  </a:lnTo>
                  <a:lnTo>
                    <a:pt x="8" y="794"/>
                  </a:lnTo>
                  <a:lnTo>
                    <a:pt x="8" y="789"/>
                  </a:lnTo>
                  <a:lnTo>
                    <a:pt x="65" y="398"/>
                  </a:lnTo>
                  <a:lnTo>
                    <a:pt x="17" y="386"/>
                  </a:lnTo>
                  <a:lnTo>
                    <a:pt x="17" y="386"/>
                  </a:lnTo>
                  <a:lnTo>
                    <a:pt x="12" y="383"/>
                  </a:lnTo>
                  <a:lnTo>
                    <a:pt x="9" y="381"/>
                  </a:lnTo>
                  <a:lnTo>
                    <a:pt x="6" y="378"/>
                  </a:lnTo>
                  <a:lnTo>
                    <a:pt x="2" y="375"/>
                  </a:lnTo>
                  <a:lnTo>
                    <a:pt x="1" y="370"/>
                  </a:lnTo>
                  <a:lnTo>
                    <a:pt x="0" y="366"/>
                  </a:lnTo>
                  <a:lnTo>
                    <a:pt x="0" y="361"/>
                  </a:lnTo>
                  <a:lnTo>
                    <a:pt x="0" y="357"/>
                  </a:lnTo>
                  <a:lnTo>
                    <a:pt x="86" y="35"/>
                  </a:lnTo>
                  <a:lnTo>
                    <a:pt x="86" y="35"/>
                  </a:lnTo>
                  <a:lnTo>
                    <a:pt x="89" y="29"/>
                  </a:lnTo>
                  <a:lnTo>
                    <a:pt x="94" y="24"/>
                  </a:lnTo>
                  <a:lnTo>
                    <a:pt x="100" y="20"/>
                  </a:lnTo>
                  <a:lnTo>
                    <a:pt x="106" y="18"/>
                  </a:lnTo>
                  <a:lnTo>
                    <a:pt x="253" y="0"/>
                  </a:lnTo>
                  <a:lnTo>
                    <a:pt x="253" y="0"/>
                  </a:lnTo>
                  <a:lnTo>
                    <a:pt x="259" y="0"/>
                  </a:lnTo>
                  <a:lnTo>
                    <a:pt x="265" y="1"/>
                  </a:lnTo>
                  <a:lnTo>
                    <a:pt x="269" y="4"/>
                  </a:lnTo>
                  <a:lnTo>
                    <a:pt x="274" y="7"/>
                  </a:lnTo>
                  <a:lnTo>
                    <a:pt x="274" y="7"/>
                  </a:lnTo>
                  <a:lnTo>
                    <a:pt x="277" y="11"/>
                  </a:lnTo>
                  <a:lnTo>
                    <a:pt x="279" y="17"/>
                  </a:lnTo>
                  <a:lnTo>
                    <a:pt x="279" y="23"/>
                  </a:lnTo>
                  <a:lnTo>
                    <a:pt x="279" y="28"/>
                  </a:lnTo>
                  <a:lnTo>
                    <a:pt x="228" y="269"/>
                  </a:lnTo>
                  <a:lnTo>
                    <a:pt x="297" y="259"/>
                  </a:lnTo>
                  <a:lnTo>
                    <a:pt x="297" y="259"/>
                  </a:lnTo>
                  <a:lnTo>
                    <a:pt x="304" y="259"/>
                  </a:lnTo>
                  <a:lnTo>
                    <a:pt x="310" y="261"/>
                  </a:lnTo>
                  <a:lnTo>
                    <a:pt x="316" y="265"/>
                  </a:lnTo>
                  <a:lnTo>
                    <a:pt x="320" y="269"/>
                  </a:lnTo>
                  <a:lnTo>
                    <a:pt x="320" y="269"/>
                  </a:lnTo>
                  <a:lnTo>
                    <a:pt x="323" y="275"/>
                  </a:lnTo>
                  <a:lnTo>
                    <a:pt x="324" y="282"/>
                  </a:lnTo>
                  <a:lnTo>
                    <a:pt x="324" y="288"/>
                  </a:lnTo>
                  <a:lnTo>
                    <a:pt x="322" y="294"/>
                  </a:lnTo>
                  <a:lnTo>
                    <a:pt x="52" y="804"/>
                  </a:lnTo>
                  <a:lnTo>
                    <a:pt x="52" y="804"/>
                  </a:lnTo>
                  <a:lnTo>
                    <a:pt x="48" y="809"/>
                  </a:lnTo>
                  <a:lnTo>
                    <a:pt x="44" y="813"/>
                  </a:lnTo>
                  <a:lnTo>
                    <a:pt x="37" y="816"/>
                  </a:lnTo>
                  <a:lnTo>
                    <a:pt x="31" y="816"/>
                  </a:lnTo>
                  <a:lnTo>
                    <a:pt x="31" y="816"/>
                  </a:lnTo>
                  <a:close/>
                </a:path>
              </a:pathLst>
            </a:custGeom>
            <a:grpFill/>
            <a:ln w="2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8" name="Freeform 67">
            <a:extLst>
              <a:ext uri="{FF2B5EF4-FFF2-40B4-BE49-F238E27FC236}">
                <a16:creationId xmlns:a16="http://schemas.microsoft.com/office/drawing/2014/main" id="{80B2D00A-EB1D-4121-932E-733E756D07E8}"/>
              </a:ext>
            </a:extLst>
          </p:cNvPr>
          <p:cNvSpPr>
            <a:spLocks noEditPoints="1"/>
          </p:cNvSpPr>
          <p:nvPr/>
        </p:nvSpPr>
        <p:spPr bwMode="auto">
          <a:xfrm>
            <a:off x="7106258" y="4463889"/>
            <a:ext cx="319239" cy="295119"/>
          </a:xfrm>
          <a:custGeom>
            <a:avLst/>
            <a:gdLst>
              <a:gd name="T0" fmla="*/ 1753 w 2017"/>
              <a:gd name="T1" fmla="*/ 1132 h 1864"/>
              <a:gd name="T2" fmla="*/ 1966 w 2017"/>
              <a:gd name="T3" fmla="*/ 911 h 1864"/>
              <a:gd name="T4" fmla="*/ 1666 w 2017"/>
              <a:gd name="T5" fmla="*/ 527 h 1864"/>
              <a:gd name="T6" fmla="*/ 2001 w 2017"/>
              <a:gd name="T7" fmla="*/ 282 h 1864"/>
              <a:gd name="T8" fmla="*/ 1909 w 2017"/>
              <a:gd name="T9" fmla="*/ 102 h 1864"/>
              <a:gd name="T10" fmla="*/ 1781 w 2017"/>
              <a:gd name="T11" fmla="*/ 254 h 1864"/>
              <a:gd name="T12" fmla="*/ 1554 w 2017"/>
              <a:gd name="T13" fmla="*/ 383 h 1864"/>
              <a:gd name="T14" fmla="*/ 1308 w 2017"/>
              <a:gd name="T15" fmla="*/ 2 h 1864"/>
              <a:gd name="T16" fmla="*/ 867 w 2017"/>
              <a:gd name="T17" fmla="*/ 169 h 1864"/>
              <a:gd name="T18" fmla="*/ 396 w 2017"/>
              <a:gd name="T19" fmla="*/ 461 h 1864"/>
              <a:gd name="T20" fmla="*/ 239 w 2017"/>
              <a:gd name="T21" fmla="*/ 207 h 1864"/>
              <a:gd name="T22" fmla="*/ 53 w 2017"/>
              <a:gd name="T23" fmla="*/ 120 h 1864"/>
              <a:gd name="T24" fmla="*/ 51 w 2017"/>
              <a:gd name="T25" fmla="*/ 318 h 1864"/>
              <a:gd name="T26" fmla="*/ 297 w 2017"/>
              <a:gd name="T27" fmla="*/ 634 h 1864"/>
              <a:gd name="T28" fmla="*/ 44 w 2017"/>
              <a:gd name="T29" fmla="*/ 925 h 1864"/>
              <a:gd name="T30" fmla="*/ 304 w 2017"/>
              <a:gd name="T31" fmla="*/ 1248 h 1864"/>
              <a:gd name="T32" fmla="*/ 42 w 2017"/>
              <a:gd name="T33" fmla="*/ 1553 h 1864"/>
              <a:gd name="T34" fmla="*/ 62 w 2017"/>
              <a:gd name="T35" fmla="*/ 1750 h 1864"/>
              <a:gd name="T36" fmla="*/ 240 w 2017"/>
              <a:gd name="T37" fmla="*/ 1644 h 1864"/>
              <a:gd name="T38" fmla="*/ 388 w 2017"/>
              <a:gd name="T39" fmla="*/ 1393 h 1864"/>
              <a:gd name="T40" fmla="*/ 696 w 2017"/>
              <a:gd name="T41" fmla="*/ 1850 h 1864"/>
              <a:gd name="T42" fmla="*/ 1056 w 2017"/>
              <a:gd name="T43" fmla="*/ 1707 h 1864"/>
              <a:gd name="T44" fmla="*/ 1576 w 2017"/>
              <a:gd name="T45" fmla="*/ 1457 h 1864"/>
              <a:gd name="T46" fmla="*/ 1777 w 2017"/>
              <a:gd name="T47" fmla="*/ 1646 h 1864"/>
              <a:gd name="T48" fmla="*/ 1955 w 2017"/>
              <a:gd name="T49" fmla="*/ 1752 h 1864"/>
              <a:gd name="T50" fmla="*/ 1975 w 2017"/>
              <a:gd name="T51" fmla="*/ 1555 h 1864"/>
              <a:gd name="T52" fmla="*/ 1875 w 2017"/>
              <a:gd name="T53" fmla="*/ 151 h 1864"/>
              <a:gd name="T54" fmla="*/ 1971 w 2017"/>
              <a:gd name="T55" fmla="*/ 230 h 1864"/>
              <a:gd name="T56" fmla="*/ 1882 w 2017"/>
              <a:gd name="T57" fmla="*/ 295 h 1864"/>
              <a:gd name="T58" fmla="*/ 55 w 2017"/>
              <a:gd name="T59" fmla="*/ 184 h 1864"/>
              <a:gd name="T60" fmla="*/ 182 w 2017"/>
              <a:gd name="T61" fmla="*/ 178 h 1864"/>
              <a:gd name="T62" fmla="*/ 127 w 2017"/>
              <a:gd name="T63" fmla="*/ 294 h 1864"/>
              <a:gd name="T64" fmla="*/ 45 w 2017"/>
              <a:gd name="T65" fmla="*/ 220 h 1864"/>
              <a:gd name="T66" fmla="*/ 105 w 2017"/>
              <a:gd name="T67" fmla="*/ 1718 h 1864"/>
              <a:gd name="T68" fmla="*/ 62 w 2017"/>
              <a:gd name="T69" fmla="*/ 1596 h 1864"/>
              <a:gd name="T70" fmla="*/ 188 w 2017"/>
              <a:gd name="T71" fmla="*/ 1615 h 1864"/>
              <a:gd name="T72" fmla="*/ 1352 w 2017"/>
              <a:gd name="T73" fmla="*/ 490 h 1864"/>
              <a:gd name="T74" fmla="*/ 1564 w 2017"/>
              <a:gd name="T75" fmla="*/ 889 h 1864"/>
              <a:gd name="T76" fmla="*/ 1342 w 2017"/>
              <a:gd name="T77" fmla="*/ 1381 h 1864"/>
              <a:gd name="T78" fmla="*/ 1427 w 2017"/>
              <a:gd name="T79" fmla="*/ 838 h 1864"/>
              <a:gd name="T80" fmla="*/ 283 w 2017"/>
              <a:gd name="T81" fmla="*/ 932 h 1864"/>
              <a:gd name="T82" fmla="*/ 663 w 2017"/>
              <a:gd name="T83" fmla="*/ 290 h 1864"/>
              <a:gd name="T84" fmla="*/ 947 w 2017"/>
              <a:gd name="T85" fmla="*/ 329 h 1864"/>
              <a:gd name="T86" fmla="*/ 453 w 2017"/>
              <a:gd name="T87" fmla="*/ 697 h 1864"/>
              <a:gd name="T88" fmla="*/ 479 w 2017"/>
              <a:gd name="T89" fmla="*/ 1220 h 1864"/>
              <a:gd name="T90" fmla="*/ 735 w 2017"/>
              <a:gd name="T91" fmla="*/ 1608 h 1864"/>
              <a:gd name="T92" fmla="*/ 607 w 2017"/>
              <a:gd name="T93" fmla="*/ 1034 h 1864"/>
              <a:gd name="T94" fmla="*/ 519 w 2017"/>
              <a:gd name="T95" fmla="*/ 1199 h 1864"/>
              <a:gd name="T96" fmla="*/ 495 w 2017"/>
              <a:gd name="T97" fmla="*/ 714 h 1864"/>
              <a:gd name="T98" fmla="*/ 952 w 2017"/>
              <a:gd name="T99" fmla="*/ 375 h 1864"/>
              <a:gd name="T100" fmla="*/ 976 w 2017"/>
              <a:gd name="T101" fmla="*/ 1059 h 1864"/>
              <a:gd name="T102" fmla="*/ 1034 w 2017"/>
              <a:gd name="T103" fmla="*/ 803 h 1864"/>
              <a:gd name="T104" fmla="*/ 982 w 2017"/>
              <a:gd name="T105" fmla="*/ 1538 h 1864"/>
              <a:gd name="T106" fmla="*/ 1490 w 2017"/>
              <a:gd name="T107" fmla="*/ 1294 h 1864"/>
              <a:gd name="T108" fmla="*/ 1582 w 2017"/>
              <a:gd name="T109" fmla="*/ 748 h 1864"/>
              <a:gd name="T110" fmla="*/ 1260 w 2017"/>
              <a:gd name="T111" fmla="*/ 381 h 1864"/>
              <a:gd name="T112" fmla="*/ 1606 w 2017"/>
              <a:gd name="T113" fmla="*/ 517 h 1864"/>
              <a:gd name="T114" fmla="*/ 1725 w 2017"/>
              <a:gd name="T115" fmla="*/ 1043 h 1864"/>
              <a:gd name="T116" fmla="*/ 1258 w 2017"/>
              <a:gd name="T117" fmla="*/ 1618 h 1864"/>
              <a:gd name="T118" fmla="*/ 1829 w 2017"/>
              <a:gd name="T119" fmla="*/ 1675 h 1864"/>
              <a:gd name="T120" fmla="*/ 1898 w 2017"/>
              <a:gd name="T121" fmla="*/ 1571 h 1864"/>
              <a:gd name="T122" fmla="*/ 1971 w 2017"/>
              <a:gd name="T123" fmla="*/ 1654 h 1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017" h="1864">
                <a:moveTo>
                  <a:pt x="1920" y="1528"/>
                </a:moveTo>
                <a:lnTo>
                  <a:pt x="1920" y="1364"/>
                </a:lnTo>
                <a:lnTo>
                  <a:pt x="1920" y="1364"/>
                </a:lnTo>
                <a:lnTo>
                  <a:pt x="1919" y="1360"/>
                </a:lnTo>
                <a:lnTo>
                  <a:pt x="1918" y="1356"/>
                </a:lnTo>
                <a:lnTo>
                  <a:pt x="1916" y="1351"/>
                </a:lnTo>
                <a:lnTo>
                  <a:pt x="1914" y="1348"/>
                </a:lnTo>
                <a:lnTo>
                  <a:pt x="1910" y="1345"/>
                </a:lnTo>
                <a:lnTo>
                  <a:pt x="1906" y="1343"/>
                </a:lnTo>
                <a:lnTo>
                  <a:pt x="1902" y="1342"/>
                </a:lnTo>
                <a:lnTo>
                  <a:pt x="1898" y="1342"/>
                </a:lnTo>
                <a:lnTo>
                  <a:pt x="1663" y="1342"/>
                </a:lnTo>
                <a:lnTo>
                  <a:pt x="1663" y="1342"/>
                </a:lnTo>
                <a:lnTo>
                  <a:pt x="1676" y="1320"/>
                </a:lnTo>
                <a:lnTo>
                  <a:pt x="1689" y="1298"/>
                </a:lnTo>
                <a:lnTo>
                  <a:pt x="1699" y="1276"/>
                </a:lnTo>
                <a:lnTo>
                  <a:pt x="1711" y="1253"/>
                </a:lnTo>
                <a:lnTo>
                  <a:pt x="1721" y="1229"/>
                </a:lnTo>
                <a:lnTo>
                  <a:pt x="1731" y="1205"/>
                </a:lnTo>
                <a:lnTo>
                  <a:pt x="1739" y="1181"/>
                </a:lnTo>
                <a:lnTo>
                  <a:pt x="1747" y="1157"/>
                </a:lnTo>
                <a:lnTo>
                  <a:pt x="1753" y="1132"/>
                </a:lnTo>
                <a:lnTo>
                  <a:pt x="1760" y="1108"/>
                </a:lnTo>
                <a:lnTo>
                  <a:pt x="1765" y="1082"/>
                </a:lnTo>
                <a:lnTo>
                  <a:pt x="1769" y="1057"/>
                </a:lnTo>
                <a:lnTo>
                  <a:pt x="1774" y="1031"/>
                </a:lnTo>
                <a:lnTo>
                  <a:pt x="1776" y="1005"/>
                </a:lnTo>
                <a:lnTo>
                  <a:pt x="1778" y="978"/>
                </a:lnTo>
                <a:lnTo>
                  <a:pt x="1779" y="952"/>
                </a:lnTo>
                <a:lnTo>
                  <a:pt x="1950" y="952"/>
                </a:lnTo>
                <a:lnTo>
                  <a:pt x="1950" y="952"/>
                </a:lnTo>
                <a:lnTo>
                  <a:pt x="1955" y="950"/>
                </a:lnTo>
                <a:lnTo>
                  <a:pt x="1959" y="949"/>
                </a:lnTo>
                <a:lnTo>
                  <a:pt x="1963" y="947"/>
                </a:lnTo>
                <a:lnTo>
                  <a:pt x="1966" y="944"/>
                </a:lnTo>
                <a:lnTo>
                  <a:pt x="1969" y="941"/>
                </a:lnTo>
                <a:lnTo>
                  <a:pt x="1971" y="937"/>
                </a:lnTo>
                <a:lnTo>
                  <a:pt x="1972" y="933"/>
                </a:lnTo>
                <a:lnTo>
                  <a:pt x="1973" y="928"/>
                </a:lnTo>
                <a:lnTo>
                  <a:pt x="1973" y="928"/>
                </a:lnTo>
                <a:lnTo>
                  <a:pt x="1972" y="923"/>
                </a:lnTo>
                <a:lnTo>
                  <a:pt x="1971" y="919"/>
                </a:lnTo>
                <a:lnTo>
                  <a:pt x="1969" y="915"/>
                </a:lnTo>
                <a:lnTo>
                  <a:pt x="1966" y="911"/>
                </a:lnTo>
                <a:lnTo>
                  <a:pt x="1963" y="909"/>
                </a:lnTo>
                <a:lnTo>
                  <a:pt x="1959" y="907"/>
                </a:lnTo>
                <a:lnTo>
                  <a:pt x="1955" y="906"/>
                </a:lnTo>
                <a:lnTo>
                  <a:pt x="1950" y="905"/>
                </a:lnTo>
                <a:lnTo>
                  <a:pt x="1779" y="905"/>
                </a:lnTo>
                <a:lnTo>
                  <a:pt x="1779" y="905"/>
                </a:lnTo>
                <a:lnTo>
                  <a:pt x="1778" y="880"/>
                </a:lnTo>
                <a:lnTo>
                  <a:pt x="1776" y="855"/>
                </a:lnTo>
                <a:lnTo>
                  <a:pt x="1773" y="830"/>
                </a:lnTo>
                <a:lnTo>
                  <a:pt x="1769" y="805"/>
                </a:lnTo>
                <a:lnTo>
                  <a:pt x="1765" y="780"/>
                </a:lnTo>
                <a:lnTo>
                  <a:pt x="1760" y="756"/>
                </a:lnTo>
                <a:lnTo>
                  <a:pt x="1754" y="732"/>
                </a:lnTo>
                <a:lnTo>
                  <a:pt x="1747" y="708"/>
                </a:lnTo>
                <a:lnTo>
                  <a:pt x="1739" y="685"/>
                </a:lnTo>
                <a:lnTo>
                  <a:pt x="1732" y="661"/>
                </a:lnTo>
                <a:lnTo>
                  <a:pt x="1722" y="638"/>
                </a:lnTo>
                <a:lnTo>
                  <a:pt x="1712" y="614"/>
                </a:lnTo>
                <a:lnTo>
                  <a:pt x="1703" y="593"/>
                </a:lnTo>
                <a:lnTo>
                  <a:pt x="1691" y="570"/>
                </a:lnTo>
                <a:lnTo>
                  <a:pt x="1679" y="548"/>
                </a:lnTo>
                <a:lnTo>
                  <a:pt x="1666" y="527"/>
                </a:lnTo>
                <a:lnTo>
                  <a:pt x="1898" y="527"/>
                </a:lnTo>
                <a:lnTo>
                  <a:pt x="1898" y="527"/>
                </a:lnTo>
                <a:lnTo>
                  <a:pt x="1902" y="527"/>
                </a:lnTo>
                <a:lnTo>
                  <a:pt x="1906" y="525"/>
                </a:lnTo>
                <a:lnTo>
                  <a:pt x="1910" y="522"/>
                </a:lnTo>
                <a:lnTo>
                  <a:pt x="1914" y="520"/>
                </a:lnTo>
                <a:lnTo>
                  <a:pt x="1916" y="517"/>
                </a:lnTo>
                <a:lnTo>
                  <a:pt x="1918" y="513"/>
                </a:lnTo>
                <a:lnTo>
                  <a:pt x="1919" y="508"/>
                </a:lnTo>
                <a:lnTo>
                  <a:pt x="1920" y="504"/>
                </a:lnTo>
                <a:lnTo>
                  <a:pt x="1920" y="340"/>
                </a:lnTo>
                <a:lnTo>
                  <a:pt x="1920" y="340"/>
                </a:lnTo>
                <a:lnTo>
                  <a:pt x="1930" y="338"/>
                </a:lnTo>
                <a:lnTo>
                  <a:pt x="1940" y="335"/>
                </a:lnTo>
                <a:lnTo>
                  <a:pt x="1949" y="331"/>
                </a:lnTo>
                <a:lnTo>
                  <a:pt x="1959" y="325"/>
                </a:lnTo>
                <a:lnTo>
                  <a:pt x="1966" y="320"/>
                </a:lnTo>
                <a:lnTo>
                  <a:pt x="1975" y="313"/>
                </a:lnTo>
                <a:lnTo>
                  <a:pt x="1983" y="307"/>
                </a:lnTo>
                <a:lnTo>
                  <a:pt x="1989" y="299"/>
                </a:lnTo>
                <a:lnTo>
                  <a:pt x="1996" y="290"/>
                </a:lnTo>
                <a:lnTo>
                  <a:pt x="2001" y="282"/>
                </a:lnTo>
                <a:lnTo>
                  <a:pt x="2005" y="273"/>
                </a:lnTo>
                <a:lnTo>
                  <a:pt x="2010" y="263"/>
                </a:lnTo>
                <a:lnTo>
                  <a:pt x="2013" y="254"/>
                </a:lnTo>
                <a:lnTo>
                  <a:pt x="2015" y="244"/>
                </a:lnTo>
                <a:lnTo>
                  <a:pt x="2017" y="233"/>
                </a:lnTo>
                <a:lnTo>
                  <a:pt x="2017" y="222"/>
                </a:lnTo>
                <a:lnTo>
                  <a:pt x="2017" y="222"/>
                </a:lnTo>
                <a:lnTo>
                  <a:pt x="2016" y="209"/>
                </a:lnTo>
                <a:lnTo>
                  <a:pt x="2015" y="197"/>
                </a:lnTo>
                <a:lnTo>
                  <a:pt x="2012" y="186"/>
                </a:lnTo>
                <a:lnTo>
                  <a:pt x="2007" y="174"/>
                </a:lnTo>
                <a:lnTo>
                  <a:pt x="2003" y="165"/>
                </a:lnTo>
                <a:lnTo>
                  <a:pt x="1997" y="155"/>
                </a:lnTo>
                <a:lnTo>
                  <a:pt x="1990" y="145"/>
                </a:lnTo>
                <a:lnTo>
                  <a:pt x="1982" y="137"/>
                </a:lnTo>
                <a:lnTo>
                  <a:pt x="1973" y="129"/>
                </a:lnTo>
                <a:lnTo>
                  <a:pt x="1964" y="121"/>
                </a:lnTo>
                <a:lnTo>
                  <a:pt x="1955" y="116"/>
                </a:lnTo>
                <a:lnTo>
                  <a:pt x="1944" y="111"/>
                </a:lnTo>
                <a:lnTo>
                  <a:pt x="1933" y="106"/>
                </a:lnTo>
                <a:lnTo>
                  <a:pt x="1921" y="104"/>
                </a:lnTo>
                <a:lnTo>
                  <a:pt x="1909" y="102"/>
                </a:lnTo>
                <a:lnTo>
                  <a:pt x="1898" y="101"/>
                </a:lnTo>
                <a:lnTo>
                  <a:pt x="1898" y="101"/>
                </a:lnTo>
                <a:lnTo>
                  <a:pt x="1885" y="102"/>
                </a:lnTo>
                <a:lnTo>
                  <a:pt x="1873" y="104"/>
                </a:lnTo>
                <a:lnTo>
                  <a:pt x="1862" y="106"/>
                </a:lnTo>
                <a:lnTo>
                  <a:pt x="1850" y="111"/>
                </a:lnTo>
                <a:lnTo>
                  <a:pt x="1840" y="116"/>
                </a:lnTo>
                <a:lnTo>
                  <a:pt x="1830" y="121"/>
                </a:lnTo>
                <a:lnTo>
                  <a:pt x="1821" y="129"/>
                </a:lnTo>
                <a:lnTo>
                  <a:pt x="1812" y="137"/>
                </a:lnTo>
                <a:lnTo>
                  <a:pt x="1805" y="145"/>
                </a:lnTo>
                <a:lnTo>
                  <a:pt x="1797" y="155"/>
                </a:lnTo>
                <a:lnTo>
                  <a:pt x="1792" y="165"/>
                </a:lnTo>
                <a:lnTo>
                  <a:pt x="1787" y="174"/>
                </a:lnTo>
                <a:lnTo>
                  <a:pt x="1782" y="186"/>
                </a:lnTo>
                <a:lnTo>
                  <a:pt x="1780" y="197"/>
                </a:lnTo>
                <a:lnTo>
                  <a:pt x="1778" y="209"/>
                </a:lnTo>
                <a:lnTo>
                  <a:pt x="1777" y="222"/>
                </a:lnTo>
                <a:lnTo>
                  <a:pt x="1777" y="222"/>
                </a:lnTo>
                <a:lnTo>
                  <a:pt x="1778" y="233"/>
                </a:lnTo>
                <a:lnTo>
                  <a:pt x="1779" y="244"/>
                </a:lnTo>
                <a:lnTo>
                  <a:pt x="1781" y="254"/>
                </a:lnTo>
                <a:lnTo>
                  <a:pt x="1784" y="263"/>
                </a:lnTo>
                <a:lnTo>
                  <a:pt x="1789" y="273"/>
                </a:lnTo>
                <a:lnTo>
                  <a:pt x="1793" y="282"/>
                </a:lnTo>
                <a:lnTo>
                  <a:pt x="1798" y="290"/>
                </a:lnTo>
                <a:lnTo>
                  <a:pt x="1805" y="299"/>
                </a:lnTo>
                <a:lnTo>
                  <a:pt x="1812" y="307"/>
                </a:lnTo>
                <a:lnTo>
                  <a:pt x="1819" y="313"/>
                </a:lnTo>
                <a:lnTo>
                  <a:pt x="1828" y="320"/>
                </a:lnTo>
                <a:lnTo>
                  <a:pt x="1836" y="325"/>
                </a:lnTo>
                <a:lnTo>
                  <a:pt x="1845" y="331"/>
                </a:lnTo>
                <a:lnTo>
                  <a:pt x="1854" y="335"/>
                </a:lnTo>
                <a:lnTo>
                  <a:pt x="1864" y="338"/>
                </a:lnTo>
                <a:lnTo>
                  <a:pt x="1874" y="340"/>
                </a:lnTo>
                <a:lnTo>
                  <a:pt x="1874" y="481"/>
                </a:lnTo>
                <a:lnTo>
                  <a:pt x="1636" y="481"/>
                </a:lnTo>
                <a:lnTo>
                  <a:pt x="1636" y="481"/>
                </a:lnTo>
                <a:lnTo>
                  <a:pt x="1628" y="471"/>
                </a:lnTo>
                <a:lnTo>
                  <a:pt x="1628" y="471"/>
                </a:lnTo>
                <a:lnTo>
                  <a:pt x="1611" y="448"/>
                </a:lnTo>
                <a:lnTo>
                  <a:pt x="1593" y="426"/>
                </a:lnTo>
                <a:lnTo>
                  <a:pt x="1573" y="404"/>
                </a:lnTo>
                <a:lnTo>
                  <a:pt x="1554" y="383"/>
                </a:lnTo>
                <a:lnTo>
                  <a:pt x="1534" y="363"/>
                </a:lnTo>
                <a:lnTo>
                  <a:pt x="1512" y="344"/>
                </a:lnTo>
                <a:lnTo>
                  <a:pt x="1490" y="325"/>
                </a:lnTo>
                <a:lnTo>
                  <a:pt x="1468" y="308"/>
                </a:lnTo>
                <a:lnTo>
                  <a:pt x="1444" y="292"/>
                </a:lnTo>
                <a:lnTo>
                  <a:pt x="1420" y="276"/>
                </a:lnTo>
                <a:lnTo>
                  <a:pt x="1397" y="261"/>
                </a:lnTo>
                <a:lnTo>
                  <a:pt x="1372" y="247"/>
                </a:lnTo>
                <a:lnTo>
                  <a:pt x="1346" y="234"/>
                </a:lnTo>
                <a:lnTo>
                  <a:pt x="1320" y="222"/>
                </a:lnTo>
                <a:lnTo>
                  <a:pt x="1293" y="211"/>
                </a:lnTo>
                <a:lnTo>
                  <a:pt x="1266" y="200"/>
                </a:lnTo>
                <a:lnTo>
                  <a:pt x="1320" y="29"/>
                </a:lnTo>
                <a:lnTo>
                  <a:pt x="1320" y="29"/>
                </a:lnTo>
                <a:lnTo>
                  <a:pt x="1321" y="26"/>
                </a:lnTo>
                <a:lnTo>
                  <a:pt x="1321" y="22"/>
                </a:lnTo>
                <a:lnTo>
                  <a:pt x="1320" y="17"/>
                </a:lnTo>
                <a:lnTo>
                  <a:pt x="1319" y="14"/>
                </a:lnTo>
                <a:lnTo>
                  <a:pt x="1317" y="11"/>
                </a:lnTo>
                <a:lnTo>
                  <a:pt x="1315" y="8"/>
                </a:lnTo>
                <a:lnTo>
                  <a:pt x="1312" y="4"/>
                </a:lnTo>
                <a:lnTo>
                  <a:pt x="1308" y="2"/>
                </a:lnTo>
                <a:lnTo>
                  <a:pt x="1308" y="2"/>
                </a:lnTo>
                <a:lnTo>
                  <a:pt x="1304" y="1"/>
                </a:lnTo>
                <a:lnTo>
                  <a:pt x="1301" y="0"/>
                </a:lnTo>
                <a:lnTo>
                  <a:pt x="1297" y="0"/>
                </a:lnTo>
                <a:lnTo>
                  <a:pt x="1292" y="1"/>
                </a:lnTo>
                <a:lnTo>
                  <a:pt x="1289" y="2"/>
                </a:lnTo>
                <a:lnTo>
                  <a:pt x="1286" y="4"/>
                </a:lnTo>
                <a:lnTo>
                  <a:pt x="1283" y="7"/>
                </a:lnTo>
                <a:lnTo>
                  <a:pt x="1279" y="10"/>
                </a:lnTo>
                <a:lnTo>
                  <a:pt x="1166" y="172"/>
                </a:lnTo>
                <a:lnTo>
                  <a:pt x="1166" y="172"/>
                </a:lnTo>
                <a:lnTo>
                  <a:pt x="1128" y="166"/>
                </a:lnTo>
                <a:lnTo>
                  <a:pt x="1088" y="160"/>
                </a:lnTo>
                <a:lnTo>
                  <a:pt x="1049" y="157"/>
                </a:lnTo>
                <a:lnTo>
                  <a:pt x="1009" y="156"/>
                </a:lnTo>
                <a:lnTo>
                  <a:pt x="1009" y="156"/>
                </a:lnTo>
                <a:lnTo>
                  <a:pt x="984" y="156"/>
                </a:lnTo>
                <a:lnTo>
                  <a:pt x="961" y="157"/>
                </a:lnTo>
                <a:lnTo>
                  <a:pt x="937" y="159"/>
                </a:lnTo>
                <a:lnTo>
                  <a:pt x="913" y="161"/>
                </a:lnTo>
                <a:lnTo>
                  <a:pt x="891" y="165"/>
                </a:lnTo>
                <a:lnTo>
                  <a:pt x="867" y="169"/>
                </a:lnTo>
                <a:lnTo>
                  <a:pt x="844" y="173"/>
                </a:lnTo>
                <a:lnTo>
                  <a:pt x="822" y="179"/>
                </a:lnTo>
                <a:lnTo>
                  <a:pt x="800" y="185"/>
                </a:lnTo>
                <a:lnTo>
                  <a:pt x="777" y="192"/>
                </a:lnTo>
                <a:lnTo>
                  <a:pt x="756" y="198"/>
                </a:lnTo>
                <a:lnTo>
                  <a:pt x="734" y="207"/>
                </a:lnTo>
                <a:lnTo>
                  <a:pt x="714" y="216"/>
                </a:lnTo>
                <a:lnTo>
                  <a:pt x="692" y="224"/>
                </a:lnTo>
                <a:lnTo>
                  <a:pt x="672" y="234"/>
                </a:lnTo>
                <a:lnTo>
                  <a:pt x="651" y="244"/>
                </a:lnTo>
                <a:lnTo>
                  <a:pt x="632" y="255"/>
                </a:lnTo>
                <a:lnTo>
                  <a:pt x="613" y="267"/>
                </a:lnTo>
                <a:lnTo>
                  <a:pt x="593" y="279"/>
                </a:lnTo>
                <a:lnTo>
                  <a:pt x="575" y="290"/>
                </a:lnTo>
                <a:lnTo>
                  <a:pt x="557" y="303"/>
                </a:lnTo>
                <a:lnTo>
                  <a:pt x="538" y="318"/>
                </a:lnTo>
                <a:lnTo>
                  <a:pt x="521" y="332"/>
                </a:lnTo>
                <a:lnTo>
                  <a:pt x="504" y="346"/>
                </a:lnTo>
                <a:lnTo>
                  <a:pt x="471" y="376"/>
                </a:lnTo>
                <a:lnTo>
                  <a:pt x="439" y="409"/>
                </a:lnTo>
                <a:lnTo>
                  <a:pt x="410" y="443"/>
                </a:lnTo>
                <a:lnTo>
                  <a:pt x="396" y="461"/>
                </a:lnTo>
                <a:lnTo>
                  <a:pt x="383" y="479"/>
                </a:lnTo>
                <a:lnTo>
                  <a:pt x="143" y="479"/>
                </a:lnTo>
                <a:lnTo>
                  <a:pt x="143" y="338"/>
                </a:lnTo>
                <a:lnTo>
                  <a:pt x="143" y="338"/>
                </a:lnTo>
                <a:lnTo>
                  <a:pt x="153" y="336"/>
                </a:lnTo>
                <a:lnTo>
                  <a:pt x="163" y="333"/>
                </a:lnTo>
                <a:lnTo>
                  <a:pt x="172" y="328"/>
                </a:lnTo>
                <a:lnTo>
                  <a:pt x="181" y="323"/>
                </a:lnTo>
                <a:lnTo>
                  <a:pt x="189" y="318"/>
                </a:lnTo>
                <a:lnTo>
                  <a:pt x="198" y="311"/>
                </a:lnTo>
                <a:lnTo>
                  <a:pt x="206" y="305"/>
                </a:lnTo>
                <a:lnTo>
                  <a:pt x="212" y="297"/>
                </a:lnTo>
                <a:lnTo>
                  <a:pt x="219" y="289"/>
                </a:lnTo>
                <a:lnTo>
                  <a:pt x="224" y="281"/>
                </a:lnTo>
                <a:lnTo>
                  <a:pt x="228" y="271"/>
                </a:lnTo>
                <a:lnTo>
                  <a:pt x="233" y="261"/>
                </a:lnTo>
                <a:lnTo>
                  <a:pt x="236" y="251"/>
                </a:lnTo>
                <a:lnTo>
                  <a:pt x="238" y="242"/>
                </a:lnTo>
                <a:lnTo>
                  <a:pt x="239" y="231"/>
                </a:lnTo>
                <a:lnTo>
                  <a:pt x="240" y="220"/>
                </a:lnTo>
                <a:lnTo>
                  <a:pt x="240" y="220"/>
                </a:lnTo>
                <a:lnTo>
                  <a:pt x="239" y="207"/>
                </a:lnTo>
                <a:lnTo>
                  <a:pt x="237" y="195"/>
                </a:lnTo>
                <a:lnTo>
                  <a:pt x="235" y="184"/>
                </a:lnTo>
                <a:lnTo>
                  <a:pt x="230" y="173"/>
                </a:lnTo>
                <a:lnTo>
                  <a:pt x="225" y="163"/>
                </a:lnTo>
                <a:lnTo>
                  <a:pt x="220" y="153"/>
                </a:lnTo>
                <a:lnTo>
                  <a:pt x="212" y="143"/>
                </a:lnTo>
                <a:lnTo>
                  <a:pt x="205" y="134"/>
                </a:lnTo>
                <a:lnTo>
                  <a:pt x="196" y="127"/>
                </a:lnTo>
                <a:lnTo>
                  <a:pt x="187" y="120"/>
                </a:lnTo>
                <a:lnTo>
                  <a:pt x="177" y="114"/>
                </a:lnTo>
                <a:lnTo>
                  <a:pt x="167" y="108"/>
                </a:lnTo>
                <a:lnTo>
                  <a:pt x="155" y="105"/>
                </a:lnTo>
                <a:lnTo>
                  <a:pt x="144" y="102"/>
                </a:lnTo>
                <a:lnTo>
                  <a:pt x="132" y="100"/>
                </a:lnTo>
                <a:lnTo>
                  <a:pt x="119" y="99"/>
                </a:lnTo>
                <a:lnTo>
                  <a:pt x="119" y="99"/>
                </a:lnTo>
                <a:lnTo>
                  <a:pt x="108" y="100"/>
                </a:lnTo>
                <a:lnTo>
                  <a:pt x="96" y="102"/>
                </a:lnTo>
                <a:lnTo>
                  <a:pt x="84" y="105"/>
                </a:lnTo>
                <a:lnTo>
                  <a:pt x="73" y="108"/>
                </a:lnTo>
                <a:lnTo>
                  <a:pt x="62" y="114"/>
                </a:lnTo>
                <a:lnTo>
                  <a:pt x="53" y="120"/>
                </a:lnTo>
                <a:lnTo>
                  <a:pt x="44" y="127"/>
                </a:lnTo>
                <a:lnTo>
                  <a:pt x="35" y="134"/>
                </a:lnTo>
                <a:lnTo>
                  <a:pt x="28" y="143"/>
                </a:lnTo>
                <a:lnTo>
                  <a:pt x="20" y="153"/>
                </a:lnTo>
                <a:lnTo>
                  <a:pt x="15" y="163"/>
                </a:lnTo>
                <a:lnTo>
                  <a:pt x="10" y="173"/>
                </a:lnTo>
                <a:lnTo>
                  <a:pt x="5" y="184"/>
                </a:lnTo>
                <a:lnTo>
                  <a:pt x="2" y="195"/>
                </a:lnTo>
                <a:lnTo>
                  <a:pt x="1" y="207"/>
                </a:lnTo>
                <a:lnTo>
                  <a:pt x="0" y="220"/>
                </a:lnTo>
                <a:lnTo>
                  <a:pt x="0" y="220"/>
                </a:lnTo>
                <a:lnTo>
                  <a:pt x="1" y="231"/>
                </a:lnTo>
                <a:lnTo>
                  <a:pt x="2" y="242"/>
                </a:lnTo>
                <a:lnTo>
                  <a:pt x="4" y="251"/>
                </a:lnTo>
                <a:lnTo>
                  <a:pt x="7" y="261"/>
                </a:lnTo>
                <a:lnTo>
                  <a:pt x="12" y="271"/>
                </a:lnTo>
                <a:lnTo>
                  <a:pt x="16" y="281"/>
                </a:lnTo>
                <a:lnTo>
                  <a:pt x="21" y="289"/>
                </a:lnTo>
                <a:lnTo>
                  <a:pt x="28" y="297"/>
                </a:lnTo>
                <a:lnTo>
                  <a:pt x="34" y="305"/>
                </a:lnTo>
                <a:lnTo>
                  <a:pt x="42" y="311"/>
                </a:lnTo>
                <a:lnTo>
                  <a:pt x="51" y="318"/>
                </a:lnTo>
                <a:lnTo>
                  <a:pt x="59" y="323"/>
                </a:lnTo>
                <a:lnTo>
                  <a:pt x="68" y="328"/>
                </a:lnTo>
                <a:lnTo>
                  <a:pt x="77" y="333"/>
                </a:lnTo>
                <a:lnTo>
                  <a:pt x="87" y="336"/>
                </a:lnTo>
                <a:lnTo>
                  <a:pt x="97" y="338"/>
                </a:lnTo>
                <a:lnTo>
                  <a:pt x="97" y="502"/>
                </a:lnTo>
                <a:lnTo>
                  <a:pt x="97" y="502"/>
                </a:lnTo>
                <a:lnTo>
                  <a:pt x="98" y="506"/>
                </a:lnTo>
                <a:lnTo>
                  <a:pt x="99" y="510"/>
                </a:lnTo>
                <a:lnTo>
                  <a:pt x="101" y="515"/>
                </a:lnTo>
                <a:lnTo>
                  <a:pt x="103" y="518"/>
                </a:lnTo>
                <a:lnTo>
                  <a:pt x="108" y="520"/>
                </a:lnTo>
                <a:lnTo>
                  <a:pt x="111" y="522"/>
                </a:lnTo>
                <a:lnTo>
                  <a:pt x="115" y="525"/>
                </a:lnTo>
                <a:lnTo>
                  <a:pt x="119" y="525"/>
                </a:lnTo>
                <a:lnTo>
                  <a:pt x="352" y="525"/>
                </a:lnTo>
                <a:lnTo>
                  <a:pt x="352" y="525"/>
                </a:lnTo>
                <a:lnTo>
                  <a:pt x="340" y="545"/>
                </a:lnTo>
                <a:lnTo>
                  <a:pt x="328" y="567"/>
                </a:lnTo>
                <a:lnTo>
                  <a:pt x="318" y="588"/>
                </a:lnTo>
                <a:lnTo>
                  <a:pt x="307" y="611"/>
                </a:lnTo>
                <a:lnTo>
                  <a:pt x="297" y="634"/>
                </a:lnTo>
                <a:lnTo>
                  <a:pt x="287" y="657"/>
                </a:lnTo>
                <a:lnTo>
                  <a:pt x="279" y="679"/>
                </a:lnTo>
                <a:lnTo>
                  <a:pt x="271" y="703"/>
                </a:lnTo>
                <a:lnTo>
                  <a:pt x="265" y="727"/>
                </a:lnTo>
                <a:lnTo>
                  <a:pt x="258" y="752"/>
                </a:lnTo>
                <a:lnTo>
                  <a:pt x="253" y="776"/>
                </a:lnTo>
                <a:lnTo>
                  <a:pt x="249" y="801"/>
                </a:lnTo>
                <a:lnTo>
                  <a:pt x="244" y="826"/>
                </a:lnTo>
                <a:lnTo>
                  <a:pt x="241" y="852"/>
                </a:lnTo>
                <a:lnTo>
                  <a:pt x="239" y="877"/>
                </a:lnTo>
                <a:lnTo>
                  <a:pt x="238" y="903"/>
                </a:lnTo>
                <a:lnTo>
                  <a:pt x="67" y="903"/>
                </a:lnTo>
                <a:lnTo>
                  <a:pt x="67" y="903"/>
                </a:lnTo>
                <a:lnTo>
                  <a:pt x="62" y="904"/>
                </a:lnTo>
                <a:lnTo>
                  <a:pt x="58" y="905"/>
                </a:lnTo>
                <a:lnTo>
                  <a:pt x="55" y="907"/>
                </a:lnTo>
                <a:lnTo>
                  <a:pt x="51" y="909"/>
                </a:lnTo>
                <a:lnTo>
                  <a:pt x="48" y="914"/>
                </a:lnTo>
                <a:lnTo>
                  <a:pt x="46" y="917"/>
                </a:lnTo>
                <a:lnTo>
                  <a:pt x="45" y="921"/>
                </a:lnTo>
                <a:lnTo>
                  <a:pt x="44" y="925"/>
                </a:lnTo>
                <a:lnTo>
                  <a:pt x="44" y="925"/>
                </a:lnTo>
                <a:lnTo>
                  <a:pt x="45" y="931"/>
                </a:lnTo>
                <a:lnTo>
                  <a:pt x="46" y="935"/>
                </a:lnTo>
                <a:lnTo>
                  <a:pt x="48" y="939"/>
                </a:lnTo>
                <a:lnTo>
                  <a:pt x="51" y="942"/>
                </a:lnTo>
                <a:lnTo>
                  <a:pt x="55" y="945"/>
                </a:lnTo>
                <a:lnTo>
                  <a:pt x="58" y="947"/>
                </a:lnTo>
                <a:lnTo>
                  <a:pt x="62" y="948"/>
                </a:lnTo>
                <a:lnTo>
                  <a:pt x="67" y="949"/>
                </a:lnTo>
                <a:lnTo>
                  <a:pt x="238" y="949"/>
                </a:lnTo>
                <a:lnTo>
                  <a:pt x="238" y="949"/>
                </a:lnTo>
                <a:lnTo>
                  <a:pt x="239" y="975"/>
                </a:lnTo>
                <a:lnTo>
                  <a:pt x="240" y="1001"/>
                </a:lnTo>
                <a:lnTo>
                  <a:pt x="243" y="1026"/>
                </a:lnTo>
                <a:lnTo>
                  <a:pt x="247" y="1052"/>
                </a:lnTo>
                <a:lnTo>
                  <a:pt x="251" y="1077"/>
                </a:lnTo>
                <a:lnTo>
                  <a:pt x="256" y="1103"/>
                </a:lnTo>
                <a:lnTo>
                  <a:pt x="262" y="1128"/>
                </a:lnTo>
                <a:lnTo>
                  <a:pt x="269" y="1152"/>
                </a:lnTo>
                <a:lnTo>
                  <a:pt x="277" y="1177"/>
                </a:lnTo>
                <a:lnTo>
                  <a:pt x="285" y="1201"/>
                </a:lnTo>
                <a:lnTo>
                  <a:pt x="294" y="1225"/>
                </a:lnTo>
                <a:lnTo>
                  <a:pt x="304" y="1248"/>
                </a:lnTo>
                <a:lnTo>
                  <a:pt x="315" y="1271"/>
                </a:lnTo>
                <a:lnTo>
                  <a:pt x="326" y="1295"/>
                </a:lnTo>
                <a:lnTo>
                  <a:pt x="339" y="1317"/>
                </a:lnTo>
                <a:lnTo>
                  <a:pt x="352" y="1339"/>
                </a:lnTo>
                <a:lnTo>
                  <a:pt x="119" y="1339"/>
                </a:lnTo>
                <a:lnTo>
                  <a:pt x="119" y="1339"/>
                </a:lnTo>
                <a:lnTo>
                  <a:pt x="115" y="1339"/>
                </a:lnTo>
                <a:lnTo>
                  <a:pt x="111" y="1342"/>
                </a:lnTo>
                <a:lnTo>
                  <a:pt x="108" y="1344"/>
                </a:lnTo>
                <a:lnTo>
                  <a:pt x="103" y="1346"/>
                </a:lnTo>
                <a:lnTo>
                  <a:pt x="101" y="1349"/>
                </a:lnTo>
                <a:lnTo>
                  <a:pt x="99" y="1354"/>
                </a:lnTo>
                <a:lnTo>
                  <a:pt x="98" y="1358"/>
                </a:lnTo>
                <a:lnTo>
                  <a:pt x="97" y="1362"/>
                </a:lnTo>
                <a:lnTo>
                  <a:pt x="97" y="1526"/>
                </a:lnTo>
                <a:lnTo>
                  <a:pt x="97" y="1526"/>
                </a:lnTo>
                <a:lnTo>
                  <a:pt x="87" y="1528"/>
                </a:lnTo>
                <a:lnTo>
                  <a:pt x="77" y="1531"/>
                </a:lnTo>
                <a:lnTo>
                  <a:pt x="68" y="1536"/>
                </a:lnTo>
                <a:lnTo>
                  <a:pt x="59" y="1541"/>
                </a:lnTo>
                <a:lnTo>
                  <a:pt x="51" y="1546"/>
                </a:lnTo>
                <a:lnTo>
                  <a:pt x="42" y="1553"/>
                </a:lnTo>
                <a:lnTo>
                  <a:pt x="34" y="1559"/>
                </a:lnTo>
                <a:lnTo>
                  <a:pt x="28" y="1567"/>
                </a:lnTo>
                <a:lnTo>
                  <a:pt x="21" y="1575"/>
                </a:lnTo>
                <a:lnTo>
                  <a:pt x="16" y="1583"/>
                </a:lnTo>
                <a:lnTo>
                  <a:pt x="12" y="1593"/>
                </a:lnTo>
                <a:lnTo>
                  <a:pt x="7" y="1603"/>
                </a:lnTo>
                <a:lnTo>
                  <a:pt x="4" y="1613"/>
                </a:lnTo>
                <a:lnTo>
                  <a:pt x="2" y="1622"/>
                </a:lnTo>
                <a:lnTo>
                  <a:pt x="1" y="1633"/>
                </a:lnTo>
                <a:lnTo>
                  <a:pt x="0" y="1644"/>
                </a:lnTo>
                <a:lnTo>
                  <a:pt x="0" y="1644"/>
                </a:lnTo>
                <a:lnTo>
                  <a:pt x="1" y="1657"/>
                </a:lnTo>
                <a:lnTo>
                  <a:pt x="2" y="1669"/>
                </a:lnTo>
                <a:lnTo>
                  <a:pt x="5" y="1680"/>
                </a:lnTo>
                <a:lnTo>
                  <a:pt x="10" y="1691"/>
                </a:lnTo>
                <a:lnTo>
                  <a:pt x="15" y="1701"/>
                </a:lnTo>
                <a:lnTo>
                  <a:pt x="20" y="1711"/>
                </a:lnTo>
                <a:lnTo>
                  <a:pt x="28" y="1721"/>
                </a:lnTo>
                <a:lnTo>
                  <a:pt x="35" y="1730"/>
                </a:lnTo>
                <a:lnTo>
                  <a:pt x="44" y="1737"/>
                </a:lnTo>
                <a:lnTo>
                  <a:pt x="53" y="1744"/>
                </a:lnTo>
                <a:lnTo>
                  <a:pt x="62" y="1750"/>
                </a:lnTo>
                <a:lnTo>
                  <a:pt x="73" y="1756"/>
                </a:lnTo>
                <a:lnTo>
                  <a:pt x="84" y="1759"/>
                </a:lnTo>
                <a:lnTo>
                  <a:pt x="96" y="1762"/>
                </a:lnTo>
                <a:lnTo>
                  <a:pt x="108" y="1764"/>
                </a:lnTo>
                <a:lnTo>
                  <a:pt x="119" y="1765"/>
                </a:lnTo>
                <a:lnTo>
                  <a:pt x="119" y="1765"/>
                </a:lnTo>
                <a:lnTo>
                  <a:pt x="132" y="1764"/>
                </a:lnTo>
                <a:lnTo>
                  <a:pt x="144" y="1762"/>
                </a:lnTo>
                <a:lnTo>
                  <a:pt x="155" y="1759"/>
                </a:lnTo>
                <a:lnTo>
                  <a:pt x="167" y="1756"/>
                </a:lnTo>
                <a:lnTo>
                  <a:pt x="177" y="1750"/>
                </a:lnTo>
                <a:lnTo>
                  <a:pt x="187" y="1744"/>
                </a:lnTo>
                <a:lnTo>
                  <a:pt x="196" y="1737"/>
                </a:lnTo>
                <a:lnTo>
                  <a:pt x="205" y="1730"/>
                </a:lnTo>
                <a:lnTo>
                  <a:pt x="212" y="1721"/>
                </a:lnTo>
                <a:lnTo>
                  <a:pt x="220" y="1711"/>
                </a:lnTo>
                <a:lnTo>
                  <a:pt x="225" y="1701"/>
                </a:lnTo>
                <a:lnTo>
                  <a:pt x="230" y="1691"/>
                </a:lnTo>
                <a:lnTo>
                  <a:pt x="235" y="1680"/>
                </a:lnTo>
                <a:lnTo>
                  <a:pt x="237" y="1669"/>
                </a:lnTo>
                <a:lnTo>
                  <a:pt x="239" y="1657"/>
                </a:lnTo>
                <a:lnTo>
                  <a:pt x="240" y="1644"/>
                </a:lnTo>
                <a:lnTo>
                  <a:pt x="240" y="1644"/>
                </a:lnTo>
                <a:lnTo>
                  <a:pt x="239" y="1633"/>
                </a:lnTo>
                <a:lnTo>
                  <a:pt x="238" y="1622"/>
                </a:lnTo>
                <a:lnTo>
                  <a:pt x="236" y="1613"/>
                </a:lnTo>
                <a:lnTo>
                  <a:pt x="233" y="1603"/>
                </a:lnTo>
                <a:lnTo>
                  <a:pt x="228" y="1593"/>
                </a:lnTo>
                <a:lnTo>
                  <a:pt x="224" y="1583"/>
                </a:lnTo>
                <a:lnTo>
                  <a:pt x="219" y="1575"/>
                </a:lnTo>
                <a:lnTo>
                  <a:pt x="212" y="1567"/>
                </a:lnTo>
                <a:lnTo>
                  <a:pt x="206" y="1559"/>
                </a:lnTo>
                <a:lnTo>
                  <a:pt x="198" y="1553"/>
                </a:lnTo>
                <a:lnTo>
                  <a:pt x="189" y="1546"/>
                </a:lnTo>
                <a:lnTo>
                  <a:pt x="181" y="1541"/>
                </a:lnTo>
                <a:lnTo>
                  <a:pt x="172" y="1536"/>
                </a:lnTo>
                <a:lnTo>
                  <a:pt x="163" y="1531"/>
                </a:lnTo>
                <a:lnTo>
                  <a:pt x="153" y="1528"/>
                </a:lnTo>
                <a:lnTo>
                  <a:pt x="143" y="1526"/>
                </a:lnTo>
                <a:lnTo>
                  <a:pt x="143" y="1385"/>
                </a:lnTo>
                <a:lnTo>
                  <a:pt x="382" y="1385"/>
                </a:lnTo>
                <a:lnTo>
                  <a:pt x="382" y="1385"/>
                </a:lnTo>
                <a:lnTo>
                  <a:pt x="388" y="1393"/>
                </a:lnTo>
                <a:lnTo>
                  <a:pt x="388" y="1393"/>
                </a:lnTo>
                <a:lnTo>
                  <a:pt x="405" y="1415"/>
                </a:lnTo>
                <a:lnTo>
                  <a:pt x="424" y="1438"/>
                </a:lnTo>
                <a:lnTo>
                  <a:pt x="443" y="1460"/>
                </a:lnTo>
                <a:lnTo>
                  <a:pt x="463" y="1480"/>
                </a:lnTo>
                <a:lnTo>
                  <a:pt x="483" y="1500"/>
                </a:lnTo>
                <a:lnTo>
                  <a:pt x="504" y="1519"/>
                </a:lnTo>
                <a:lnTo>
                  <a:pt x="525" y="1538"/>
                </a:lnTo>
                <a:lnTo>
                  <a:pt x="548" y="1555"/>
                </a:lnTo>
                <a:lnTo>
                  <a:pt x="572" y="1571"/>
                </a:lnTo>
                <a:lnTo>
                  <a:pt x="595" y="1588"/>
                </a:lnTo>
                <a:lnTo>
                  <a:pt x="619" y="1602"/>
                </a:lnTo>
                <a:lnTo>
                  <a:pt x="644" y="1616"/>
                </a:lnTo>
                <a:lnTo>
                  <a:pt x="670" y="1629"/>
                </a:lnTo>
                <a:lnTo>
                  <a:pt x="696" y="1641"/>
                </a:lnTo>
                <a:lnTo>
                  <a:pt x="721" y="1653"/>
                </a:lnTo>
                <a:lnTo>
                  <a:pt x="748" y="1662"/>
                </a:lnTo>
                <a:lnTo>
                  <a:pt x="696" y="1835"/>
                </a:lnTo>
                <a:lnTo>
                  <a:pt x="696" y="1835"/>
                </a:lnTo>
                <a:lnTo>
                  <a:pt x="695" y="1838"/>
                </a:lnTo>
                <a:lnTo>
                  <a:pt x="695" y="1842"/>
                </a:lnTo>
                <a:lnTo>
                  <a:pt x="695" y="1847"/>
                </a:lnTo>
                <a:lnTo>
                  <a:pt x="696" y="1850"/>
                </a:lnTo>
                <a:lnTo>
                  <a:pt x="698" y="1853"/>
                </a:lnTo>
                <a:lnTo>
                  <a:pt x="700" y="1856"/>
                </a:lnTo>
                <a:lnTo>
                  <a:pt x="703" y="1860"/>
                </a:lnTo>
                <a:lnTo>
                  <a:pt x="706" y="1862"/>
                </a:lnTo>
                <a:lnTo>
                  <a:pt x="706" y="1862"/>
                </a:lnTo>
                <a:lnTo>
                  <a:pt x="712" y="1864"/>
                </a:lnTo>
                <a:lnTo>
                  <a:pt x="717" y="1864"/>
                </a:lnTo>
                <a:lnTo>
                  <a:pt x="717" y="1864"/>
                </a:lnTo>
                <a:lnTo>
                  <a:pt x="717" y="1864"/>
                </a:lnTo>
                <a:lnTo>
                  <a:pt x="723" y="1863"/>
                </a:lnTo>
                <a:lnTo>
                  <a:pt x="727" y="1862"/>
                </a:lnTo>
                <a:lnTo>
                  <a:pt x="732" y="1859"/>
                </a:lnTo>
                <a:lnTo>
                  <a:pt x="735" y="1854"/>
                </a:lnTo>
                <a:lnTo>
                  <a:pt x="849" y="1692"/>
                </a:lnTo>
                <a:lnTo>
                  <a:pt x="849" y="1692"/>
                </a:lnTo>
                <a:lnTo>
                  <a:pt x="888" y="1698"/>
                </a:lnTo>
                <a:lnTo>
                  <a:pt x="928" y="1704"/>
                </a:lnTo>
                <a:lnTo>
                  <a:pt x="968" y="1707"/>
                </a:lnTo>
                <a:lnTo>
                  <a:pt x="1009" y="1708"/>
                </a:lnTo>
                <a:lnTo>
                  <a:pt x="1009" y="1708"/>
                </a:lnTo>
                <a:lnTo>
                  <a:pt x="1033" y="1708"/>
                </a:lnTo>
                <a:lnTo>
                  <a:pt x="1056" y="1707"/>
                </a:lnTo>
                <a:lnTo>
                  <a:pt x="1080" y="1705"/>
                </a:lnTo>
                <a:lnTo>
                  <a:pt x="1103" y="1703"/>
                </a:lnTo>
                <a:lnTo>
                  <a:pt x="1126" y="1699"/>
                </a:lnTo>
                <a:lnTo>
                  <a:pt x="1149" y="1695"/>
                </a:lnTo>
                <a:lnTo>
                  <a:pt x="1172" y="1691"/>
                </a:lnTo>
                <a:lnTo>
                  <a:pt x="1194" y="1685"/>
                </a:lnTo>
                <a:lnTo>
                  <a:pt x="1217" y="1679"/>
                </a:lnTo>
                <a:lnTo>
                  <a:pt x="1238" y="1672"/>
                </a:lnTo>
                <a:lnTo>
                  <a:pt x="1260" y="1666"/>
                </a:lnTo>
                <a:lnTo>
                  <a:pt x="1282" y="1658"/>
                </a:lnTo>
                <a:lnTo>
                  <a:pt x="1303" y="1649"/>
                </a:lnTo>
                <a:lnTo>
                  <a:pt x="1324" y="1641"/>
                </a:lnTo>
                <a:lnTo>
                  <a:pt x="1344" y="1631"/>
                </a:lnTo>
                <a:lnTo>
                  <a:pt x="1364" y="1620"/>
                </a:lnTo>
                <a:lnTo>
                  <a:pt x="1384" y="1609"/>
                </a:lnTo>
                <a:lnTo>
                  <a:pt x="1403" y="1598"/>
                </a:lnTo>
                <a:lnTo>
                  <a:pt x="1423" y="1587"/>
                </a:lnTo>
                <a:lnTo>
                  <a:pt x="1441" y="1574"/>
                </a:lnTo>
                <a:lnTo>
                  <a:pt x="1478" y="1548"/>
                </a:lnTo>
                <a:lnTo>
                  <a:pt x="1512" y="1519"/>
                </a:lnTo>
                <a:lnTo>
                  <a:pt x="1544" y="1489"/>
                </a:lnTo>
                <a:lnTo>
                  <a:pt x="1576" y="1457"/>
                </a:lnTo>
                <a:lnTo>
                  <a:pt x="1606" y="1423"/>
                </a:lnTo>
                <a:lnTo>
                  <a:pt x="1633" y="1387"/>
                </a:lnTo>
                <a:lnTo>
                  <a:pt x="1874" y="1387"/>
                </a:lnTo>
                <a:lnTo>
                  <a:pt x="1874" y="1528"/>
                </a:lnTo>
                <a:lnTo>
                  <a:pt x="1874" y="1528"/>
                </a:lnTo>
                <a:lnTo>
                  <a:pt x="1864" y="1530"/>
                </a:lnTo>
                <a:lnTo>
                  <a:pt x="1854" y="1533"/>
                </a:lnTo>
                <a:lnTo>
                  <a:pt x="1845" y="1538"/>
                </a:lnTo>
                <a:lnTo>
                  <a:pt x="1836" y="1542"/>
                </a:lnTo>
                <a:lnTo>
                  <a:pt x="1828" y="1549"/>
                </a:lnTo>
                <a:lnTo>
                  <a:pt x="1819" y="1555"/>
                </a:lnTo>
                <a:lnTo>
                  <a:pt x="1812" y="1562"/>
                </a:lnTo>
                <a:lnTo>
                  <a:pt x="1805" y="1569"/>
                </a:lnTo>
                <a:lnTo>
                  <a:pt x="1798" y="1577"/>
                </a:lnTo>
                <a:lnTo>
                  <a:pt x="1793" y="1585"/>
                </a:lnTo>
                <a:lnTo>
                  <a:pt x="1789" y="1595"/>
                </a:lnTo>
                <a:lnTo>
                  <a:pt x="1784" y="1605"/>
                </a:lnTo>
                <a:lnTo>
                  <a:pt x="1781" y="1615"/>
                </a:lnTo>
                <a:lnTo>
                  <a:pt x="1779" y="1624"/>
                </a:lnTo>
                <a:lnTo>
                  <a:pt x="1778" y="1635"/>
                </a:lnTo>
                <a:lnTo>
                  <a:pt x="1777" y="1646"/>
                </a:lnTo>
                <a:lnTo>
                  <a:pt x="1777" y="1646"/>
                </a:lnTo>
                <a:lnTo>
                  <a:pt x="1778" y="1658"/>
                </a:lnTo>
                <a:lnTo>
                  <a:pt x="1780" y="1671"/>
                </a:lnTo>
                <a:lnTo>
                  <a:pt x="1782" y="1682"/>
                </a:lnTo>
                <a:lnTo>
                  <a:pt x="1787" y="1693"/>
                </a:lnTo>
                <a:lnTo>
                  <a:pt x="1792" y="1704"/>
                </a:lnTo>
                <a:lnTo>
                  <a:pt x="1797" y="1713"/>
                </a:lnTo>
                <a:lnTo>
                  <a:pt x="1805" y="1723"/>
                </a:lnTo>
                <a:lnTo>
                  <a:pt x="1812" y="1732"/>
                </a:lnTo>
                <a:lnTo>
                  <a:pt x="1821" y="1739"/>
                </a:lnTo>
                <a:lnTo>
                  <a:pt x="1830" y="1746"/>
                </a:lnTo>
                <a:lnTo>
                  <a:pt x="1840" y="1752"/>
                </a:lnTo>
                <a:lnTo>
                  <a:pt x="1850" y="1758"/>
                </a:lnTo>
                <a:lnTo>
                  <a:pt x="1862" y="1761"/>
                </a:lnTo>
                <a:lnTo>
                  <a:pt x="1873" y="1764"/>
                </a:lnTo>
                <a:lnTo>
                  <a:pt x="1885" y="1766"/>
                </a:lnTo>
                <a:lnTo>
                  <a:pt x="1898" y="1766"/>
                </a:lnTo>
                <a:lnTo>
                  <a:pt x="1898" y="1766"/>
                </a:lnTo>
                <a:lnTo>
                  <a:pt x="1909" y="1766"/>
                </a:lnTo>
                <a:lnTo>
                  <a:pt x="1921" y="1764"/>
                </a:lnTo>
                <a:lnTo>
                  <a:pt x="1933" y="1761"/>
                </a:lnTo>
                <a:lnTo>
                  <a:pt x="1944" y="1758"/>
                </a:lnTo>
                <a:lnTo>
                  <a:pt x="1955" y="1752"/>
                </a:lnTo>
                <a:lnTo>
                  <a:pt x="1964" y="1746"/>
                </a:lnTo>
                <a:lnTo>
                  <a:pt x="1973" y="1739"/>
                </a:lnTo>
                <a:lnTo>
                  <a:pt x="1982" y="1732"/>
                </a:lnTo>
                <a:lnTo>
                  <a:pt x="1990" y="1723"/>
                </a:lnTo>
                <a:lnTo>
                  <a:pt x="1997" y="1713"/>
                </a:lnTo>
                <a:lnTo>
                  <a:pt x="2003" y="1704"/>
                </a:lnTo>
                <a:lnTo>
                  <a:pt x="2007" y="1693"/>
                </a:lnTo>
                <a:lnTo>
                  <a:pt x="2012" y="1682"/>
                </a:lnTo>
                <a:lnTo>
                  <a:pt x="2015" y="1671"/>
                </a:lnTo>
                <a:lnTo>
                  <a:pt x="2016" y="1658"/>
                </a:lnTo>
                <a:lnTo>
                  <a:pt x="2017" y="1646"/>
                </a:lnTo>
                <a:lnTo>
                  <a:pt x="2017" y="1646"/>
                </a:lnTo>
                <a:lnTo>
                  <a:pt x="2017" y="1635"/>
                </a:lnTo>
                <a:lnTo>
                  <a:pt x="2015" y="1624"/>
                </a:lnTo>
                <a:lnTo>
                  <a:pt x="2013" y="1615"/>
                </a:lnTo>
                <a:lnTo>
                  <a:pt x="2010" y="1605"/>
                </a:lnTo>
                <a:lnTo>
                  <a:pt x="2005" y="1595"/>
                </a:lnTo>
                <a:lnTo>
                  <a:pt x="2001" y="1585"/>
                </a:lnTo>
                <a:lnTo>
                  <a:pt x="1996" y="1577"/>
                </a:lnTo>
                <a:lnTo>
                  <a:pt x="1989" y="1569"/>
                </a:lnTo>
                <a:lnTo>
                  <a:pt x="1983" y="1562"/>
                </a:lnTo>
                <a:lnTo>
                  <a:pt x="1975" y="1555"/>
                </a:lnTo>
                <a:lnTo>
                  <a:pt x="1966" y="1549"/>
                </a:lnTo>
                <a:lnTo>
                  <a:pt x="1959" y="1542"/>
                </a:lnTo>
                <a:lnTo>
                  <a:pt x="1949" y="1538"/>
                </a:lnTo>
                <a:lnTo>
                  <a:pt x="1940" y="1533"/>
                </a:lnTo>
                <a:lnTo>
                  <a:pt x="1930" y="1530"/>
                </a:lnTo>
                <a:lnTo>
                  <a:pt x="1920" y="1528"/>
                </a:lnTo>
                <a:lnTo>
                  <a:pt x="1920" y="1528"/>
                </a:lnTo>
                <a:close/>
                <a:moveTo>
                  <a:pt x="1823" y="222"/>
                </a:moveTo>
                <a:lnTo>
                  <a:pt x="1823" y="222"/>
                </a:lnTo>
                <a:lnTo>
                  <a:pt x="1823" y="215"/>
                </a:lnTo>
                <a:lnTo>
                  <a:pt x="1824" y="207"/>
                </a:lnTo>
                <a:lnTo>
                  <a:pt x="1826" y="199"/>
                </a:lnTo>
                <a:lnTo>
                  <a:pt x="1829" y="193"/>
                </a:lnTo>
                <a:lnTo>
                  <a:pt x="1832" y="186"/>
                </a:lnTo>
                <a:lnTo>
                  <a:pt x="1836" y="180"/>
                </a:lnTo>
                <a:lnTo>
                  <a:pt x="1839" y="174"/>
                </a:lnTo>
                <a:lnTo>
                  <a:pt x="1845" y="169"/>
                </a:lnTo>
                <a:lnTo>
                  <a:pt x="1850" y="165"/>
                </a:lnTo>
                <a:lnTo>
                  <a:pt x="1856" y="160"/>
                </a:lnTo>
                <a:lnTo>
                  <a:pt x="1862" y="156"/>
                </a:lnTo>
                <a:lnTo>
                  <a:pt x="1868" y="153"/>
                </a:lnTo>
                <a:lnTo>
                  <a:pt x="1875" y="151"/>
                </a:lnTo>
                <a:lnTo>
                  <a:pt x="1882" y="148"/>
                </a:lnTo>
                <a:lnTo>
                  <a:pt x="1890" y="147"/>
                </a:lnTo>
                <a:lnTo>
                  <a:pt x="1898" y="147"/>
                </a:lnTo>
                <a:lnTo>
                  <a:pt x="1898" y="147"/>
                </a:lnTo>
                <a:lnTo>
                  <a:pt x="1905" y="147"/>
                </a:lnTo>
                <a:lnTo>
                  <a:pt x="1913" y="148"/>
                </a:lnTo>
                <a:lnTo>
                  <a:pt x="1919" y="151"/>
                </a:lnTo>
                <a:lnTo>
                  <a:pt x="1926" y="153"/>
                </a:lnTo>
                <a:lnTo>
                  <a:pt x="1933" y="156"/>
                </a:lnTo>
                <a:lnTo>
                  <a:pt x="1938" y="160"/>
                </a:lnTo>
                <a:lnTo>
                  <a:pt x="1945" y="165"/>
                </a:lnTo>
                <a:lnTo>
                  <a:pt x="1949" y="169"/>
                </a:lnTo>
                <a:lnTo>
                  <a:pt x="1955" y="174"/>
                </a:lnTo>
                <a:lnTo>
                  <a:pt x="1959" y="180"/>
                </a:lnTo>
                <a:lnTo>
                  <a:pt x="1962" y="186"/>
                </a:lnTo>
                <a:lnTo>
                  <a:pt x="1965" y="193"/>
                </a:lnTo>
                <a:lnTo>
                  <a:pt x="1969" y="199"/>
                </a:lnTo>
                <a:lnTo>
                  <a:pt x="1970" y="207"/>
                </a:lnTo>
                <a:lnTo>
                  <a:pt x="1971" y="215"/>
                </a:lnTo>
                <a:lnTo>
                  <a:pt x="1972" y="222"/>
                </a:lnTo>
                <a:lnTo>
                  <a:pt x="1972" y="222"/>
                </a:lnTo>
                <a:lnTo>
                  <a:pt x="1971" y="230"/>
                </a:lnTo>
                <a:lnTo>
                  <a:pt x="1970" y="237"/>
                </a:lnTo>
                <a:lnTo>
                  <a:pt x="1969" y="244"/>
                </a:lnTo>
                <a:lnTo>
                  <a:pt x="1965" y="251"/>
                </a:lnTo>
                <a:lnTo>
                  <a:pt x="1962" y="258"/>
                </a:lnTo>
                <a:lnTo>
                  <a:pt x="1959" y="263"/>
                </a:lnTo>
                <a:lnTo>
                  <a:pt x="1955" y="270"/>
                </a:lnTo>
                <a:lnTo>
                  <a:pt x="1949" y="274"/>
                </a:lnTo>
                <a:lnTo>
                  <a:pt x="1945" y="280"/>
                </a:lnTo>
                <a:lnTo>
                  <a:pt x="1938" y="284"/>
                </a:lnTo>
                <a:lnTo>
                  <a:pt x="1933" y="287"/>
                </a:lnTo>
                <a:lnTo>
                  <a:pt x="1927" y="290"/>
                </a:lnTo>
                <a:lnTo>
                  <a:pt x="1919" y="294"/>
                </a:lnTo>
                <a:lnTo>
                  <a:pt x="1913" y="295"/>
                </a:lnTo>
                <a:lnTo>
                  <a:pt x="1905" y="296"/>
                </a:lnTo>
                <a:lnTo>
                  <a:pt x="1898" y="297"/>
                </a:lnTo>
                <a:lnTo>
                  <a:pt x="1898" y="297"/>
                </a:lnTo>
                <a:lnTo>
                  <a:pt x="1898" y="297"/>
                </a:lnTo>
                <a:lnTo>
                  <a:pt x="1898" y="297"/>
                </a:lnTo>
                <a:lnTo>
                  <a:pt x="1898" y="297"/>
                </a:lnTo>
                <a:lnTo>
                  <a:pt x="1898" y="297"/>
                </a:lnTo>
                <a:lnTo>
                  <a:pt x="1890" y="296"/>
                </a:lnTo>
                <a:lnTo>
                  <a:pt x="1882" y="295"/>
                </a:lnTo>
                <a:lnTo>
                  <a:pt x="1875" y="294"/>
                </a:lnTo>
                <a:lnTo>
                  <a:pt x="1868" y="290"/>
                </a:lnTo>
                <a:lnTo>
                  <a:pt x="1862" y="287"/>
                </a:lnTo>
                <a:lnTo>
                  <a:pt x="1856" y="284"/>
                </a:lnTo>
                <a:lnTo>
                  <a:pt x="1850" y="280"/>
                </a:lnTo>
                <a:lnTo>
                  <a:pt x="1845" y="274"/>
                </a:lnTo>
                <a:lnTo>
                  <a:pt x="1839" y="270"/>
                </a:lnTo>
                <a:lnTo>
                  <a:pt x="1836" y="263"/>
                </a:lnTo>
                <a:lnTo>
                  <a:pt x="1832" y="258"/>
                </a:lnTo>
                <a:lnTo>
                  <a:pt x="1829" y="251"/>
                </a:lnTo>
                <a:lnTo>
                  <a:pt x="1826" y="244"/>
                </a:lnTo>
                <a:lnTo>
                  <a:pt x="1824" y="237"/>
                </a:lnTo>
                <a:lnTo>
                  <a:pt x="1823" y="230"/>
                </a:lnTo>
                <a:lnTo>
                  <a:pt x="1823" y="222"/>
                </a:lnTo>
                <a:lnTo>
                  <a:pt x="1823" y="222"/>
                </a:lnTo>
                <a:close/>
                <a:moveTo>
                  <a:pt x="45" y="220"/>
                </a:moveTo>
                <a:lnTo>
                  <a:pt x="45" y="220"/>
                </a:lnTo>
                <a:lnTo>
                  <a:pt x="46" y="212"/>
                </a:lnTo>
                <a:lnTo>
                  <a:pt x="47" y="205"/>
                </a:lnTo>
                <a:lnTo>
                  <a:pt x="49" y="197"/>
                </a:lnTo>
                <a:lnTo>
                  <a:pt x="52" y="191"/>
                </a:lnTo>
                <a:lnTo>
                  <a:pt x="55" y="184"/>
                </a:lnTo>
                <a:lnTo>
                  <a:pt x="58" y="178"/>
                </a:lnTo>
                <a:lnTo>
                  <a:pt x="62" y="172"/>
                </a:lnTo>
                <a:lnTo>
                  <a:pt x="68" y="167"/>
                </a:lnTo>
                <a:lnTo>
                  <a:pt x="73" y="163"/>
                </a:lnTo>
                <a:lnTo>
                  <a:pt x="79" y="158"/>
                </a:lnTo>
                <a:lnTo>
                  <a:pt x="85" y="154"/>
                </a:lnTo>
                <a:lnTo>
                  <a:pt x="91" y="151"/>
                </a:lnTo>
                <a:lnTo>
                  <a:pt x="98" y="148"/>
                </a:lnTo>
                <a:lnTo>
                  <a:pt x="105" y="146"/>
                </a:lnTo>
                <a:lnTo>
                  <a:pt x="112" y="145"/>
                </a:lnTo>
                <a:lnTo>
                  <a:pt x="119" y="145"/>
                </a:lnTo>
                <a:lnTo>
                  <a:pt x="119" y="145"/>
                </a:lnTo>
                <a:lnTo>
                  <a:pt x="127" y="145"/>
                </a:lnTo>
                <a:lnTo>
                  <a:pt x="135" y="146"/>
                </a:lnTo>
                <a:lnTo>
                  <a:pt x="142" y="148"/>
                </a:lnTo>
                <a:lnTo>
                  <a:pt x="149" y="151"/>
                </a:lnTo>
                <a:lnTo>
                  <a:pt x="155" y="154"/>
                </a:lnTo>
                <a:lnTo>
                  <a:pt x="161" y="158"/>
                </a:lnTo>
                <a:lnTo>
                  <a:pt x="167" y="163"/>
                </a:lnTo>
                <a:lnTo>
                  <a:pt x="172" y="167"/>
                </a:lnTo>
                <a:lnTo>
                  <a:pt x="178" y="172"/>
                </a:lnTo>
                <a:lnTo>
                  <a:pt x="182" y="178"/>
                </a:lnTo>
                <a:lnTo>
                  <a:pt x="185" y="184"/>
                </a:lnTo>
                <a:lnTo>
                  <a:pt x="188" y="191"/>
                </a:lnTo>
                <a:lnTo>
                  <a:pt x="191" y="197"/>
                </a:lnTo>
                <a:lnTo>
                  <a:pt x="193" y="205"/>
                </a:lnTo>
                <a:lnTo>
                  <a:pt x="194" y="212"/>
                </a:lnTo>
                <a:lnTo>
                  <a:pt x="194" y="220"/>
                </a:lnTo>
                <a:lnTo>
                  <a:pt x="194" y="220"/>
                </a:lnTo>
                <a:lnTo>
                  <a:pt x="194" y="228"/>
                </a:lnTo>
                <a:lnTo>
                  <a:pt x="193" y="235"/>
                </a:lnTo>
                <a:lnTo>
                  <a:pt x="191" y="242"/>
                </a:lnTo>
                <a:lnTo>
                  <a:pt x="188" y="249"/>
                </a:lnTo>
                <a:lnTo>
                  <a:pt x="185" y="256"/>
                </a:lnTo>
                <a:lnTo>
                  <a:pt x="182" y="261"/>
                </a:lnTo>
                <a:lnTo>
                  <a:pt x="178" y="268"/>
                </a:lnTo>
                <a:lnTo>
                  <a:pt x="172" y="273"/>
                </a:lnTo>
                <a:lnTo>
                  <a:pt x="167" y="277"/>
                </a:lnTo>
                <a:lnTo>
                  <a:pt x="161" y="282"/>
                </a:lnTo>
                <a:lnTo>
                  <a:pt x="155" y="285"/>
                </a:lnTo>
                <a:lnTo>
                  <a:pt x="149" y="288"/>
                </a:lnTo>
                <a:lnTo>
                  <a:pt x="142" y="292"/>
                </a:lnTo>
                <a:lnTo>
                  <a:pt x="135" y="293"/>
                </a:lnTo>
                <a:lnTo>
                  <a:pt x="127" y="294"/>
                </a:lnTo>
                <a:lnTo>
                  <a:pt x="119" y="295"/>
                </a:lnTo>
                <a:lnTo>
                  <a:pt x="119" y="295"/>
                </a:lnTo>
                <a:lnTo>
                  <a:pt x="119" y="295"/>
                </a:lnTo>
                <a:lnTo>
                  <a:pt x="119" y="295"/>
                </a:lnTo>
                <a:lnTo>
                  <a:pt x="119" y="295"/>
                </a:lnTo>
                <a:lnTo>
                  <a:pt x="119" y="295"/>
                </a:lnTo>
                <a:lnTo>
                  <a:pt x="112" y="294"/>
                </a:lnTo>
                <a:lnTo>
                  <a:pt x="105" y="293"/>
                </a:lnTo>
                <a:lnTo>
                  <a:pt x="98" y="292"/>
                </a:lnTo>
                <a:lnTo>
                  <a:pt x="91" y="288"/>
                </a:lnTo>
                <a:lnTo>
                  <a:pt x="85" y="285"/>
                </a:lnTo>
                <a:lnTo>
                  <a:pt x="79" y="282"/>
                </a:lnTo>
                <a:lnTo>
                  <a:pt x="73" y="277"/>
                </a:lnTo>
                <a:lnTo>
                  <a:pt x="68" y="273"/>
                </a:lnTo>
                <a:lnTo>
                  <a:pt x="62" y="268"/>
                </a:lnTo>
                <a:lnTo>
                  <a:pt x="58" y="261"/>
                </a:lnTo>
                <a:lnTo>
                  <a:pt x="55" y="256"/>
                </a:lnTo>
                <a:lnTo>
                  <a:pt x="52" y="249"/>
                </a:lnTo>
                <a:lnTo>
                  <a:pt x="49" y="242"/>
                </a:lnTo>
                <a:lnTo>
                  <a:pt x="47" y="235"/>
                </a:lnTo>
                <a:lnTo>
                  <a:pt x="46" y="228"/>
                </a:lnTo>
                <a:lnTo>
                  <a:pt x="45" y="220"/>
                </a:lnTo>
                <a:lnTo>
                  <a:pt x="45" y="220"/>
                </a:lnTo>
                <a:close/>
                <a:moveTo>
                  <a:pt x="194" y="1644"/>
                </a:moveTo>
                <a:lnTo>
                  <a:pt x="194" y="1644"/>
                </a:lnTo>
                <a:lnTo>
                  <a:pt x="194" y="1652"/>
                </a:lnTo>
                <a:lnTo>
                  <a:pt x="193" y="1659"/>
                </a:lnTo>
                <a:lnTo>
                  <a:pt x="191" y="1667"/>
                </a:lnTo>
                <a:lnTo>
                  <a:pt x="188" y="1673"/>
                </a:lnTo>
                <a:lnTo>
                  <a:pt x="185" y="1680"/>
                </a:lnTo>
                <a:lnTo>
                  <a:pt x="182" y="1686"/>
                </a:lnTo>
                <a:lnTo>
                  <a:pt x="178" y="1692"/>
                </a:lnTo>
                <a:lnTo>
                  <a:pt x="172" y="1697"/>
                </a:lnTo>
                <a:lnTo>
                  <a:pt x="167" y="1701"/>
                </a:lnTo>
                <a:lnTo>
                  <a:pt x="161" y="1706"/>
                </a:lnTo>
                <a:lnTo>
                  <a:pt x="155" y="1710"/>
                </a:lnTo>
                <a:lnTo>
                  <a:pt x="149" y="1713"/>
                </a:lnTo>
                <a:lnTo>
                  <a:pt x="142" y="1716"/>
                </a:lnTo>
                <a:lnTo>
                  <a:pt x="135" y="1718"/>
                </a:lnTo>
                <a:lnTo>
                  <a:pt x="127" y="1719"/>
                </a:lnTo>
                <a:lnTo>
                  <a:pt x="119" y="1719"/>
                </a:lnTo>
                <a:lnTo>
                  <a:pt x="119" y="1719"/>
                </a:lnTo>
                <a:lnTo>
                  <a:pt x="112" y="1719"/>
                </a:lnTo>
                <a:lnTo>
                  <a:pt x="105" y="1718"/>
                </a:lnTo>
                <a:lnTo>
                  <a:pt x="98" y="1716"/>
                </a:lnTo>
                <a:lnTo>
                  <a:pt x="91" y="1713"/>
                </a:lnTo>
                <a:lnTo>
                  <a:pt x="85" y="1710"/>
                </a:lnTo>
                <a:lnTo>
                  <a:pt x="79" y="1706"/>
                </a:lnTo>
                <a:lnTo>
                  <a:pt x="73" y="1701"/>
                </a:lnTo>
                <a:lnTo>
                  <a:pt x="68" y="1697"/>
                </a:lnTo>
                <a:lnTo>
                  <a:pt x="62" y="1692"/>
                </a:lnTo>
                <a:lnTo>
                  <a:pt x="58" y="1686"/>
                </a:lnTo>
                <a:lnTo>
                  <a:pt x="55" y="1680"/>
                </a:lnTo>
                <a:lnTo>
                  <a:pt x="52" y="1673"/>
                </a:lnTo>
                <a:lnTo>
                  <a:pt x="49" y="1667"/>
                </a:lnTo>
                <a:lnTo>
                  <a:pt x="47" y="1659"/>
                </a:lnTo>
                <a:lnTo>
                  <a:pt x="46" y="1652"/>
                </a:lnTo>
                <a:lnTo>
                  <a:pt x="45" y="1644"/>
                </a:lnTo>
                <a:lnTo>
                  <a:pt x="45" y="1644"/>
                </a:lnTo>
                <a:lnTo>
                  <a:pt x="46" y="1636"/>
                </a:lnTo>
                <a:lnTo>
                  <a:pt x="47" y="1629"/>
                </a:lnTo>
                <a:lnTo>
                  <a:pt x="49" y="1622"/>
                </a:lnTo>
                <a:lnTo>
                  <a:pt x="52" y="1615"/>
                </a:lnTo>
                <a:lnTo>
                  <a:pt x="55" y="1608"/>
                </a:lnTo>
                <a:lnTo>
                  <a:pt x="58" y="1603"/>
                </a:lnTo>
                <a:lnTo>
                  <a:pt x="62" y="1596"/>
                </a:lnTo>
                <a:lnTo>
                  <a:pt x="68" y="1591"/>
                </a:lnTo>
                <a:lnTo>
                  <a:pt x="73" y="1587"/>
                </a:lnTo>
                <a:lnTo>
                  <a:pt x="79" y="1582"/>
                </a:lnTo>
                <a:lnTo>
                  <a:pt x="85" y="1579"/>
                </a:lnTo>
                <a:lnTo>
                  <a:pt x="91" y="1576"/>
                </a:lnTo>
                <a:lnTo>
                  <a:pt x="98" y="1572"/>
                </a:lnTo>
                <a:lnTo>
                  <a:pt x="105" y="1571"/>
                </a:lnTo>
                <a:lnTo>
                  <a:pt x="112" y="1570"/>
                </a:lnTo>
                <a:lnTo>
                  <a:pt x="119" y="1569"/>
                </a:lnTo>
                <a:lnTo>
                  <a:pt x="119" y="1569"/>
                </a:lnTo>
                <a:lnTo>
                  <a:pt x="127" y="1570"/>
                </a:lnTo>
                <a:lnTo>
                  <a:pt x="135" y="1571"/>
                </a:lnTo>
                <a:lnTo>
                  <a:pt x="142" y="1572"/>
                </a:lnTo>
                <a:lnTo>
                  <a:pt x="149" y="1576"/>
                </a:lnTo>
                <a:lnTo>
                  <a:pt x="155" y="1579"/>
                </a:lnTo>
                <a:lnTo>
                  <a:pt x="161" y="1582"/>
                </a:lnTo>
                <a:lnTo>
                  <a:pt x="167" y="1587"/>
                </a:lnTo>
                <a:lnTo>
                  <a:pt x="172" y="1591"/>
                </a:lnTo>
                <a:lnTo>
                  <a:pt x="178" y="1596"/>
                </a:lnTo>
                <a:lnTo>
                  <a:pt x="182" y="1603"/>
                </a:lnTo>
                <a:lnTo>
                  <a:pt x="185" y="1608"/>
                </a:lnTo>
                <a:lnTo>
                  <a:pt x="188" y="1615"/>
                </a:lnTo>
                <a:lnTo>
                  <a:pt x="191" y="1622"/>
                </a:lnTo>
                <a:lnTo>
                  <a:pt x="193" y="1629"/>
                </a:lnTo>
                <a:lnTo>
                  <a:pt x="194" y="1636"/>
                </a:lnTo>
                <a:lnTo>
                  <a:pt x="194" y="1644"/>
                </a:lnTo>
                <a:lnTo>
                  <a:pt x="194" y="1644"/>
                </a:lnTo>
                <a:close/>
                <a:moveTo>
                  <a:pt x="1427" y="838"/>
                </a:moveTo>
                <a:lnTo>
                  <a:pt x="1427" y="838"/>
                </a:lnTo>
                <a:lnTo>
                  <a:pt x="1424" y="832"/>
                </a:lnTo>
                <a:lnTo>
                  <a:pt x="1420" y="829"/>
                </a:lnTo>
                <a:lnTo>
                  <a:pt x="1415" y="826"/>
                </a:lnTo>
                <a:lnTo>
                  <a:pt x="1410" y="825"/>
                </a:lnTo>
                <a:lnTo>
                  <a:pt x="1087" y="780"/>
                </a:lnTo>
                <a:lnTo>
                  <a:pt x="1203" y="407"/>
                </a:lnTo>
                <a:lnTo>
                  <a:pt x="1203" y="407"/>
                </a:lnTo>
                <a:lnTo>
                  <a:pt x="1223" y="415"/>
                </a:lnTo>
                <a:lnTo>
                  <a:pt x="1243" y="424"/>
                </a:lnTo>
                <a:lnTo>
                  <a:pt x="1262" y="433"/>
                </a:lnTo>
                <a:lnTo>
                  <a:pt x="1280" y="443"/>
                </a:lnTo>
                <a:lnTo>
                  <a:pt x="1299" y="454"/>
                </a:lnTo>
                <a:lnTo>
                  <a:pt x="1317" y="465"/>
                </a:lnTo>
                <a:lnTo>
                  <a:pt x="1334" y="478"/>
                </a:lnTo>
                <a:lnTo>
                  <a:pt x="1352" y="490"/>
                </a:lnTo>
                <a:lnTo>
                  <a:pt x="1368" y="504"/>
                </a:lnTo>
                <a:lnTo>
                  <a:pt x="1383" y="517"/>
                </a:lnTo>
                <a:lnTo>
                  <a:pt x="1399" y="532"/>
                </a:lnTo>
                <a:lnTo>
                  <a:pt x="1413" y="546"/>
                </a:lnTo>
                <a:lnTo>
                  <a:pt x="1427" y="562"/>
                </a:lnTo>
                <a:lnTo>
                  <a:pt x="1441" y="579"/>
                </a:lnTo>
                <a:lnTo>
                  <a:pt x="1454" y="595"/>
                </a:lnTo>
                <a:lnTo>
                  <a:pt x="1466" y="611"/>
                </a:lnTo>
                <a:lnTo>
                  <a:pt x="1478" y="629"/>
                </a:lnTo>
                <a:lnTo>
                  <a:pt x="1488" y="647"/>
                </a:lnTo>
                <a:lnTo>
                  <a:pt x="1498" y="665"/>
                </a:lnTo>
                <a:lnTo>
                  <a:pt x="1508" y="684"/>
                </a:lnTo>
                <a:lnTo>
                  <a:pt x="1516" y="703"/>
                </a:lnTo>
                <a:lnTo>
                  <a:pt x="1525" y="722"/>
                </a:lnTo>
                <a:lnTo>
                  <a:pt x="1532" y="742"/>
                </a:lnTo>
                <a:lnTo>
                  <a:pt x="1539" y="762"/>
                </a:lnTo>
                <a:lnTo>
                  <a:pt x="1545" y="782"/>
                </a:lnTo>
                <a:lnTo>
                  <a:pt x="1551" y="803"/>
                </a:lnTo>
                <a:lnTo>
                  <a:pt x="1555" y="824"/>
                </a:lnTo>
                <a:lnTo>
                  <a:pt x="1558" y="845"/>
                </a:lnTo>
                <a:lnTo>
                  <a:pt x="1562" y="867"/>
                </a:lnTo>
                <a:lnTo>
                  <a:pt x="1564" y="889"/>
                </a:lnTo>
                <a:lnTo>
                  <a:pt x="1565" y="910"/>
                </a:lnTo>
                <a:lnTo>
                  <a:pt x="1565" y="932"/>
                </a:lnTo>
                <a:lnTo>
                  <a:pt x="1565" y="932"/>
                </a:lnTo>
                <a:lnTo>
                  <a:pt x="1565" y="961"/>
                </a:lnTo>
                <a:lnTo>
                  <a:pt x="1563" y="989"/>
                </a:lnTo>
                <a:lnTo>
                  <a:pt x="1558" y="1018"/>
                </a:lnTo>
                <a:lnTo>
                  <a:pt x="1554" y="1045"/>
                </a:lnTo>
                <a:lnTo>
                  <a:pt x="1548" y="1072"/>
                </a:lnTo>
                <a:lnTo>
                  <a:pt x="1540" y="1099"/>
                </a:lnTo>
                <a:lnTo>
                  <a:pt x="1531" y="1125"/>
                </a:lnTo>
                <a:lnTo>
                  <a:pt x="1522" y="1150"/>
                </a:lnTo>
                <a:lnTo>
                  <a:pt x="1510" y="1175"/>
                </a:lnTo>
                <a:lnTo>
                  <a:pt x="1498" y="1199"/>
                </a:lnTo>
                <a:lnTo>
                  <a:pt x="1484" y="1222"/>
                </a:lnTo>
                <a:lnTo>
                  <a:pt x="1470" y="1245"/>
                </a:lnTo>
                <a:lnTo>
                  <a:pt x="1455" y="1267"/>
                </a:lnTo>
                <a:lnTo>
                  <a:pt x="1438" y="1289"/>
                </a:lnTo>
                <a:lnTo>
                  <a:pt x="1420" y="1308"/>
                </a:lnTo>
                <a:lnTo>
                  <a:pt x="1402" y="1328"/>
                </a:lnTo>
                <a:lnTo>
                  <a:pt x="1383" y="1346"/>
                </a:lnTo>
                <a:lnTo>
                  <a:pt x="1362" y="1364"/>
                </a:lnTo>
                <a:lnTo>
                  <a:pt x="1342" y="1381"/>
                </a:lnTo>
                <a:lnTo>
                  <a:pt x="1319" y="1396"/>
                </a:lnTo>
                <a:lnTo>
                  <a:pt x="1297" y="1411"/>
                </a:lnTo>
                <a:lnTo>
                  <a:pt x="1274" y="1424"/>
                </a:lnTo>
                <a:lnTo>
                  <a:pt x="1249" y="1437"/>
                </a:lnTo>
                <a:lnTo>
                  <a:pt x="1226" y="1448"/>
                </a:lnTo>
                <a:lnTo>
                  <a:pt x="1200" y="1458"/>
                </a:lnTo>
                <a:lnTo>
                  <a:pt x="1174" y="1467"/>
                </a:lnTo>
                <a:lnTo>
                  <a:pt x="1148" y="1474"/>
                </a:lnTo>
                <a:lnTo>
                  <a:pt x="1121" y="1480"/>
                </a:lnTo>
                <a:lnTo>
                  <a:pt x="1093" y="1486"/>
                </a:lnTo>
                <a:lnTo>
                  <a:pt x="1065" y="1489"/>
                </a:lnTo>
                <a:lnTo>
                  <a:pt x="1037" y="1491"/>
                </a:lnTo>
                <a:lnTo>
                  <a:pt x="1009" y="1492"/>
                </a:lnTo>
                <a:lnTo>
                  <a:pt x="1009" y="1492"/>
                </a:lnTo>
                <a:lnTo>
                  <a:pt x="987" y="1491"/>
                </a:lnTo>
                <a:lnTo>
                  <a:pt x="1425" y="860"/>
                </a:lnTo>
                <a:lnTo>
                  <a:pt x="1425" y="860"/>
                </a:lnTo>
                <a:lnTo>
                  <a:pt x="1428" y="855"/>
                </a:lnTo>
                <a:lnTo>
                  <a:pt x="1429" y="850"/>
                </a:lnTo>
                <a:lnTo>
                  <a:pt x="1429" y="843"/>
                </a:lnTo>
                <a:lnTo>
                  <a:pt x="1427" y="838"/>
                </a:lnTo>
                <a:lnTo>
                  <a:pt x="1427" y="838"/>
                </a:lnTo>
                <a:close/>
                <a:moveTo>
                  <a:pt x="416" y="1352"/>
                </a:moveTo>
                <a:lnTo>
                  <a:pt x="416" y="1352"/>
                </a:lnTo>
                <a:lnTo>
                  <a:pt x="413" y="1349"/>
                </a:lnTo>
                <a:lnTo>
                  <a:pt x="410" y="1346"/>
                </a:lnTo>
                <a:lnTo>
                  <a:pt x="410" y="1346"/>
                </a:lnTo>
                <a:lnTo>
                  <a:pt x="395" y="1323"/>
                </a:lnTo>
                <a:lnTo>
                  <a:pt x="381" y="1300"/>
                </a:lnTo>
                <a:lnTo>
                  <a:pt x="368" y="1277"/>
                </a:lnTo>
                <a:lnTo>
                  <a:pt x="356" y="1253"/>
                </a:lnTo>
                <a:lnTo>
                  <a:pt x="345" y="1228"/>
                </a:lnTo>
                <a:lnTo>
                  <a:pt x="335" y="1203"/>
                </a:lnTo>
                <a:lnTo>
                  <a:pt x="325" y="1177"/>
                </a:lnTo>
                <a:lnTo>
                  <a:pt x="317" y="1151"/>
                </a:lnTo>
                <a:lnTo>
                  <a:pt x="309" y="1125"/>
                </a:lnTo>
                <a:lnTo>
                  <a:pt x="301" y="1099"/>
                </a:lnTo>
                <a:lnTo>
                  <a:pt x="296" y="1072"/>
                </a:lnTo>
                <a:lnTo>
                  <a:pt x="292" y="1044"/>
                </a:lnTo>
                <a:lnTo>
                  <a:pt x="287" y="1017"/>
                </a:lnTo>
                <a:lnTo>
                  <a:pt x="285" y="988"/>
                </a:lnTo>
                <a:lnTo>
                  <a:pt x="283" y="960"/>
                </a:lnTo>
                <a:lnTo>
                  <a:pt x="283" y="932"/>
                </a:lnTo>
                <a:lnTo>
                  <a:pt x="283" y="932"/>
                </a:lnTo>
                <a:lnTo>
                  <a:pt x="284" y="894"/>
                </a:lnTo>
                <a:lnTo>
                  <a:pt x="286" y="857"/>
                </a:lnTo>
                <a:lnTo>
                  <a:pt x="292" y="821"/>
                </a:lnTo>
                <a:lnTo>
                  <a:pt x="298" y="785"/>
                </a:lnTo>
                <a:lnTo>
                  <a:pt x="306" y="750"/>
                </a:lnTo>
                <a:lnTo>
                  <a:pt x="315" y="715"/>
                </a:lnTo>
                <a:lnTo>
                  <a:pt x="327" y="682"/>
                </a:lnTo>
                <a:lnTo>
                  <a:pt x="340" y="648"/>
                </a:lnTo>
                <a:lnTo>
                  <a:pt x="354" y="616"/>
                </a:lnTo>
                <a:lnTo>
                  <a:pt x="370" y="584"/>
                </a:lnTo>
                <a:lnTo>
                  <a:pt x="389" y="554"/>
                </a:lnTo>
                <a:lnTo>
                  <a:pt x="407" y="525"/>
                </a:lnTo>
                <a:lnTo>
                  <a:pt x="427" y="495"/>
                </a:lnTo>
                <a:lnTo>
                  <a:pt x="449" y="468"/>
                </a:lnTo>
                <a:lnTo>
                  <a:pt x="472" y="441"/>
                </a:lnTo>
                <a:lnTo>
                  <a:pt x="495" y="416"/>
                </a:lnTo>
                <a:lnTo>
                  <a:pt x="521" y="392"/>
                </a:lnTo>
                <a:lnTo>
                  <a:pt x="547" y="368"/>
                </a:lnTo>
                <a:lnTo>
                  <a:pt x="575" y="347"/>
                </a:lnTo>
                <a:lnTo>
                  <a:pt x="603" y="327"/>
                </a:lnTo>
                <a:lnTo>
                  <a:pt x="633" y="308"/>
                </a:lnTo>
                <a:lnTo>
                  <a:pt x="663" y="290"/>
                </a:lnTo>
                <a:lnTo>
                  <a:pt x="695" y="274"/>
                </a:lnTo>
                <a:lnTo>
                  <a:pt x="727" y="259"/>
                </a:lnTo>
                <a:lnTo>
                  <a:pt x="759" y="246"/>
                </a:lnTo>
                <a:lnTo>
                  <a:pt x="793" y="235"/>
                </a:lnTo>
                <a:lnTo>
                  <a:pt x="827" y="225"/>
                </a:lnTo>
                <a:lnTo>
                  <a:pt x="863" y="217"/>
                </a:lnTo>
                <a:lnTo>
                  <a:pt x="898" y="210"/>
                </a:lnTo>
                <a:lnTo>
                  <a:pt x="935" y="206"/>
                </a:lnTo>
                <a:lnTo>
                  <a:pt x="971" y="203"/>
                </a:lnTo>
                <a:lnTo>
                  <a:pt x="1009" y="202"/>
                </a:lnTo>
                <a:lnTo>
                  <a:pt x="1009" y="202"/>
                </a:lnTo>
                <a:lnTo>
                  <a:pt x="1041" y="203"/>
                </a:lnTo>
                <a:lnTo>
                  <a:pt x="1074" y="205"/>
                </a:lnTo>
                <a:lnTo>
                  <a:pt x="1106" y="208"/>
                </a:lnTo>
                <a:lnTo>
                  <a:pt x="1138" y="213"/>
                </a:lnTo>
                <a:lnTo>
                  <a:pt x="1059" y="328"/>
                </a:lnTo>
                <a:lnTo>
                  <a:pt x="1059" y="328"/>
                </a:lnTo>
                <a:lnTo>
                  <a:pt x="1034" y="326"/>
                </a:lnTo>
                <a:lnTo>
                  <a:pt x="1009" y="326"/>
                </a:lnTo>
                <a:lnTo>
                  <a:pt x="1009" y="326"/>
                </a:lnTo>
                <a:lnTo>
                  <a:pt x="978" y="327"/>
                </a:lnTo>
                <a:lnTo>
                  <a:pt x="947" y="329"/>
                </a:lnTo>
                <a:lnTo>
                  <a:pt x="917" y="333"/>
                </a:lnTo>
                <a:lnTo>
                  <a:pt x="887" y="338"/>
                </a:lnTo>
                <a:lnTo>
                  <a:pt x="858" y="345"/>
                </a:lnTo>
                <a:lnTo>
                  <a:pt x="829" y="353"/>
                </a:lnTo>
                <a:lnTo>
                  <a:pt x="801" y="363"/>
                </a:lnTo>
                <a:lnTo>
                  <a:pt x="774" y="374"/>
                </a:lnTo>
                <a:lnTo>
                  <a:pt x="747" y="386"/>
                </a:lnTo>
                <a:lnTo>
                  <a:pt x="721" y="399"/>
                </a:lnTo>
                <a:lnTo>
                  <a:pt x="697" y="414"/>
                </a:lnTo>
                <a:lnTo>
                  <a:pt x="672" y="429"/>
                </a:lnTo>
                <a:lnTo>
                  <a:pt x="648" y="446"/>
                </a:lnTo>
                <a:lnTo>
                  <a:pt x="626" y="465"/>
                </a:lnTo>
                <a:lnTo>
                  <a:pt x="604" y="483"/>
                </a:lnTo>
                <a:lnTo>
                  <a:pt x="583" y="504"/>
                </a:lnTo>
                <a:lnTo>
                  <a:pt x="563" y="525"/>
                </a:lnTo>
                <a:lnTo>
                  <a:pt x="544" y="547"/>
                </a:lnTo>
                <a:lnTo>
                  <a:pt x="527" y="570"/>
                </a:lnTo>
                <a:lnTo>
                  <a:pt x="509" y="594"/>
                </a:lnTo>
                <a:lnTo>
                  <a:pt x="493" y="618"/>
                </a:lnTo>
                <a:lnTo>
                  <a:pt x="479" y="644"/>
                </a:lnTo>
                <a:lnTo>
                  <a:pt x="466" y="670"/>
                </a:lnTo>
                <a:lnTo>
                  <a:pt x="453" y="697"/>
                </a:lnTo>
                <a:lnTo>
                  <a:pt x="443" y="724"/>
                </a:lnTo>
                <a:lnTo>
                  <a:pt x="434" y="752"/>
                </a:lnTo>
                <a:lnTo>
                  <a:pt x="425" y="780"/>
                </a:lnTo>
                <a:lnTo>
                  <a:pt x="419" y="810"/>
                </a:lnTo>
                <a:lnTo>
                  <a:pt x="413" y="840"/>
                </a:lnTo>
                <a:lnTo>
                  <a:pt x="409" y="870"/>
                </a:lnTo>
                <a:lnTo>
                  <a:pt x="407" y="901"/>
                </a:lnTo>
                <a:lnTo>
                  <a:pt x="406" y="932"/>
                </a:lnTo>
                <a:lnTo>
                  <a:pt x="406" y="932"/>
                </a:lnTo>
                <a:lnTo>
                  <a:pt x="407" y="956"/>
                </a:lnTo>
                <a:lnTo>
                  <a:pt x="408" y="980"/>
                </a:lnTo>
                <a:lnTo>
                  <a:pt x="410" y="1002"/>
                </a:lnTo>
                <a:lnTo>
                  <a:pt x="413" y="1026"/>
                </a:lnTo>
                <a:lnTo>
                  <a:pt x="418" y="1049"/>
                </a:lnTo>
                <a:lnTo>
                  <a:pt x="422" y="1072"/>
                </a:lnTo>
                <a:lnTo>
                  <a:pt x="429" y="1093"/>
                </a:lnTo>
                <a:lnTo>
                  <a:pt x="435" y="1116"/>
                </a:lnTo>
                <a:lnTo>
                  <a:pt x="441" y="1138"/>
                </a:lnTo>
                <a:lnTo>
                  <a:pt x="450" y="1158"/>
                </a:lnTo>
                <a:lnTo>
                  <a:pt x="459" y="1180"/>
                </a:lnTo>
                <a:lnTo>
                  <a:pt x="468" y="1201"/>
                </a:lnTo>
                <a:lnTo>
                  <a:pt x="479" y="1220"/>
                </a:lnTo>
                <a:lnTo>
                  <a:pt x="490" y="1241"/>
                </a:lnTo>
                <a:lnTo>
                  <a:pt x="502" y="1260"/>
                </a:lnTo>
                <a:lnTo>
                  <a:pt x="515" y="1279"/>
                </a:lnTo>
                <a:lnTo>
                  <a:pt x="528" y="1297"/>
                </a:lnTo>
                <a:lnTo>
                  <a:pt x="542" y="1315"/>
                </a:lnTo>
                <a:lnTo>
                  <a:pt x="556" y="1332"/>
                </a:lnTo>
                <a:lnTo>
                  <a:pt x="571" y="1349"/>
                </a:lnTo>
                <a:lnTo>
                  <a:pt x="587" y="1365"/>
                </a:lnTo>
                <a:lnTo>
                  <a:pt x="603" y="1381"/>
                </a:lnTo>
                <a:lnTo>
                  <a:pt x="620" y="1396"/>
                </a:lnTo>
                <a:lnTo>
                  <a:pt x="639" y="1410"/>
                </a:lnTo>
                <a:lnTo>
                  <a:pt x="657" y="1424"/>
                </a:lnTo>
                <a:lnTo>
                  <a:pt x="675" y="1437"/>
                </a:lnTo>
                <a:lnTo>
                  <a:pt x="695" y="1449"/>
                </a:lnTo>
                <a:lnTo>
                  <a:pt x="714" y="1461"/>
                </a:lnTo>
                <a:lnTo>
                  <a:pt x="734" y="1472"/>
                </a:lnTo>
                <a:lnTo>
                  <a:pt x="756" y="1483"/>
                </a:lnTo>
                <a:lnTo>
                  <a:pt x="777" y="1491"/>
                </a:lnTo>
                <a:lnTo>
                  <a:pt x="799" y="1500"/>
                </a:lnTo>
                <a:lnTo>
                  <a:pt x="762" y="1619"/>
                </a:lnTo>
                <a:lnTo>
                  <a:pt x="762" y="1619"/>
                </a:lnTo>
                <a:lnTo>
                  <a:pt x="735" y="1608"/>
                </a:lnTo>
                <a:lnTo>
                  <a:pt x="710" y="1597"/>
                </a:lnTo>
                <a:lnTo>
                  <a:pt x="684" y="1585"/>
                </a:lnTo>
                <a:lnTo>
                  <a:pt x="659" y="1572"/>
                </a:lnTo>
                <a:lnTo>
                  <a:pt x="635" y="1558"/>
                </a:lnTo>
                <a:lnTo>
                  <a:pt x="612" y="1543"/>
                </a:lnTo>
                <a:lnTo>
                  <a:pt x="589" y="1528"/>
                </a:lnTo>
                <a:lnTo>
                  <a:pt x="566" y="1512"/>
                </a:lnTo>
                <a:lnTo>
                  <a:pt x="545" y="1494"/>
                </a:lnTo>
                <a:lnTo>
                  <a:pt x="524" y="1476"/>
                </a:lnTo>
                <a:lnTo>
                  <a:pt x="504" y="1458"/>
                </a:lnTo>
                <a:lnTo>
                  <a:pt x="485" y="1438"/>
                </a:lnTo>
                <a:lnTo>
                  <a:pt x="466" y="1418"/>
                </a:lnTo>
                <a:lnTo>
                  <a:pt x="448" y="1397"/>
                </a:lnTo>
                <a:lnTo>
                  <a:pt x="432" y="1375"/>
                </a:lnTo>
                <a:lnTo>
                  <a:pt x="416" y="1352"/>
                </a:lnTo>
                <a:lnTo>
                  <a:pt x="416" y="1352"/>
                </a:lnTo>
                <a:close/>
                <a:moveTo>
                  <a:pt x="590" y="1020"/>
                </a:moveTo>
                <a:lnTo>
                  <a:pt x="590" y="1020"/>
                </a:lnTo>
                <a:lnTo>
                  <a:pt x="592" y="1025"/>
                </a:lnTo>
                <a:lnTo>
                  <a:pt x="597" y="1030"/>
                </a:lnTo>
                <a:lnTo>
                  <a:pt x="602" y="1032"/>
                </a:lnTo>
                <a:lnTo>
                  <a:pt x="607" y="1034"/>
                </a:lnTo>
                <a:lnTo>
                  <a:pt x="927" y="1088"/>
                </a:lnTo>
                <a:lnTo>
                  <a:pt x="813" y="1457"/>
                </a:lnTo>
                <a:lnTo>
                  <a:pt x="813" y="1457"/>
                </a:lnTo>
                <a:lnTo>
                  <a:pt x="793" y="1448"/>
                </a:lnTo>
                <a:lnTo>
                  <a:pt x="773" y="1439"/>
                </a:lnTo>
                <a:lnTo>
                  <a:pt x="754" y="1431"/>
                </a:lnTo>
                <a:lnTo>
                  <a:pt x="734" y="1420"/>
                </a:lnTo>
                <a:lnTo>
                  <a:pt x="717" y="1409"/>
                </a:lnTo>
                <a:lnTo>
                  <a:pt x="699" y="1398"/>
                </a:lnTo>
                <a:lnTo>
                  <a:pt x="682" y="1386"/>
                </a:lnTo>
                <a:lnTo>
                  <a:pt x="664" y="1373"/>
                </a:lnTo>
                <a:lnTo>
                  <a:pt x="648" y="1360"/>
                </a:lnTo>
                <a:lnTo>
                  <a:pt x="633" y="1346"/>
                </a:lnTo>
                <a:lnTo>
                  <a:pt x="618" y="1331"/>
                </a:lnTo>
                <a:lnTo>
                  <a:pt x="603" y="1317"/>
                </a:lnTo>
                <a:lnTo>
                  <a:pt x="589" y="1300"/>
                </a:lnTo>
                <a:lnTo>
                  <a:pt x="576" y="1285"/>
                </a:lnTo>
                <a:lnTo>
                  <a:pt x="563" y="1268"/>
                </a:lnTo>
                <a:lnTo>
                  <a:pt x="551" y="1252"/>
                </a:lnTo>
                <a:lnTo>
                  <a:pt x="539" y="1234"/>
                </a:lnTo>
                <a:lnTo>
                  <a:pt x="529" y="1216"/>
                </a:lnTo>
                <a:lnTo>
                  <a:pt x="519" y="1199"/>
                </a:lnTo>
                <a:lnTo>
                  <a:pt x="509" y="1179"/>
                </a:lnTo>
                <a:lnTo>
                  <a:pt x="500" y="1161"/>
                </a:lnTo>
                <a:lnTo>
                  <a:pt x="492" y="1141"/>
                </a:lnTo>
                <a:lnTo>
                  <a:pt x="485" y="1122"/>
                </a:lnTo>
                <a:lnTo>
                  <a:pt x="478" y="1101"/>
                </a:lnTo>
                <a:lnTo>
                  <a:pt x="472" y="1082"/>
                </a:lnTo>
                <a:lnTo>
                  <a:pt x="466" y="1061"/>
                </a:lnTo>
                <a:lnTo>
                  <a:pt x="462" y="1039"/>
                </a:lnTo>
                <a:lnTo>
                  <a:pt x="459" y="1019"/>
                </a:lnTo>
                <a:lnTo>
                  <a:pt x="455" y="997"/>
                </a:lnTo>
                <a:lnTo>
                  <a:pt x="453" y="975"/>
                </a:lnTo>
                <a:lnTo>
                  <a:pt x="452" y="954"/>
                </a:lnTo>
                <a:lnTo>
                  <a:pt x="452" y="932"/>
                </a:lnTo>
                <a:lnTo>
                  <a:pt x="452" y="932"/>
                </a:lnTo>
                <a:lnTo>
                  <a:pt x="452" y="903"/>
                </a:lnTo>
                <a:lnTo>
                  <a:pt x="454" y="875"/>
                </a:lnTo>
                <a:lnTo>
                  <a:pt x="459" y="846"/>
                </a:lnTo>
                <a:lnTo>
                  <a:pt x="463" y="819"/>
                </a:lnTo>
                <a:lnTo>
                  <a:pt x="469" y="792"/>
                </a:lnTo>
                <a:lnTo>
                  <a:pt x="477" y="765"/>
                </a:lnTo>
                <a:lnTo>
                  <a:pt x="486" y="739"/>
                </a:lnTo>
                <a:lnTo>
                  <a:pt x="495" y="714"/>
                </a:lnTo>
                <a:lnTo>
                  <a:pt x="507" y="689"/>
                </a:lnTo>
                <a:lnTo>
                  <a:pt x="519" y="665"/>
                </a:lnTo>
                <a:lnTo>
                  <a:pt x="533" y="642"/>
                </a:lnTo>
                <a:lnTo>
                  <a:pt x="547" y="619"/>
                </a:lnTo>
                <a:lnTo>
                  <a:pt x="563" y="597"/>
                </a:lnTo>
                <a:lnTo>
                  <a:pt x="579" y="575"/>
                </a:lnTo>
                <a:lnTo>
                  <a:pt x="597" y="556"/>
                </a:lnTo>
                <a:lnTo>
                  <a:pt x="615" y="536"/>
                </a:lnTo>
                <a:lnTo>
                  <a:pt x="634" y="518"/>
                </a:lnTo>
                <a:lnTo>
                  <a:pt x="655" y="500"/>
                </a:lnTo>
                <a:lnTo>
                  <a:pt x="676" y="483"/>
                </a:lnTo>
                <a:lnTo>
                  <a:pt x="698" y="468"/>
                </a:lnTo>
                <a:lnTo>
                  <a:pt x="720" y="453"/>
                </a:lnTo>
                <a:lnTo>
                  <a:pt x="743" y="440"/>
                </a:lnTo>
                <a:lnTo>
                  <a:pt x="768" y="427"/>
                </a:lnTo>
                <a:lnTo>
                  <a:pt x="793" y="416"/>
                </a:lnTo>
                <a:lnTo>
                  <a:pt x="817" y="406"/>
                </a:lnTo>
                <a:lnTo>
                  <a:pt x="843" y="397"/>
                </a:lnTo>
                <a:lnTo>
                  <a:pt x="870" y="390"/>
                </a:lnTo>
                <a:lnTo>
                  <a:pt x="897" y="384"/>
                </a:lnTo>
                <a:lnTo>
                  <a:pt x="924" y="378"/>
                </a:lnTo>
                <a:lnTo>
                  <a:pt x="952" y="375"/>
                </a:lnTo>
                <a:lnTo>
                  <a:pt x="980" y="373"/>
                </a:lnTo>
                <a:lnTo>
                  <a:pt x="1009" y="372"/>
                </a:lnTo>
                <a:lnTo>
                  <a:pt x="1009" y="372"/>
                </a:lnTo>
                <a:lnTo>
                  <a:pt x="1027" y="373"/>
                </a:lnTo>
                <a:lnTo>
                  <a:pt x="592" y="998"/>
                </a:lnTo>
                <a:lnTo>
                  <a:pt x="592" y="998"/>
                </a:lnTo>
                <a:lnTo>
                  <a:pt x="589" y="1004"/>
                </a:lnTo>
                <a:lnTo>
                  <a:pt x="588" y="1009"/>
                </a:lnTo>
                <a:lnTo>
                  <a:pt x="588" y="1014"/>
                </a:lnTo>
                <a:lnTo>
                  <a:pt x="590" y="1020"/>
                </a:lnTo>
                <a:lnTo>
                  <a:pt x="590" y="1020"/>
                </a:lnTo>
                <a:close/>
                <a:moveTo>
                  <a:pt x="799" y="1655"/>
                </a:moveTo>
                <a:lnTo>
                  <a:pt x="799" y="1655"/>
                </a:lnTo>
                <a:lnTo>
                  <a:pt x="799" y="1655"/>
                </a:lnTo>
                <a:lnTo>
                  <a:pt x="799" y="1655"/>
                </a:lnTo>
                <a:lnTo>
                  <a:pt x="799" y="1655"/>
                </a:lnTo>
                <a:lnTo>
                  <a:pt x="978" y="1077"/>
                </a:lnTo>
                <a:lnTo>
                  <a:pt x="978" y="1077"/>
                </a:lnTo>
                <a:lnTo>
                  <a:pt x="979" y="1073"/>
                </a:lnTo>
                <a:lnTo>
                  <a:pt x="979" y="1067"/>
                </a:lnTo>
                <a:lnTo>
                  <a:pt x="978" y="1063"/>
                </a:lnTo>
                <a:lnTo>
                  <a:pt x="976" y="1059"/>
                </a:lnTo>
                <a:lnTo>
                  <a:pt x="976" y="1059"/>
                </a:lnTo>
                <a:lnTo>
                  <a:pt x="973" y="1054"/>
                </a:lnTo>
                <a:lnTo>
                  <a:pt x="969" y="1051"/>
                </a:lnTo>
                <a:lnTo>
                  <a:pt x="965" y="1049"/>
                </a:lnTo>
                <a:lnTo>
                  <a:pt x="961" y="1048"/>
                </a:lnTo>
                <a:lnTo>
                  <a:pt x="650" y="995"/>
                </a:lnTo>
                <a:lnTo>
                  <a:pt x="1088" y="365"/>
                </a:lnTo>
                <a:lnTo>
                  <a:pt x="1088" y="365"/>
                </a:lnTo>
                <a:lnTo>
                  <a:pt x="1088" y="365"/>
                </a:lnTo>
                <a:lnTo>
                  <a:pt x="1195" y="211"/>
                </a:lnTo>
                <a:lnTo>
                  <a:pt x="1195" y="211"/>
                </a:lnTo>
                <a:lnTo>
                  <a:pt x="1195" y="211"/>
                </a:lnTo>
                <a:lnTo>
                  <a:pt x="1232" y="157"/>
                </a:lnTo>
                <a:lnTo>
                  <a:pt x="1166" y="371"/>
                </a:lnTo>
                <a:lnTo>
                  <a:pt x="1166" y="371"/>
                </a:lnTo>
                <a:lnTo>
                  <a:pt x="1166" y="371"/>
                </a:lnTo>
                <a:lnTo>
                  <a:pt x="1166" y="371"/>
                </a:lnTo>
                <a:lnTo>
                  <a:pt x="1166" y="371"/>
                </a:lnTo>
                <a:lnTo>
                  <a:pt x="1035" y="792"/>
                </a:lnTo>
                <a:lnTo>
                  <a:pt x="1035" y="792"/>
                </a:lnTo>
                <a:lnTo>
                  <a:pt x="1034" y="798"/>
                </a:lnTo>
                <a:lnTo>
                  <a:pt x="1034" y="803"/>
                </a:lnTo>
                <a:lnTo>
                  <a:pt x="1035" y="807"/>
                </a:lnTo>
                <a:lnTo>
                  <a:pt x="1037" y="812"/>
                </a:lnTo>
                <a:lnTo>
                  <a:pt x="1037" y="812"/>
                </a:lnTo>
                <a:lnTo>
                  <a:pt x="1040" y="816"/>
                </a:lnTo>
                <a:lnTo>
                  <a:pt x="1045" y="819"/>
                </a:lnTo>
                <a:lnTo>
                  <a:pt x="1049" y="821"/>
                </a:lnTo>
                <a:lnTo>
                  <a:pt x="1053" y="823"/>
                </a:lnTo>
                <a:lnTo>
                  <a:pt x="1367" y="865"/>
                </a:lnTo>
                <a:lnTo>
                  <a:pt x="927" y="1499"/>
                </a:lnTo>
                <a:lnTo>
                  <a:pt x="927" y="1499"/>
                </a:lnTo>
                <a:lnTo>
                  <a:pt x="926" y="1499"/>
                </a:lnTo>
                <a:lnTo>
                  <a:pt x="783" y="1706"/>
                </a:lnTo>
                <a:lnTo>
                  <a:pt x="799" y="1655"/>
                </a:lnTo>
                <a:close/>
                <a:moveTo>
                  <a:pt x="1009" y="1662"/>
                </a:moveTo>
                <a:lnTo>
                  <a:pt x="1009" y="1662"/>
                </a:lnTo>
                <a:lnTo>
                  <a:pt x="976" y="1661"/>
                </a:lnTo>
                <a:lnTo>
                  <a:pt x="942" y="1659"/>
                </a:lnTo>
                <a:lnTo>
                  <a:pt x="910" y="1655"/>
                </a:lnTo>
                <a:lnTo>
                  <a:pt x="878" y="1651"/>
                </a:lnTo>
                <a:lnTo>
                  <a:pt x="956" y="1536"/>
                </a:lnTo>
                <a:lnTo>
                  <a:pt x="956" y="1536"/>
                </a:lnTo>
                <a:lnTo>
                  <a:pt x="982" y="1538"/>
                </a:lnTo>
                <a:lnTo>
                  <a:pt x="1009" y="1538"/>
                </a:lnTo>
                <a:lnTo>
                  <a:pt x="1009" y="1538"/>
                </a:lnTo>
                <a:lnTo>
                  <a:pt x="1009" y="1538"/>
                </a:lnTo>
                <a:lnTo>
                  <a:pt x="1039" y="1537"/>
                </a:lnTo>
                <a:lnTo>
                  <a:pt x="1070" y="1535"/>
                </a:lnTo>
                <a:lnTo>
                  <a:pt x="1101" y="1531"/>
                </a:lnTo>
                <a:lnTo>
                  <a:pt x="1130" y="1526"/>
                </a:lnTo>
                <a:lnTo>
                  <a:pt x="1159" y="1519"/>
                </a:lnTo>
                <a:lnTo>
                  <a:pt x="1188" y="1511"/>
                </a:lnTo>
                <a:lnTo>
                  <a:pt x="1216" y="1501"/>
                </a:lnTo>
                <a:lnTo>
                  <a:pt x="1243" y="1490"/>
                </a:lnTo>
                <a:lnTo>
                  <a:pt x="1270" y="1478"/>
                </a:lnTo>
                <a:lnTo>
                  <a:pt x="1296" y="1465"/>
                </a:lnTo>
                <a:lnTo>
                  <a:pt x="1320" y="1450"/>
                </a:lnTo>
                <a:lnTo>
                  <a:pt x="1345" y="1435"/>
                </a:lnTo>
                <a:lnTo>
                  <a:pt x="1369" y="1418"/>
                </a:lnTo>
                <a:lnTo>
                  <a:pt x="1391" y="1399"/>
                </a:lnTo>
                <a:lnTo>
                  <a:pt x="1413" y="1381"/>
                </a:lnTo>
                <a:lnTo>
                  <a:pt x="1434" y="1360"/>
                </a:lnTo>
                <a:lnTo>
                  <a:pt x="1454" y="1339"/>
                </a:lnTo>
                <a:lnTo>
                  <a:pt x="1473" y="1317"/>
                </a:lnTo>
                <a:lnTo>
                  <a:pt x="1490" y="1294"/>
                </a:lnTo>
                <a:lnTo>
                  <a:pt x="1508" y="1270"/>
                </a:lnTo>
                <a:lnTo>
                  <a:pt x="1524" y="1246"/>
                </a:lnTo>
                <a:lnTo>
                  <a:pt x="1538" y="1220"/>
                </a:lnTo>
                <a:lnTo>
                  <a:pt x="1551" y="1194"/>
                </a:lnTo>
                <a:lnTo>
                  <a:pt x="1564" y="1167"/>
                </a:lnTo>
                <a:lnTo>
                  <a:pt x="1574" y="1140"/>
                </a:lnTo>
                <a:lnTo>
                  <a:pt x="1584" y="1112"/>
                </a:lnTo>
                <a:lnTo>
                  <a:pt x="1592" y="1084"/>
                </a:lnTo>
                <a:lnTo>
                  <a:pt x="1598" y="1054"/>
                </a:lnTo>
                <a:lnTo>
                  <a:pt x="1604" y="1024"/>
                </a:lnTo>
                <a:lnTo>
                  <a:pt x="1608" y="994"/>
                </a:lnTo>
                <a:lnTo>
                  <a:pt x="1610" y="963"/>
                </a:lnTo>
                <a:lnTo>
                  <a:pt x="1611" y="932"/>
                </a:lnTo>
                <a:lnTo>
                  <a:pt x="1611" y="932"/>
                </a:lnTo>
                <a:lnTo>
                  <a:pt x="1610" y="908"/>
                </a:lnTo>
                <a:lnTo>
                  <a:pt x="1609" y="884"/>
                </a:lnTo>
                <a:lnTo>
                  <a:pt x="1607" y="860"/>
                </a:lnTo>
                <a:lnTo>
                  <a:pt x="1604" y="838"/>
                </a:lnTo>
                <a:lnTo>
                  <a:pt x="1599" y="815"/>
                </a:lnTo>
                <a:lnTo>
                  <a:pt x="1595" y="792"/>
                </a:lnTo>
                <a:lnTo>
                  <a:pt x="1588" y="769"/>
                </a:lnTo>
                <a:lnTo>
                  <a:pt x="1582" y="748"/>
                </a:lnTo>
                <a:lnTo>
                  <a:pt x="1576" y="726"/>
                </a:lnTo>
                <a:lnTo>
                  <a:pt x="1567" y="704"/>
                </a:lnTo>
                <a:lnTo>
                  <a:pt x="1558" y="684"/>
                </a:lnTo>
                <a:lnTo>
                  <a:pt x="1549" y="662"/>
                </a:lnTo>
                <a:lnTo>
                  <a:pt x="1538" y="643"/>
                </a:lnTo>
                <a:lnTo>
                  <a:pt x="1527" y="623"/>
                </a:lnTo>
                <a:lnTo>
                  <a:pt x="1515" y="604"/>
                </a:lnTo>
                <a:lnTo>
                  <a:pt x="1502" y="584"/>
                </a:lnTo>
                <a:lnTo>
                  <a:pt x="1489" y="566"/>
                </a:lnTo>
                <a:lnTo>
                  <a:pt x="1475" y="548"/>
                </a:lnTo>
                <a:lnTo>
                  <a:pt x="1460" y="531"/>
                </a:lnTo>
                <a:lnTo>
                  <a:pt x="1445" y="514"/>
                </a:lnTo>
                <a:lnTo>
                  <a:pt x="1429" y="497"/>
                </a:lnTo>
                <a:lnTo>
                  <a:pt x="1413" y="482"/>
                </a:lnTo>
                <a:lnTo>
                  <a:pt x="1396" y="467"/>
                </a:lnTo>
                <a:lnTo>
                  <a:pt x="1377" y="453"/>
                </a:lnTo>
                <a:lnTo>
                  <a:pt x="1359" y="439"/>
                </a:lnTo>
                <a:lnTo>
                  <a:pt x="1341" y="426"/>
                </a:lnTo>
                <a:lnTo>
                  <a:pt x="1321" y="414"/>
                </a:lnTo>
                <a:lnTo>
                  <a:pt x="1301" y="402"/>
                </a:lnTo>
                <a:lnTo>
                  <a:pt x="1280" y="391"/>
                </a:lnTo>
                <a:lnTo>
                  <a:pt x="1260" y="381"/>
                </a:lnTo>
                <a:lnTo>
                  <a:pt x="1238" y="372"/>
                </a:lnTo>
                <a:lnTo>
                  <a:pt x="1216" y="363"/>
                </a:lnTo>
                <a:lnTo>
                  <a:pt x="1254" y="245"/>
                </a:lnTo>
                <a:lnTo>
                  <a:pt x="1254" y="245"/>
                </a:lnTo>
                <a:lnTo>
                  <a:pt x="1280" y="255"/>
                </a:lnTo>
                <a:lnTo>
                  <a:pt x="1306" y="267"/>
                </a:lnTo>
                <a:lnTo>
                  <a:pt x="1332" y="279"/>
                </a:lnTo>
                <a:lnTo>
                  <a:pt x="1357" y="292"/>
                </a:lnTo>
                <a:lnTo>
                  <a:pt x="1382" y="306"/>
                </a:lnTo>
                <a:lnTo>
                  <a:pt x="1405" y="321"/>
                </a:lnTo>
                <a:lnTo>
                  <a:pt x="1428" y="336"/>
                </a:lnTo>
                <a:lnTo>
                  <a:pt x="1451" y="352"/>
                </a:lnTo>
                <a:lnTo>
                  <a:pt x="1472" y="371"/>
                </a:lnTo>
                <a:lnTo>
                  <a:pt x="1494" y="388"/>
                </a:lnTo>
                <a:lnTo>
                  <a:pt x="1514" y="407"/>
                </a:lnTo>
                <a:lnTo>
                  <a:pt x="1534" y="427"/>
                </a:lnTo>
                <a:lnTo>
                  <a:pt x="1552" y="448"/>
                </a:lnTo>
                <a:lnTo>
                  <a:pt x="1570" y="468"/>
                </a:lnTo>
                <a:lnTo>
                  <a:pt x="1586" y="490"/>
                </a:lnTo>
                <a:lnTo>
                  <a:pt x="1604" y="513"/>
                </a:lnTo>
                <a:lnTo>
                  <a:pt x="1604" y="513"/>
                </a:lnTo>
                <a:lnTo>
                  <a:pt x="1606" y="517"/>
                </a:lnTo>
                <a:lnTo>
                  <a:pt x="1608" y="520"/>
                </a:lnTo>
                <a:lnTo>
                  <a:pt x="1608" y="520"/>
                </a:lnTo>
                <a:lnTo>
                  <a:pt x="1623" y="543"/>
                </a:lnTo>
                <a:lnTo>
                  <a:pt x="1637" y="566"/>
                </a:lnTo>
                <a:lnTo>
                  <a:pt x="1650" y="590"/>
                </a:lnTo>
                <a:lnTo>
                  <a:pt x="1662" y="613"/>
                </a:lnTo>
                <a:lnTo>
                  <a:pt x="1672" y="637"/>
                </a:lnTo>
                <a:lnTo>
                  <a:pt x="1683" y="663"/>
                </a:lnTo>
                <a:lnTo>
                  <a:pt x="1693" y="688"/>
                </a:lnTo>
                <a:lnTo>
                  <a:pt x="1702" y="714"/>
                </a:lnTo>
                <a:lnTo>
                  <a:pt x="1709" y="740"/>
                </a:lnTo>
                <a:lnTo>
                  <a:pt x="1716" y="766"/>
                </a:lnTo>
                <a:lnTo>
                  <a:pt x="1721" y="793"/>
                </a:lnTo>
                <a:lnTo>
                  <a:pt x="1725" y="820"/>
                </a:lnTo>
                <a:lnTo>
                  <a:pt x="1730" y="849"/>
                </a:lnTo>
                <a:lnTo>
                  <a:pt x="1732" y="876"/>
                </a:lnTo>
                <a:lnTo>
                  <a:pt x="1734" y="904"/>
                </a:lnTo>
                <a:lnTo>
                  <a:pt x="1734" y="932"/>
                </a:lnTo>
                <a:lnTo>
                  <a:pt x="1734" y="932"/>
                </a:lnTo>
                <a:lnTo>
                  <a:pt x="1733" y="970"/>
                </a:lnTo>
                <a:lnTo>
                  <a:pt x="1731" y="1007"/>
                </a:lnTo>
                <a:lnTo>
                  <a:pt x="1725" y="1043"/>
                </a:lnTo>
                <a:lnTo>
                  <a:pt x="1719" y="1079"/>
                </a:lnTo>
                <a:lnTo>
                  <a:pt x="1711" y="1114"/>
                </a:lnTo>
                <a:lnTo>
                  <a:pt x="1702" y="1149"/>
                </a:lnTo>
                <a:lnTo>
                  <a:pt x="1690" y="1182"/>
                </a:lnTo>
                <a:lnTo>
                  <a:pt x="1677" y="1216"/>
                </a:lnTo>
                <a:lnTo>
                  <a:pt x="1663" y="1248"/>
                </a:lnTo>
                <a:lnTo>
                  <a:pt x="1647" y="1280"/>
                </a:lnTo>
                <a:lnTo>
                  <a:pt x="1629" y="1310"/>
                </a:lnTo>
                <a:lnTo>
                  <a:pt x="1610" y="1339"/>
                </a:lnTo>
                <a:lnTo>
                  <a:pt x="1590" y="1369"/>
                </a:lnTo>
                <a:lnTo>
                  <a:pt x="1568" y="1396"/>
                </a:lnTo>
                <a:lnTo>
                  <a:pt x="1545" y="1423"/>
                </a:lnTo>
                <a:lnTo>
                  <a:pt x="1522" y="1448"/>
                </a:lnTo>
                <a:lnTo>
                  <a:pt x="1496" y="1472"/>
                </a:lnTo>
                <a:lnTo>
                  <a:pt x="1470" y="1496"/>
                </a:lnTo>
                <a:lnTo>
                  <a:pt x="1442" y="1517"/>
                </a:lnTo>
                <a:lnTo>
                  <a:pt x="1414" y="1537"/>
                </a:lnTo>
                <a:lnTo>
                  <a:pt x="1385" y="1556"/>
                </a:lnTo>
                <a:lnTo>
                  <a:pt x="1354" y="1574"/>
                </a:lnTo>
                <a:lnTo>
                  <a:pt x="1322" y="1590"/>
                </a:lnTo>
                <a:lnTo>
                  <a:pt x="1291" y="1605"/>
                </a:lnTo>
                <a:lnTo>
                  <a:pt x="1258" y="1618"/>
                </a:lnTo>
                <a:lnTo>
                  <a:pt x="1224" y="1629"/>
                </a:lnTo>
                <a:lnTo>
                  <a:pt x="1190" y="1639"/>
                </a:lnTo>
                <a:lnTo>
                  <a:pt x="1154" y="1647"/>
                </a:lnTo>
                <a:lnTo>
                  <a:pt x="1119" y="1654"/>
                </a:lnTo>
                <a:lnTo>
                  <a:pt x="1082" y="1658"/>
                </a:lnTo>
                <a:lnTo>
                  <a:pt x="1046" y="1661"/>
                </a:lnTo>
                <a:lnTo>
                  <a:pt x="1009" y="1662"/>
                </a:lnTo>
                <a:lnTo>
                  <a:pt x="1009" y="1662"/>
                </a:lnTo>
                <a:close/>
                <a:moveTo>
                  <a:pt x="1898" y="1721"/>
                </a:moveTo>
                <a:lnTo>
                  <a:pt x="1898" y="1721"/>
                </a:lnTo>
                <a:lnTo>
                  <a:pt x="1890" y="1721"/>
                </a:lnTo>
                <a:lnTo>
                  <a:pt x="1882" y="1720"/>
                </a:lnTo>
                <a:lnTo>
                  <a:pt x="1875" y="1718"/>
                </a:lnTo>
                <a:lnTo>
                  <a:pt x="1868" y="1716"/>
                </a:lnTo>
                <a:lnTo>
                  <a:pt x="1862" y="1712"/>
                </a:lnTo>
                <a:lnTo>
                  <a:pt x="1856" y="1708"/>
                </a:lnTo>
                <a:lnTo>
                  <a:pt x="1850" y="1704"/>
                </a:lnTo>
                <a:lnTo>
                  <a:pt x="1845" y="1699"/>
                </a:lnTo>
                <a:lnTo>
                  <a:pt x="1839" y="1694"/>
                </a:lnTo>
                <a:lnTo>
                  <a:pt x="1836" y="1688"/>
                </a:lnTo>
                <a:lnTo>
                  <a:pt x="1832" y="1682"/>
                </a:lnTo>
                <a:lnTo>
                  <a:pt x="1829" y="1675"/>
                </a:lnTo>
                <a:lnTo>
                  <a:pt x="1826" y="1669"/>
                </a:lnTo>
                <a:lnTo>
                  <a:pt x="1824" y="1661"/>
                </a:lnTo>
                <a:lnTo>
                  <a:pt x="1823" y="1654"/>
                </a:lnTo>
                <a:lnTo>
                  <a:pt x="1823" y="1646"/>
                </a:lnTo>
                <a:lnTo>
                  <a:pt x="1823" y="1646"/>
                </a:lnTo>
                <a:lnTo>
                  <a:pt x="1823" y="1639"/>
                </a:lnTo>
                <a:lnTo>
                  <a:pt x="1824" y="1631"/>
                </a:lnTo>
                <a:lnTo>
                  <a:pt x="1826" y="1624"/>
                </a:lnTo>
                <a:lnTo>
                  <a:pt x="1829" y="1617"/>
                </a:lnTo>
                <a:lnTo>
                  <a:pt x="1832" y="1610"/>
                </a:lnTo>
                <a:lnTo>
                  <a:pt x="1836" y="1605"/>
                </a:lnTo>
                <a:lnTo>
                  <a:pt x="1839" y="1598"/>
                </a:lnTo>
                <a:lnTo>
                  <a:pt x="1845" y="1593"/>
                </a:lnTo>
                <a:lnTo>
                  <a:pt x="1850" y="1589"/>
                </a:lnTo>
                <a:lnTo>
                  <a:pt x="1856" y="1584"/>
                </a:lnTo>
                <a:lnTo>
                  <a:pt x="1862" y="1581"/>
                </a:lnTo>
                <a:lnTo>
                  <a:pt x="1868" y="1578"/>
                </a:lnTo>
                <a:lnTo>
                  <a:pt x="1875" y="1575"/>
                </a:lnTo>
                <a:lnTo>
                  <a:pt x="1882" y="1574"/>
                </a:lnTo>
                <a:lnTo>
                  <a:pt x="1890" y="1572"/>
                </a:lnTo>
                <a:lnTo>
                  <a:pt x="1898" y="1571"/>
                </a:lnTo>
                <a:lnTo>
                  <a:pt x="1898" y="1571"/>
                </a:lnTo>
                <a:lnTo>
                  <a:pt x="1898" y="1571"/>
                </a:lnTo>
                <a:lnTo>
                  <a:pt x="1898" y="1571"/>
                </a:lnTo>
                <a:lnTo>
                  <a:pt x="1898" y="1571"/>
                </a:lnTo>
                <a:lnTo>
                  <a:pt x="1898" y="1571"/>
                </a:lnTo>
                <a:lnTo>
                  <a:pt x="1905" y="1572"/>
                </a:lnTo>
                <a:lnTo>
                  <a:pt x="1913" y="1574"/>
                </a:lnTo>
                <a:lnTo>
                  <a:pt x="1919" y="1575"/>
                </a:lnTo>
                <a:lnTo>
                  <a:pt x="1927" y="1578"/>
                </a:lnTo>
                <a:lnTo>
                  <a:pt x="1933" y="1581"/>
                </a:lnTo>
                <a:lnTo>
                  <a:pt x="1938" y="1584"/>
                </a:lnTo>
                <a:lnTo>
                  <a:pt x="1945" y="1589"/>
                </a:lnTo>
                <a:lnTo>
                  <a:pt x="1949" y="1593"/>
                </a:lnTo>
                <a:lnTo>
                  <a:pt x="1955" y="1598"/>
                </a:lnTo>
                <a:lnTo>
                  <a:pt x="1959" y="1605"/>
                </a:lnTo>
                <a:lnTo>
                  <a:pt x="1962" y="1610"/>
                </a:lnTo>
                <a:lnTo>
                  <a:pt x="1965" y="1617"/>
                </a:lnTo>
                <a:lnTo>
                  <a:pt x="1969" y="1624"/>
                </a:lnTo>
                <a:lnTo>
                  <a:pt x="1970" y="1631"/>
                </a:lnTo>
                <a:lnTo>
                  <a:pt x="1971" y="1639"/>
                </a:lnTo>
                <a:lnTo>
                  <a:pt x="1972" y="1646"/>
                </a:lnTo>
                <a:lnTo>
                  <a:pt x="1972" y="1646"/>
                </a:lnTo>
                <a:lnTo>
                  <a:pt x="1971" y="1654"/>
                </a:lnTo>
                <a:lnTo>
                  <a:pt x="1970" y="1661"/>
                </a:lnTo>
                <a:lnTo>
                  <a:pt x="1969" y="1669"/>
                </a:lnTo>
                <a:lnTo>
                  <a:pt x="1965" y="1675"/>
                </a:lnTo>
                <a:lnTo>
                  <a:pt x="1962" y="1682"/>
                </a:lnTo>
                <a:lnTo>
                  <a:pt x="1959" y="1688"/>
                </a:lnTo>
                <a:lnTo>
                  <a:pt x="1955" y="1694"/>
                </a:lnTo>
                <a:lnTo>
                  <a:pt x="1949" y="1699"/>
                </a:lnTo>
                <a:lnTo>
                  <a:pt x="1945" y="1704"/>
                </a:lnTo>
                <a:lnTo>
                  <a:pt x="1938" y="1708"/>
                </a:lnTo>
                <a:lnTo>
                  <a:pt x="1933" y="1712"/>
                </a:lnTo>
                <a:lnTo>
                  <a:pt x="1926" y="1716"/>
                </a:lnTo>
                <a:lnTo>
                  <a:pt x="1919" y="1718"/>
                </a:lnTo>
                <a:lnTo>
                  <a:pt x="1913" y="1720"/>
                </a:lnTo>
                <a:lnTo>
                  <a:pt x="1905" y="1721"/>
                </a:lnTo>
                <a:lnTo>
                  <a:pt x="1898" y="1721"/>
                </a:lnTo>
                <a:lnTo>
                  <a:pt x="1898" y="1721"/>
                </a:lnTo>
                <a:close/>
              </a:path>
            </a:pathLst>
          </a:custGeom>
          <a:solidFill>
            <a:schemeClr val="accent2"/>
          </a:solidFill>
          <a:ln w="3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DA9BD033-83C3-453F-9FD2-F95FD66552B1}"/>
              </a:ext>
            </a:extLst>
          </p:cNvPr>
          <p:cNvCxnSpPr/>
          <p:nvPr/>
        </p:nvCxnSpPr>
        <p:spPr>
          <a:xfrm>
            <a:off x="0" y="5265019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C67F63B4-5A06-4EE8-A652-C8D3938C23DD}"/>
              </a:ext>
            </a:extLst>
          </p:cNvPr>
          <p:cNvSpPr txBox="1"/>
          <p:nvPr/>
        </p:nvSpPr>
        <p:spPr>
          <a:xfrm>
            <a:off x="578010" y="5376310"/>
            <a:ext cx="199242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600" b="1" dirty="0"/>
              <a:t>Industry Members</a:t>
            </a:r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C80BC3A9-2C8F-4824-ADD1-846C3C81B603}"/>
              </a:ext>
            </a:extLst>
          </p:cNvPr>
          <p:cNvGrpSpPr/>
          <p:nvPr/>
        </p:nvGrpSpPr>
        <p:grpSpPr>
          <a:xfrm>
            <a:off x="649900" y="5752745"/>
            <a:ext cx="1848647" cy="839942"/>
            <a:chOff x="649900" y="5752745"/>
            <a:chExt cx="1848647" cy="839942"/>
          </a:xfrm>
        </p:grpSpPr>
        <p:sp>
          <p:nvSpPr>
            <p:cNvPr id="98" name="Rectangle: Rounded Corners 97">
              <a:extLst>
                <a:ext uri="{FF2B5EF4-FFF2-40B4-BE49-F238E27FC236}">
                  <a16:creationId xmlns:a16="http://schemas.microsoft.com/office/drawing/2014/main" id="{05C5F543-ADF3-4C30-8354-5CB327702819}"/>
                </a:ext>
              </a:extLst>
            </p:cNvPr>
            <p:cNvSpPr/>
            <p:nvPr/>
          </p:nvSpPr>
          <p:spPr>
            <a:xfrm>
              <a:off x="649900" y="5752745"/>
              <a:ext cx="1848647" cy="83994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5E279064-963B-4EF2-82DF-DEC154057234}"/>
                </a:ext>
              </a:extLst>
            </p:cNvPr>
            <p:cNvSpPr txBox="1"/>
            <p:nvPr/>
          </p:nvSpPr>
          <p:spPr>
            <a:xfrm>
              <a:off x="997605" y="5762989"/>
              <a:ext cx="943276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4400" b="1" kern="0" dirty="0">
                  <a:solidFill>
                    <a:srgbClr val="000000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52</a:t>
              </a:r>
              <a:endParaRPr lang="en-IN" sz="4400" dirty="0"/>
            </a:p>
          </p:txBody>
        </p:sp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id="{4B775C84-CD3E-45D0-A078-1F5B6D0909F1}"/>
              </a:ext>
            </a:extLst>
          </p:cNvPr>
          <p:cNvSpPr txBox="1"/>
          <p:nvPr/>
        </p:nvSpPr>
        <p:spPr>
          <a:xfrm>
            <a:off x="6188266" y="5376310"/>
            <a:ext cx="199242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1600" b="1" dirty="0"/>
              <a:t>Governance</a:t>
            </a:r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7EECDDE1-03C6-4351-925D-1A0B697FBF5A}"/>
              </a:ext>
            </a:extLst>
          </p:cNvPr>
          <p:cNvGrpSpPr/>
          <p:nvPr/>
        </p:nvGrpSpPr>
        <p:grpSpPr>
          <a:xfrm>
            <a:off x="2754970" y="5752745"/>
            <a:ext cx="8859020" cy="839942"/>
            <a:chOff x="2754970" y="5752745"/>
            <a:chExt cx="8859020" cy="839942"/>
          </a:xfrm>
        </p:grpSpPr>
        <p:sp>
          <p:nvSpPr>
            <p:cNvPr id="99" name="Rectangle: Rounded Corners 98">
              <a:extLst>
                <a:ext uri="{FF2B5EF4-FFF2-40B4-BE49-F238E27FC236}">
                  <a16:creationId xmlns:a16="http://schemas.microsoft.com/office/drawing/2014/main" id="{93B8209D-BF7F-4A58-93EE-D051FCE31F35}"/>
                </a:ext>
              </a:extLst>
            </p:cNvPr>
            <p:cNvSpPr/>
            <p:nvPr/>
          </p:nvSpPr>
          <p:spPr>
            <a:xfrm>
              <a:off x="2754970" y="5752745"/>
              <a:ext cx="8859020" cy="83994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C0CE5C0B-9FD9-478C-AC53-95B544B7E64D}"/>
                </a:ext>
              </a:extLst>
            </p:cNvPr>
            <p:cNvSpPr txBox="1"/>
            <p:nvPr/>
          </p:nvSpPr>
          <p:spPr>
            <a:xfrm>
              <a:off x="2929073" y="5919529"/>
              <a:ext cx="132828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latin typeface="Arial" pitchFamily="34" charset="0"/>
                  <a:cs typeface="Arial" pitchFamily="34" charset="0"/>
                </a:rPr>
                <a:t>Registered as a Society</a:t>
              </a:r>
              <a:endParaRPr lang="en-IN" sz="1400" dirty="0"/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AC8C6964-997F-4AAA-A45F-878F4B62535A}"/>
                </a:ext>
              </a:extLst>
            </p:cNvPr>
            <p:cNvSpPr txBox="1"/>
            <p:nvPr/>
          </p:nvSpPr>
          <p:spPr>
            <a:xfrm>
              <a:off x="4415824" y="5811807"/>
              <a:ext cx="1328285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 err="1">
                  <a:latin typeface="Arial" pitchFamily="34" charset="0"/>
                  <a:cs typeface="Arial" pitchFamily="34" charset="0"/>
                </a:rPr>
                <a:t>NGOSource</a:t>
              </a:r>
              <a:r>
                <a:rPr lang="en-US" sz="1400" dirty="0">
                  <a:latin typeface="Arial" pitchFamily="34" charset="0"/>
                  <a:cs typeface="Arial" pitchFamily="34" charset="0"/>
                </a:rPr>
                <a:t> Equivalency Determination</a:t>
              </a:r>
              <a:endParaRPr lang="en-IN" sz="1400" dirty="0"/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2777E616-41AA-482A-AFD4-F62DACF1EDEE}"/>
                </a:ext>
              </a:extLst>
            </p:cNvPr>
            <p:cNvSpPr txBox="1"/>
            <p:nvPr/>
          </p:nvSpPr>
          <p:spPr>
            <a:xfrm>
              <a:off x="5902575" y="6027251"/>
              <a:ext cx="70178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latin typeface="Arial" pitchFamily="34" charset="0"/>
                  <a:cs typeface="Arial" pitchFamily="34" charset="0"/>
                </a:rPr>
                <a:t>FCRA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91F7A8AE-5181-487C-9055-5AA574B5682E}"/>
                </a:ext>
              </a:extLst>
            </p:cNvPr>
            <p:cNvSpPr txBox="1"/>
            <p:nvPr/>
          </p:nvSpPr>
          <p:spPr>
            <a:xfrm>
              <a:off x="6762821" y="5919529"/>
              <a:ext cx="132828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latin typeface="Arial" pitchFamily="34" charset="0"/>
                  <a:cs typeface="Arial" pitchFamily="34" charset="0"/>
                </a:rPr>
                <a:t>MCA Approval For CSR 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0CCE0690-7081-4FDC-B6EC-3FA196D3630A}"/>
                </a:ext>
              </a:extLst>
            </p:cNvPr>
            <p:cNvSpPr txBox="1"/>
            <p:nvPr/>
          </p:nvSpPr>
          <p:spPr>
            <a:xfrm>
              <a:off x="8249572" y="5919529"/>
              <a:ext cx="73888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latin typeface="Arial" pitchFamily="34" charset="0"/>
                  <a:cs typeface="Arial" pitchFamily="34" charset="0"/>
                </a:rPr>
                <a:t>12A &amp; 80G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B0BCFFF4-1DDC-4324-B297-24F54C0F8BFA}"/>
                </a:ext>
              </a:extLst>
            </p:cNvPr>
            <p:cNvSpPr txBox="1"/>
            <p:nvPr/>
          </p:nvSpPr>
          <p:spPr>
            <a:xfrm>
              <a:off x="9146925" y="5919529"/>
              <a:ext cx="99452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 err="1">
                  <a:latin typeface="Arial" pitchFamily="34" charset="0"/>
                  <a:cs typeface="Arial" pitchFamily="34" charset="0"/>
                </a:rPr>
                <a:t>Niti</a:t>
              </a:r>
              <a:r>
                <a:rPr lang="en-US" sz="1400" dirty="0">
                  <a:latin typeface="Arial" pitchFamily="34" charset="0"/>
                  <a:cs typeface="Arial" pitchFamily="34" charset="0"/>
                </a:rPr>
                <a:t> Aayog Darpan ID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046B21A6-BAD2-4F00-B91B-6B4A62331B64}"/>
                </a:ext>
              </a:extLst>
            </p:cNvPr>
            <p:cNvSpPr txBox="1"/>
            <p:nvPr/>
          </p:nvSpPr>
          <p:spPr>
            <a:xfrm>
              <a:off x="10299922" y="5919529"/>
              <a:ext cx="115327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latin typeface="Arial" pitchFamily="34" charset="0"/>
                  <a:cs typeface="Arial" pitchFamily="34" charset="0"/>
                </a:rPr>
                <a:t>GST Registration</a:t>
              </a:r>
            </a:p>
          </p:txBody>
        </p: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94195162-36F2-4503-BFC1-76E3CE4A9954}"/>
                </a:ext>
              </a:extLst>
            </p:cNvPr>
            <p:cNvCxnSpPr/>
            <p:nvPr/>
          </p:nvCxnSpPr>
          <p:spPr>
            <a:xfrm>
              <a:off x="4336591" y="5919529"/>
              <a:ext cx="0" cy="5334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1D0D6D80-636A-4764-B8D4-FBC967FDCBE2}"/>
                </a:ext>
              </a:extLst>
            </p:cNvPr>
            <p:cNvCxnSpPr/>
            <p:nvPr/>
          </p:nvCxnSpPr>
          <p:spPr>
            <a:xfrm>
              <a:off x="5823342" y="5919529"/>
              <a:ext cx="0" cy="5334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7A2D3DFB-D6D4-4D1A-B3DA-9AC33A71E538}"/>
                </a:ext>
              </a:extLst>
            </p:cNvPr>
            <p:cNvCxnSpPr/>
            <p:nvPr/>
          </p:nvCxnSpPr>
          <p:spPr>
            <a:xfrm>
              <a:off x="6683588" y="5919529"/>
              <a:ext cx="0" cy="5334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35BD2972-FB1D-4E04-850E-78ACA1FD0D7A}"/>
                </a:ext>
              </a:extLst>
            </p:cNvPr>
            <p:cNvCxnSpPr/>
            <p:nvPr/>
          </p:nvCxnSpPr>
          <p:spPr>
            <a:xfrm>
              <a:off x="8170339" y="5919529"/>
              <a:ext cx="0" cy="5334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A09986B9-EF61-4363-B131-DF7085D9FA34}"/>
                </a:ext>
              </a:extLst>
            </p:cNvPr>
            <p:cNvCxnSpPr/>
            <p:nvPr/>
          </p:nvCxnSpPr>
          <p:spPr>
            <a:xfrm>
              <a:off x="9067692" y="5919529"/>
              <a:ext cx="0" cy="5334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0B713025-6628-45A1-ABCD-F41296ABDD1A}"/>
                </a:ext>
              </a:extLst>
            </p:cNvPr>
            <p:cNvCxnSpPr/>
            <p:nvPr/>
          </p:nvCxnSpPr>
          <p:spPr>
            <a:xfrm>
              <a:off x="10220684" y="5919529"/>
              <a:ext cx="0" cy="5334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484644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1152</Words>
  <Application>Microsoft Macintosh PowerPoint</Application>
  <PresentationFormat>Widescreen</PresentationFormat>
  <Paragraphs>179</Paragraphs>
  <Slides>11</Slides>
  <Notes>7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Raleway</vt:lpstr>
      <vt:lpstr>Roboto</vt:lpstr>
      <vt:lpstr>Wingdings</vt:lpstr>
      <vt:lpstr>Office Theme</vt:lpstr>
      <vt:lpstr>PowerPoint Presentation</vt:lpstr>
      <vt:lpstr>PowerPoint Presentation</vt:lpstr>
      <vt:lpstr>India’s worsening heat crisis</vt:lpstr>
      <vt:lpstr>India: A perfect cooling storm</vt:lpstr>
      <vt:lpstr>Cooling = complexity</vt:lpstr>
      <vt:lpstr>India Cooling Action Plan development</vt:lpstr>
      <vt:lpstr>Key learnings and takeaways</vt:lpstr>
      <vt:lpstr>South-South cooperation in climate-friendly cooling</vt:lpstr>
      <vt:lpstr>About AEEE</vt:lpstr>
      <vt:lpstr>Organization Goals - 2030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Akanksha Mary</dc:creator>
  <cp:lastModifiedBy>Akanksha Mary</cp:lastModifiedBy>
  <cp:revision>1</cp:revision>
  <dcterms:created xsi:type="dcterms:W3CDTF">2023-12-15T09:45:33Z</dcterms:created>
  <dcterms:modified xsi:type="dcterms:W3CDTF">2023-12-15T09:47:27Z</dcterms:modified>
</cp:coreProperties>
</file>